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8" d="100"/>
          <a:sy n="58" d="100"/>
        </p:scale>
        <p:origin x="96" y="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8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8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794000"/>
            <a:ext cx="15836900" cy="3111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5905500"/>
            <a:ext cx="15836900" cy="15494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435100" y="3479800"/>
            <a:ext cx="15405100" cy="1651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9300" spc="-200" dirty="0" smtClean="0">
                <a:solidFill>
                  <a:srgbClr val="FFFDF6"/>
                </a:solidFill>
                <a:ea typeface="Hallym Gothic Bold"/>
              </a:rPr>
              <a:t>차고지  </a:t>
            </a:r>
            <a:r>
              <a:rPr lang="ko-KR" altLang="en-US" sz="5400" spc="-200" dirty="0" smtClean="0">
                <a:solidFill>
                  <a:srgbClr val="FFFDF6"/>
                </a:solidFill>
                <a:ea typeface="Hallym Gothic Bold"/>
              </a:rPr>
              <a:t>차량 유지 보수 시스템</a:t>
            </a:r>
            <a:endParaRPr lang="ko-KR" sz="9300" b="0" i="0" u="none" strike="noStrike" spc="-200" dirty="0">
              <a:solidFill>
                <a:srgbClr val="FFFDF6"/>
              </a:solidFill>
              <a:ea typeface="Hallym Gothic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752600" y="6438900"/>
            <a:ext cx="5461000" cy="444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2500" b="0" i="0" u="none" strike="noStrike" spc="-100">
                <a:solidFill>
                  <a:srgbClr val="002841"/>
                </a:solidFill>
                <a:ea typeface="Hallym Gothic Regular"/>
              </a:rPr>
              <a:t>하루</a:t>
            </a:r>
            <a:r>
              <a:rPr lang="en-US" sz="25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500" b="0" i="0" u="none" strike="noStrike" spc="-100">
                <a:solidFill>
                  <a:srgbClr val="002841"/>
                </a:solidFill>
                <a:ea typeface="Hallym Gothic Regular"/>
              </a:rPr>
              <a:t>완성</a:t>
            </a:r>
            <a:r>
              <a:rPr lang="en-US" sz="25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500" b="0" i="0" u="none" strike="noStrike" spc="-100">
                <a:solidFill>
                  <a:srgbClr val="002841"/>
                </a:solidFill>
                <a:ea typeface="Hallym Gothic Regular"/>
              </a:rPr>
              <a:t>심플</a:t>
            </a:r>
            <a:r>
              <a:rPr lang="en-US" sz="25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500" b="0" i="0" u="none" strike="noStrike" spc="-100">
                <a:solidFill>
                  <a:srgbClr val="002841"/>
                </a:solidFill>
                <a:ea typeface="Hallym Gothic Regular"/>
              </a:rPr>
              <a:t>프레젠테이션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489700" y="1104900"/>
            <a:ext cx="53086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sz="2000" b="0" i="0" u="none" strike="noStrike">
                <a:solidFill>
                  <a:srgbClr val="002841"/>
                </a:solidFill>
                <a:latin typeface="Hallym Gothic Bold"/>
              </a:rPr>
              <a:t>MIRI Company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074400" y="6438900"/>
            <a:ext cx="5461000" cy="444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ko-KR" sz="2500" b="0" i="0" u="none" strike="noStrike" spc="-100">
                <a:solidFill>
                  <a:srgbClr val="002841"/>
                </a:solidFill>
                <a:ea typeface="Hallym Gothic Regular"/>
              </a:rPr>
              <a:t>담당</a:t>
            </a:r>
            <a:r>
              <a:rPr lang="en-US" sz="2500" b="0" i="0" u="none" strike="noStrike" spc="-100">
                <a:solidFill>
                  <a:srgbClr val="002841"/>
                </a:solidFill>
                <a:latin typeface="Hallym Gothic Regular"/>
              </a:rPr>
              <a:t>: </a:t>
            </a:r>
            <a:r>
              <a:rPr lang="ko-KR" sz="2500" b="0" i="0" u="none" strike="noStrike" spc="-100">
                <a:solidFill>
                  <a:srgbClr val="002841"/>
                </a:solidFill>
                <a:ea typeface="Hallym Gothic Regular"/>
              </a:rPr>
              <a:t>김미리</a:t>
            </a:r>
            <a:r>
              <a:rPr lang="en-US" sz="25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500" b="0" i="0" u="none" strike="noStrike" spc="-100">
                <a:solidFill>
                  <a:srgbClr val="002841"/>
                </a:solidFill>
                <a:ea typeface="Hallym Gothic Regular"/>
              </a:rPr>
              <a:t>대리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19200" y="1104900"/>
            <a:ext cx="39370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2000" b="0" i="0" u="none" strike="noStrike">
                <a:solidFill>
                  <a:srgbClr val="002841"/>
                </a:solidFill>
                <a:latin typeface="Hallym Gothic Medium"/>
              </a:rPr>
              <a:t>2099.99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131800" y="1104900"/>
            <a:ext cx="39370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16199"/>
              </a:lnSpc>
            </a:pPr>
            <a:r>
              <a:rPr lang="en-US" sz="2000" b="0" i="0" u="none" strike="noStrike">
                <a:solidFill>
                  <a:srgbClr val="002841"/>
                </a:solidFill>
                <a:latin typeface="Hallym Gothic Medium"/>
              </a:rPr>
              <a:t>Version 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8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200" y="0"/>
            <a:ext cx="116078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200" y="3302000"/>
            <a:ext cx="116078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200" y="6553200"/>
            <a:ext cx="116078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200" y="8178800"/>
            <a:ext cx="116078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200" y="4927600"/>
            <a:ext cx="116078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219200" y="1803400"/>
            <a:ext cx="5308600" cy="1422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8000" b="0" i="0" u="none" strike="noStrike" spc="-300">
                <a:solidFill>
                  <a:srgbClr val="002841"/>
                </a:solidFill>
                <a:latin typeface="Hallym Gothic Bold"/>
              </a:rPr>
              <a:t>Contents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674100" y="2273300"/>
            <a:ext cx="84836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2900" b="0" i="0" u="none" strike="noStrike" spc="-100">
                <a:solidFill>
                  <a:srgbClr val="FFFDF6"/>
                </a:solidFill>
                <a:ea typeface="Hallym Gothic Regular"/>
              </a:rPr>
              <a:t>해당</a:t>
            </a:r>
            <a:r>
              <a:rPr lang="en-US" sz="2900" b="0" i="0" u="none" strike="noStrike" spc="-100">
                <a:solidFill>
                  <a:srgbClr val="FFFDF6"/>
                </a:solidFill>
                <a:latin typeface="Hallym Gothic Regular"/>
              </a:rPr>
              <a:t> </a:t>
            </a:r>
            <a:r>
              <a:rPr lang="ko-KR" sz="2900" b="0" i="0" u="none" strike="noStrike" spc="-100">
                <a:solidFill>
                  <a:srgbClr val="FFFDF6"/>
                </a:solidFill>
                <a:ea typeface="Hallym Gothic Regular"/>
              </a:rPr>
              <a:t>페이지는</a:t>
            </a:r>
            <a:r>
              <a:rPr lang="en-US" sz="2900" b="0" i="0" u="none" strike="noStrike" spc="-100">
                <a:solidFill>
                  <a:srgbClr val="FFFDF6"/>
                </a:solidFill>
                <a:latin typeface="Hallym Gothic Regular"/>
              </a:rPr>
              <a:t> </a:t>
            </a:r>
            <a:r>
              <a:rPr lang="ko-KR" sz="2900" b="0" i="0" u="none" strike="noStrike" spc="-100">
                <a:solidFill>
                  <a:srgbClr val="FFFDF6"/>
                </a:solidFill>
                <a:ea typeface="Hallym Gothic Regular"/>
              </a:rPr>
              <a:t>목차를</a:t>
            </a:r>
            <a:r>
              <a:rPr lang="en-US" sz="2900" b="0" i="0" u="none" strike="noStrike" spc="-100">
                <a:solidFill>
                  <a:srgbClr val="FFFDF6"/>
                </a:solidFill>
                <a:latin typeface="Hallym Gothic Regular"/>
              </a:rPr>
              <a:t> </a:t>
            </a:r>
            <a:r>
              <a:rPr lang="ko-KR" sz="2900" b="0" i="0" u="none" strike="noStrike" spc="-100">
                <a:solidFill>
                  <a:srgbClr val="FFFDF6"/>
                </a:solidFill>
                <a:ea typeface="Hallym Gothic Regular"/>
              </a:rPr>
              <a:t>입력하는</a:t>
            </a:r>
            <a:r>
              <a:rPr lang="en-US" sz="2900" b="0" i="0" u="none" strike="noStrike" spc="-100">
                <a:solidFill>
                  <a:srgbClr val="FFFDF6"/>
                </a:solidFill>
                <a:latin typeface="Hallym Gothic Regular"/>
              </a:rPr>
              <a:t> </a:t>
            </a:r>
            <a:r>
              <a:rPr lang="ko-KR" sz="2900" b="0" i="0" u="none" strike="noStrike" spc="-100">
                <a:solidFill>
                  <a:srgbClr val="FFFDF6"/>
                </a:solidFill>
                <a:ea typeface="Hallym Gothic Regular"/>
              </a:rPr>
              <a:t>페이지입니다</a:t>
            </a:r>
            <a:r>
              <a:rPr lang="en-US" sz="2900" b="0" i="0" u="none" strike="noStrike" spc="-100">
                <a:solidFill>
                  <a:srgbClr val="FFFDF6"/>
                </a:solidFill>
                <a:latin typeface="Hallym Gothic Regular"/>
              </a:rPr>
              <a:t>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734300" y="2247900"/>
            <a:ext cx="762000" cy="571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3200" b="0" i="0" u="none" strike="noStrike" spc="-200">
                <a:solidFill>
                  <a:srgbClr val="FFFDF6"/>
                </a:solidFill>
                <a:latin typeface="Hallym Gothic Bold"/>
              </a:rPr>
              <a:t>01.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661400" y="3911600"/>
            <a:ext cx="84836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2900" b="0" i="0" u="none" strike="noStrike" spc="-100">
                <a:solidFill>
                  <a:srgbClr val="FFFDF6"/>
                </a:solidFill>
                <a:ea typeface="Hallym Gothic Regular"/>
              </a:rPr>
              <a:t>이곳에</a:t>
            </a:r>
            <a:r>
              <a:rPr lang="en-US" sz="2900" b="0" i="0" u="none" strike="noStrike" spc="-100">
                <a:solidFill>
                  <a:srgbClr val="FFFDF6"/>
                </a:solidFill>
                <a:latin typeface="Hallym Gothic Regular"/>
              </a:rPr>
              <a:t> </a:t>
            </a:r>
            <a:r>
              <a:rPr lang="ko-KR" sz="2900" b="0" i="0" u="none" strike="noStrike" spc="-100">
                <a:solidFill>
                  <a:srgbClr val="FFFDF6"/>
                </a:solidFill>
                <a:ea typeface="Hallym Gothic Regular"/>
              </a:rPr>
              <a:t>목차에</a:t>
            </a:r>
            <a:r>
              <a:rPr lang="en-US" sz="2900" b="0" i="0" u="none" strike="noStrike" spc="-100">
                <a:solidFill>
                  <a:srgbClr val="FFFDF6"/>
                </a:solidFill>
                <a:latin typeface="Hallym Gothic Regular"/>
              </a:rPr>
              <a:t> </a:t>
            </a:r>
            <a:r>
              <a:rPr lang="ko-KR" sz="2900" b="0" i="0" u="none" strike="noStrike" spc="-100">
                <a:solidFill>
                  <a:srgbClr val="FFFDF6"/>
                </a:solidFill>
                <a:ea typeface="Hallym Gothic Regular"/>
              </a:rPr>
              <a:t>관한</a:t>
            </a:r>
            <a:r>
              <a:rPr lang="en-US" sz="2900" b="0" i="0" u="none" strike="noStrike" spc="-100">
                <a:solidFill>
                  <a:srgbClr val="FFFDF6"/>
                </a:solidFill>
                <a:latin typeface="Hallym Gothic Regular"/>
              </a:rPr>
              <a:t> </a:t>
            </a:r>
            <a:r>
              <a:rPr lang="ko-KR" sz="2900" b="0" i="0" u="none" strike="noStrike" spc="-100">
                <a:solidFill>
                  <a:srgbClr val="FFFDF6"/>
                </a:solidFill>
                <a:ea typeface="Hallym Gothic Regular"/>
              </a:rPr>
              <a:t>설명을</a:t>
            </a:r>
            <a:r>
              <a:rPr lang="en-US" sz="2900" b="0" i="0" u="none" strike="noStrike" spc="-100">
                <a:solidFill>
                  <a:srgbClr val="FFFDF6"/>
                </a:solidFill>
                <a:latin typeface="Hallym Gothic Regular"/>
              </a:rPr>
              <a:t> </a:t>
            </a:r>
            <a:r>
              <a:rPr lang="ko-KR" sz="2900" b="0" i="0" u="none" strike="noStrike" spc="-100">
                <a:solidFill>
                  <a:srgbClr val="FFFDF6"/>
                </a:solidFill>
                <a:ea typeface="Hallym Gothic Regular"/>
              </a:rPr>
              <a:t>입력해주세요</a:t>
            </a:r>
            <a:r>
              <a:rPr lang="en-US" sz="2900" b="0" i="0" u="none" strike="noStrike" spc="-100">
                <a:solidFill>
                  <a:srgbClr val="FFFDF6"/>
                </a:solidFill>
                <a:latin typeface="Hallym Gothic Regular"/>
              </a:rPr>
              <a:t>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734300" y="3848100"/>
            <a:ext cx="762000" cy="571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3200" b="0" i="0" u="none" strike="noStrike" spc="-200">
                <a:solidFill>
                  <a:srgbClr val="FFFDF6"/>
                </a:solidFill>
                <a:latin typeface="Hallym Gothic Bold"/>
              </a:rPr>
              <a:t>02.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661400" y="5511800"/>
            <a:ext cx="84836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2900" b="0" i="0" u="none" strike="noStrike" spc="-100">
                <a:solidFill>
                  <a:srgbClr val="FFFDF6"/>
                </a:solidFill>
                <a:ea typeface="Hallym Gothic Regular"/>
              </a:rPr>
              <a:t>핵심</a:t>
            </a:r>
            <a:r>
              <a:rPr lang="en-US" sz="2900" b="0" i="0" u="none" strike="noStrike" spc="-100">
                <a:solidFill>
                  <a:srgbClr val="FFFDF6"/>
                </a:solidFill>
                <a:latin typeface="Hallym Gothic Regular"/>
              </a:rPr>
              <a:t> </a:t>
            </a:r>
            <a:r>
              <a:rPr lang="ko-KR" sz="2900" b="0" i="0" u="none" strike="noStrike" spc="-100">
                <a:solidFill>
                  <a:srgbClr val="FFFDF6"/>
                </a:solidFill>
                <a:ea typeface="Hallym Gothic Regular"/>
              </a:rPr>
              <a:t>내용이</a:t>
            </a:r>
            <a:r>
              <a:rPr lang="en-US" sz="2900" b="0" i="0" u="none" strike="noStrike" spc="-100">
                <a:solidFill>
                  <a:srgbClr val="FFFDF6"/>
                </a:solidFill>
                <a:latin typeface="Hallym Gothic Regular"/>
              </a:rPr>
              <a:t> </a:t>
            </a:r>
            <a:r>
              <a:rPr lang="ko-KR" sz="2900" b="0" i="0" u="none" strike="noStrike" spc="-100">
                <a:solidFill>
                  <a:srgbClr val="FFFDF6"/>
                </a:solidFill>
                <a:ea typeface="Hallym Gothic Regular"/>
              </a:rPr>
              <a:t>포함되는</a:t>
            </a:r>
            <a:r>
              <a:rPr lang="en-US" sz="2900" b="0" i="0" u="none" strike="noStrike" spc="-100">
                <a:solidFill>
                  <a:srgbClr val="FFFDF6"/>
                </a:solidFill>
                <a:latin typeface="Hallym Gothic Regular"/>
              </a:rPr>
              <a:t>, </a:t>
            </a:r>
            <a:r>
              <a:rPr lang="ko-KR" sz="2900" b="0" i="0" u="none" strike="noStrike" spc="-100">
                <a:solidFill>
                  <a:srgbClr val="FFFDF6"/>
                </a:solidFill>
                <a:ea typeface="Hallym Gothic Regular"/>
              </a:rPr>
              <a:t>간결한</a:t>
            </a:r>
            <a:r>
              <a:rPr lang="en-US" sz="2900" b="0" i="0" u="none" strike="noStrike" spc="-100">
                <a:solidFill>
                  <a:srgbClr val="FFFDF6"/>
                </a:solidFill>
                <a:latin typeface="Hallym Gothic Regular"/>
              </a:rPr>
              <a:t> </a:t>
            </a:r>
            <a:r>
              <a:rPr lang="ko-KR" sz="2900" b="0" i="0" u="none" strike="noStrike" spc="-100">
                <a:solidFill>
                  <a:srgbClr val="FFFDF6"/>
                </a:solidFill>
                <a:ea typeface="Hallym Gothic Regular"/>
              </a:rPr>
              <a:t>제목을</a:t>
            </a:r>
            <a:r>
              <a:rPr lang="en-US" sz="2900" b="0" i="0" u="none" strike="noStrike" spc="-100">
                <a:solidFill>
                  <a:srgbClr val="FFFDF6"/>
                </a:solidFill>
                <a:latin typeface="Hallym Gothic Regular"/>
              </a:rPr>
              <a:t> </a:t>
            </a:r>
            <a:r>
              <a:rPr lang="ko-KR" sz="2900" b="0" i="0" u="none" strike="noStrike" spc="-100">
                <a:solidFill>
                  <a:srgbClr val="FFFDF6"/>
                </a:solidFill>
                <a:ea typeface="Hallym Gothic Regular"/>
              </a:rPr>
              <a:t>입력해</a:t>
            </a:r>
            <a:r>
              <a:rPr lang="en-US" sz="2900" b="0" i="0" u="none" strike="noStrike" spc="-100">
                <a:solidFill>
                  <a:srgbClr val="FFFDF6"/>
                </a:solidFill>
                <a:latin typeface="Hallym Gothic Regular"/>
              </a:rPr>
              <a:t> </a:t>
            </a:r>
            <a:r>
              <a:rPr lang="ko-KR" sz="2900" b="0" i="0" u="none" strike="noStrike" spc="-100">
                <a:solidFill>
                  <a:srgbClr val="FFFDF6"/>
                </a:solidFill>
                <a:ea typeface="Hallym Gothic Regular"/>
              </a:rPr>
              <a:t>보세요</a:t>
            </a:r>
            <a:r>
              <a:rPr lang="en-US" sz="2900" b="0" i="0" u="none" strike="noStrike" spc="-100">
                <a:solidFill>
                  <a:srgbClr val="FFFDF6"/>
                </a:solidFill>
                <a:latin typeface="Hallym Gothic Regular"/>
              </a:rPr>
              <a:t>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734300" y="5473700"/>
            <a:ext cx="762000" cy="571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3200" b="0" i="0" u="none" strike="noStrike" spc="-200">
                <a:solidFill>
                  <a:srgbClr val="FFFDF6"/>
                </a:solidFill>
                <a:latin typeface="Hallym Gothic Bold"/>
              </a:rPr>
              <a:t>03.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661400" y="7099300"/>
            <a:ext cx="84836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2900" b="0" i="0" u="none" strike="noStrike" spc="-100">
                <a:solidFill>
                  <a:srgbClr val="FFFDF6"/>
                </a:solidFill>
                <a:ea typeface="Hallym Gothic Regular"/>
              </a:rPr>
              <a:t>내용을</a:t>
            </a:r>
            <a:r>
              <a:rPr lang="en-US" sz="2900" b="0" i="0" u="none" strike="noStrike" spc="-100">
                <a:solidFill>
                  <a:srgbClr val="FFFDF6"/>
                </a:solidFill>
                <a:latin typeface="Hallym Gothic Regular"/>
              </a:rPr>
              <a:t> </a:t>
            </a:r>
            <a:r>
              <a:rPr lang="ko-KR" sz="2900" b="0" i="0" u="none" strike="noStrike" spc="-100">
                <a:solidFill>
                  <a:srgbClr val="FFFDF6"/>
                </a:solidFill>
                <a:ea typeface="Hallym Gothic Regular"/>
              </a:rPr>
              <a:t>한눈에</a:t>
            </a:r>
            <a:r>
              <a:rPr lang="en-US" sz="2900" b="0" i="0" u="none" strike="noStrike" spc="-100">
                <a:solidFill>
                  <a:srgbClr val="FFFDF6"/>
                </a:solidFill>
                <a:latin typeface="Hallym Gothic Regular"/>
              </a:rPr>
              <a:t> </a:t>
            </a:r>
            <a:r>
              <a:rPr lang="ko-KR" sz="2900" b="0" i="0" u="none" strike="noStrike" spc="-100">
                <a:solidFill>
                  <a:srgbClr val="FFFDF6"/>
                </a:solidFill>
                <a:ea typeface="Hallym Gothic Regular"/>
              </a:rPr>
              <a:t>파악할</a:t>
            </a:r>
            <a:r>
              <a:rPr lang="en-US" sz="2900" b="0" i="0" u="none" strike="noStrike" spc="-100">
                <a:solidFill>
                  <a:srgbClr val="FFFDF6"/>
                </a:solidFill>
                <a:latin typeface="Hallym Gothic Regular"/>
              </a:rPr>
              <a:t> </a:t>
            </a:r>
            <a:r>
              <a:rPr lang="ko-KR" sz="2900" b="0" i="0" u="none" strike="noStrike" spc="-100">
                <a:solidFill>
                  <a:srgbClr val="FFFDF6"/>
                </a:solidFill>
                <a:ea typeface="Hallym Gothic Regular"/>
              </a:rPr>
              <a:t>수</a:t>
            </a:r>
            <a:r>
              <a:rPr lang="en-US" sz="2900" b="0" i="0" u="none" strike="noStrike" spc="-100">
                <a:solidFill>
                  <a:srgbClr val="FFFDF6"/>
                </a:solidFill>
                <a:latin typeface="Hallym Gothic Regular"/>
              </a:rPr>
              <a:t> </a:t>
            </a:r>
            <a:r>
              <a:rPr lang="ko-KR" sz="2900" b="0" i="0" u="none" strike="noStrike" spc="-100">
                <a:solidFill>
                  <a:srgbClr val="FFFDF6"/>
                </a:solidFill>
                <a:ea typeface="Hallym Gothic Regular"/>
              </a:rPr>
              <a:t>있도록</a:t>
            </a:r>
            <a:r>
              <a:rPr lang="en-US" sz="2900" b="0" i="0" u="none" strike="noStrike" spc="-100">
                <a:solidFill>
                  <a:srgbClr val="FFFDF6"/>
                </a:solidFill>
                <a:latin typeface="Hallym Gothic Regular"/>
              </a:rPr>
              <a:t> </a:t>
            </a:r>
            <a:r>
              <a:rPr lang="ko-KR" sz="2900" b="0" i="0" u="none" strike="noStrike" spc="-100">
                <a:solidFill>
                  <a:srgbClr val="FFFDF6"/>
                </a:solidFill>
                <a:ea typeface="Hallym Gothic Regular"/>
              </a:rPr>
              <a:t>적어주세요</a:t>
            </a:r>
            <a:r>
              <a:rPr lang="en-US" sz="2900" b="0" i="0" u="none" strike="noStrike" spc="-100">
                <a:solidFill>
                  <a:srgbClr val="FFFDF6"/>
                </a:solidFill>
                <a:latin typeface="Hallym Gothic Regular"/>
              </a:rPr>
              <a:t>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734300" y="7073900"/>
            <a:ext cx="762000" cy="571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3200" b="0" i="0" u="none" strike="noStrike" spc="-200">
                <a:solidFill>
                  <a:srgbClr val="FFFDF6"/>
                </a:solidFill>
                <a:latin typeface="Hallym Gothic Bold"/>
              </a:rPr>
              <a:t>04.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661400" y="8686800"/>
            <a:ext cx="84836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2900" b="0" i="0" u="none" strike="noStrike" spc="-100">
                <a:solidFill>
                  <a:srgbClr val="FFFDF6"/>
                </a:solidFill>
                <a:ea typeface="Hallym Gothic Regular"/>
              </a:rPr>
              <a:t>목차만</a:t>
            </a:r>
            <a:r>
              <a:rPr lang="en-US" sz="2900" b="0" i="0" u="none" strike="noStrike" spc="-100">
                <a:solidFill>
                  <a:srgbClr val="FFFDF6"/>
                </a:solidFill>
                <a:latin typeface="Hallym Gothic Regular"/>
              </a:rPr>
              <a:t> </a:t>
            </a:r>
            <a:r>
              <a:rPr lang="ko-KR" sz="2900" b="0" i="0" u="none" strike="noStrike" spc="-100">
                <a:solidFill>
                  <a:srgbClr val="FFFDF6"/>
                </a:solidFill>
                <a:ea typeface="Hallym Gothic Regular"/>
              </a:rPr>
              <a:t>보고도</a:t>
            </a:r>
            <a:r>
              <a:rPr lang="en-US" sz="2900" b="0" i="0" u="none" strike="noStrike" spc="-100">
                <a:solidFill>
                  <a:srgbClr val="FFFDF6"/>
                </a:solidFill>
                <a:latin typeface="Hallym Gothic Regular"/>
              </a:rPr>
              <a:t> </a:t>
            </a:r>
            <a:r>
              <a:rPr lang="ko-KR" sz="2900" b="0" i="0" u="none" strike="noStrike" spc="-100">
                <a:solidFill>
                  <a:srgbClr val="FFFDF6"/>
                </a:solidFill>
                <a:ea typeface="Hallym Gothic Regular"/>
              </a:rPr>
              <a:t>주제를</a:t>
            </a:r>
            <a:r>
              <a:rPr lang="en-US" sz="2900" b="0" i="0" u="none" strike="noStrike" spc="-100">
                <a:solidFill>
                  <a:srgbClr val="FFFDF6"/>
                </a:solidFill>
                <a:latin typeface="Hallym Gothic Regular"/>
              </a:rPr>
              <a:t> </a:t>
            </a:r>
            <a:r>
              <a:rPr lang="ko-KR" sz="2900" b="0" i="0" u="none" strike="noStrike" spc="-100">
                <a:solidFill>
                  <a:srgbClr val="FFFDF6"/>
                </a:solidFill>
                <a:ea typeface="Hallym Gothic Regular"/>
              </a:rPr>
              <a:t>알</a:t>
            </a:r>
            <a:r>
              <a:rPr lang="en-US" sz="2900" b="0" i="0" u="none" strike="noStrike" spc="-100">
                <a:solidFill>
                  <a:srgbClr val="FFFDF6"/>
                </a:solidFill>
                <a:latin typeface="Hallym Gothic Regular"/>
              </a:rPr>
              <a:t> </a:t>
            </a:r>
            <a:r>
              <a:rPr lang="ko-KR" sz="2900" b="0" i="0" u="none" strike="noStrike" spc="-100">
                <a:solidFill>
                  <a:srgbClr val="FFFDF6"/>
                </a:solidFill>
                <a:ea typeface="Hallym Gothic Regular"/>
              </a:rPr>
              <a:t>수</a:t>
            </a:r>
            <a:r>
              <a:rPr lang="en-US" sz="2900" b="0" i="0" u="none" strike="noStrike" spc="-100">
                <a:solidFill>
                  <a:srgbClr val="FFFDF6"/>
                </a:solidFill>
                <a:latin typeface="Hallym Gothic Regular"/>
              </a:rPr>
              <a:t> </a:t>
            </a:r>
            <a:r>
              <a:rPr lang="ko-KR" sz="2900" b="0" i="0" u="none" strike="noStrike" spc="-100">
                <a:solidFill>
                  <a:srgbClr val="FFFDF6"/>
                </a:solidFill>
                <a:ea typeface="Hallym Gothic Regular"/>
              </a:rPr>
              <a:t>있도록</a:t>
            </a:r>
            <a:r>
              <a:rPr lang="en-US" sz="2900" b="0" i="0" u="none" strike="noStrike" spc="-100">
                <a:solidFill>
                  <a:srgbClr val="FFFDF6"/>
                </a:solidFill>
                <a:latin typeface="Hallym Gothic Regular"/>
              </a:rPr>
              <a:t> </a:t>
            </a:r>
            <a:r>
              <a:rPr lang="ko-KR" sz="2900" b="0" i="0" u="none" strike="noStrike" spc="-100">
                <a:solidFill>
                  <a:srgbClr val="FFFDF6"/>
                </a:solidFill>
                <a:ea typeface="Hallym Gothic Regular"/>
              </a:rPr>
              <a:t>정리해</a:t>
            </a:r>
            <a:r>
              <a:rPr lang="en-US" sz="2900" b="0" i="0" u="none" strike="noStrike" spc="-100">
                <a:solidFill>
                  <a:srgbClr val="FFFDF6"/>
                </a:solidFill>
                <a:latin typeface="Hallym Gothic Regular"/>
              </a:rPr>
              <a:t> </a:t>
            </a:r>
            <a:r>
              <a:rPr lang="ko-KR" sz="2900" b="0" i="0" u="none" strike="noStrike" spc="-100">
                <a:solidFill>
                  <a:srgbClr val="FFFDF6"/>
                </a:solidFill>
                <a:ea typeface="Hallym Gothic Regular"/>
              </a:rPr>
              <a:t>보세요</a:t>
            </a:r>
            <a:r>
              <a:rPr lang="en-US" sz="2900" b="0" i="0" u="none" strike="noStrike" spc="-100">
                <a:solidFill>
                  <a:srgbClr val="FFFDF6"/>
                </a:solidFill>
                <a:latin typeface="Hallym Gothic Regular"/>
              </a:rPr>
              <a:t>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734300" y="8661400"/>
            <a:ext cx="762000" cy="571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3200" b="0" i="0" u="none" strike="noStrike" spc="-200">
                <a:solidFill>
                  <a:srgbClr val="FFFDF6"/>
                </a:solidFill>
                <a:latin typeface="Hallym Gothic Bold"/>
              </a:rPr>
              <a:t>05.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8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368300"/>
            <a:ext cx="17602200" cy="9563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3733800"/>
            <a:ext cx="13004800" cy="254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79500" y="7543800"/>
            <a:ext cx="9105900" cy="850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4499"/>
              </a:lnSpc>
            </a:pPr>
            <a:r>
              <a:rPr lang="ko-KR" sz="2300" b="0" i="0" u="none" strike="noStrike" spc="-100">
                <a:solidFill>
                  <a:srgbClr val="FFFDF6"/>
                </a:solidFill>
                <a:ea typeface="Hallym Gothic Regular"/>
              </a:rPr>
              <a:t>해당</a:t>
            </a:r>
            <a:r>
              <a:rPr lang="en-US" sz="2300" b="0" i="0" u="none" strike="noStrike" spc="-100">
                <a:solidFill>
                  <a:srgbClr val="FFFDF6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FFFDF6"/>
                </a:solidFill>
                <a:ea typeface="Hallym Gothic Regular"/>
              </a:rPr>
              <a:t>페이지는</a:t>
            </a:r>
            <a:r>
              <a:rPr lang="en-US" sz="2300" b="0" i="0" u="none" strike="noStrike" spc="-100">
                <a:solidFill>
                  <a:srgbClr val="FFFDF6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FFFDF6"/>
                </a:solidFill>
                <a:ea typeface="Hallym Gothic Regular"/>
              </a:rPr>
              <a:t>이후</a:t>
            </a:r>
            <a:r>
              <a:rPr lang="en-US" sz="2300" b="0" i="0" u="none" strike="noStrike" spc="-100">
                <a:solidFill>
                  <a:srgbClr val="FFFDF6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FFFDF6"/>
                </a:solidFill>
                <a:ea typeface="Hallym Gothic Regular"/>
              </a:rPr>
              <a:t>이어질</a:t>
            </a:r>
            <a:r>
              <a:rPr lang="en-US" sz="2300" b="0" i="0" u="none" strike="noStrike" spc="-100">
                <a:solidFill>
                  <a:srgbClr val="FFFDF6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FFFDF6"/>
                </a:solidFill>
                <a:ea typeface="Hallym Gothic Regular"/>
              </a:rPr>
              <a:t>내용의</a:t>
            </a:r>
            <a:r>
              <a:rPr lang="en-US" sz="2300" b="0" i="0" u="none" strike="noStrike" spc="-100">
                <a:solidFill>
                  <a:srgbClr val="FFFDF6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FFFDF6"/>
                </a:solidFill>
                <a:ea typeface="Hallym Gothic Regular"/>
              </a:rPr>
              <a:t>타이틀을</a:t>
            </a:r>
            <a:r>
              <a:rPr lang="en-US" sz="2300" b="0" i="0" u="none" strike="noStrike" spc="-100">
                <a:solidFill>
                  <a:srgbClr val="FFFDF6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FFFDF6"/>
                </a:solidFill>
                <a:ea typeface="Hallym Gothic Regular"/>
              </a:rPr>
              <a:t>적어주는</a:t>
            </a:r>
            <a:r>
              <a:rPr lang="en-US" sz="2300" b="0" i="0" u="none" strike="noStrike" spc="-100">
                <a:solidFill>
                  <a:srgbClr val="FFFDF6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FFFDF6"/>
                </a:solidFill>
                <a:ea typeface="Hallym Gothic Regular"/>
              </a:rPr>
              <a:t>페이지입니다</a:t>
            </a:r>
            <a:r>
              <a:rPr lang="en-US" sz="2300" b="0" i="0" u="none" strike="noStrike" spc="-100">
                <a:solidFill>
                  <a:srgbClr val="FFFDF6"/>
                </a:solidFill>
                <a:latin typeface="Hallym Gothic Regular"/>
              </a:rPr>
              <a:t>.</a:t>
            </a:r>
          </a:p>
          <a:p>
            <a:pPr lvl="0" algn="l">
              <a:lnSpc>
                <a:spcPct val="124499"/>
              </a:lnSpc>
            </a:pPr>
            <a:r>
              <a:rPr lang="ko-KR" sz="2300" b="0" i="0" u="none" strike="noStrike" spc="-100">
                <a:solidFill>
                  <a:srgbClr val="FFFDF6"/>
                </a:solidFill>
                <a:ea typeface="Hallym Gothic Regular"/>
              </a:rPr>
              <a:t>본문</a:t>
            </a:r>
            <a:r>
              <a:rPr lang="en-US" sz="2300" b="0" i="0" u="none" strike="noStrike" spc="-100">
                <a:solidFill>
                  <a:srgbClr val="FFFDF6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FFFDF6"/>
                </a:solidFill>
                <a:ea typeface="Hallym Gothic Regular"/>
              </a:rPr>
              <a:t>사이사이</a:t>
            </a:r>
            <a:r>
              <a:rPr lang="en-US" sz="2300" b="0" i="0" u="none" strike="noStrike" spc="-100">
                <a:solidFill>
                  <a:srgbClr val="FFFDF6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FFFDF6"/>
                </a:solidFill>
                <a:ea typeface="Hallym Gothic Regular"/>
              </a:rPr>
              <a:t>들어갈</a:t>
            </a:r>
            <a:r>
              <a:rPr lang="en-US" sz="2300" b="0" i="0" u="none" strike="noStrike" spc="-100">
                <a:solidFill>
                  <a:srgbClr val="FFFDF6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FFFDF6"/>
                </a:solidFill>
                <a:ea typeface="Hallym Gothic Regular"/>
              </a:rPr>
              <a:t>페이지이므로</a:t>
            </a:r>
            <a:r>
              <a:rPr lang="en-US" sz="2300" b="0" i="0" u="none" strike="noStrike" spc="-100">
                <a:solidFill>
                  <a:srgbClr val="FFFDF6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FFFDF6"/>
                </a:solidFill>
                <a:ea typeface="Hallym Gothic Regular"/>
              </a:rPr>
              <a:t>문장은</a:t>
            </a:r>
            <a:r>
              <a:rPr lang="en-US" sz="2300" b="0" i="0" u="none" strike="noStrike" spc="-100">
                <a:solidFill>
                  <a:srgbClr val="FFFDF6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FFFDF6"/>
                </a:solidFill>
                <a:ea typeface="Hallym Gothic Regular"/>
              </a:rPr>
              <a:t>짧고</a:t>
            </a:r>
            <a:r>
              <a:rPr lang="en-US" sz="2300" b="0" i="0" u="none" strike="noStrike" spc="-100">
                <a:solidFill>
                  <a:srgbClr val="FFFDF6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FFFDF6"/>
                </a:solidFill>
                <a:ea typeface="Hallym Gothic Regular"/>
              </a:rPr>
              <a:t>간결하게</a:t>
            </a:r>
            <a:r>
              <a:rPr lang="en-US" sz="2300" b="0" i="0" u="none" strike="noStrike" spc="-100">
                <a:solidFill>
                  <a:srgbClr val="FFFDF6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FFFDF6"/>
                </a:solidFill>
                <a:ea typeface="Hallym Gothic Regular"/>
              </a:rPr>
              <a:t>적어주세요</a:t>
            </a:r>
            <a:r>
              <a:rPr lang="en-US" sz="2300" b="0" i="0" u="none" strike="noStrike" spc="-100">
                <a:solidFill>
                  <a:srgbClr val="FFFDF6"/>
                </a:solidFill>
                <a:latin typeface="Hallym Gothic Regular"/>
              </a:rPr>
              <a:t>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79500" y="990600"/>
            <a:ext cx="4864100" cy="3619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0400" b="0" i="0" u="none" strike="noStrike" spc="-1400">
                <a:solidFill>
                  <a:srgbClr val="F1E8CE"/>
                </a:solidFill>
                <a:latin typeface="Hallym Gothic Bold"/>
              </a:rPr>
              <a:t>01.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79500" y="5892800"/>
            <a:ext cx="8534400" cy="1358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7600" b="0" i="0" u="none" strike="noStrike" spc="-500">
                <a:solidFill>
                  <a:srgbClr val="FFFDF6"/>
                </a:solidFill>
                <a:latin typeface="Hallym Gothic Bold"/>
              </a:rPr>
              <a:t>First Title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8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368300"/>
            <a:ext cx="17602200" cy="9563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600" y="4152900"/>
            <a:ext cx="4660900" cy="46736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3886200"/>
            <a:ext cx="4711700" cy="4711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6100" y="2501900"/>
            <a:ext cx="9791700" cy="254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219200" y="1993900"/>
            <a:ext cx="69723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5500" b="0" i="0" u="none" strike="noStrike" spc="-200">
                <a:solidFill>
                  <a:srgbClr val="002841"/>
                </a:solidFill>
                <a:ea typeface="Hallym Gothic Bold"/>
              </a:rPr>
              <a:t>사진을</a:t>
            </a:r>
            <a:r>
              <a:rPr lang="en-US" sz="5500" b="0" i="0" u="none" strike="noStrike" spc="-200">
                <a:solidFill>
                  <a:srgbClr val="002841"/>
                </a:solidFill>
                <a:latin typeface="Hallym Gothic Bold"/>
              </a:rPr>
              <a:t> </a:t>
            </a:r>
            <a:r>
              <a:rPr lang="ko-KR" sz="5500" b="0" i="0" u="none" strike="noStrike" spc="-200">
                <a:solidFill>
                  <a:srgbClr val="002841"/>
                </a:solidFill>
                <a:ea typeface="Hallym Gothic Bold"/>
              </a:rPr>
              <a:t>설명하는</a:t>
            </a:r>
            <a:r>
              <a:rPr lang="en-US" sz="5500" b="0" i="0" u="none" strike="noStrike" spc="-200">
                <a:solidFill>
                  <a:srgbClr val="002841"/>
                </a:solidFill>
                <a:latin typeface="Hallym Gothic Bold"/>
              </a:rPr>
              <a:t> </a:t>
            </a:r>
            <a:r>
              <a:rPr lang="ko-KR" sz="5500" b="0" i="0" u="none" strike="noStrike" spc="-200">
                <a:solidFill>
                  <a:srgbClr val="002841"/>
                </a:solidFill>
                <a:ea typeface="Hallym Gothic Bold"/>
              </a:rPr>
              <a:t>페이지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19200" y="1397000"/>
            <a:ext cx="5461000" cy="444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500" b="0" i="0" u="none" strike="noStrike" spc="-200">
                <a:solidFill>
                  <a:srgbClr val="002841"/>
                </a:solidFill>
                <a:latin typeface="Hallym Gothic Regular"/>
              </a:rPr>
              <a:t>Simple Presentation_04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302500" y="5524500"/>
            <a:ext cx="9105900" cy="2603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4499"/>
              </a:lnSpc>
            </a:pP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해당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페이지는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사진과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함께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설명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텍스트를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담는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페이지입니다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.</a:t>
            </a:r>
          </a:p>
          <a:p>
            <a:pPr lvl="0" algn="l">
              <a:lnSpc>
                <a:spcPct val="124499"/>
              </a:lnSpc>
            </a:pP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사진에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관한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자세한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설명을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적어주세요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.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폰트는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한림고딕체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레귤러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, </a:t>
            </a:r>
          </a:p>
          <a:p>
            <a:pPr lvl="0" algn="l">
              <a:lnSpc>
                <a:spcPct val="124499"/>
              </a:lnSpc>
            </a:pP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폰트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크기는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23pt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입니다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.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설명은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2~3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줄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정도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입력해주시면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됩니다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.</a:t>
            </a:r>
          </a:p>
          <a:p>
            <a:pPr lvl="0" algn="l">
              <a:lnSpc>
                <a:spcPct val="124499"/>
              </a:lnSpc>
            </a:pPr>
            <a:endParaRPr lang="en-US" sz="2300" b="0" i="0" u="none" strike="noStrike" spc="-100">
              <a:solidFill>
                <a:srgbClr val="002841"/>
              </a:solidFill>
              <a:latin typeface="Hallym Gothic Regular"/>
            </a:endParaRPr>
          </a:p>
          <a:p>
            <a:pPr lvl="0" algn="l">
              <a:lnSpc>
                <a:spcPct val="124499"/>
              </a:lnSpc>
            </a:pP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사진과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관련한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상황은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무엇인지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,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사진으로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설명하고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싶은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것이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무엇인지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,</a:t>
            </a:r>
          </a:p>
          <a:p>
            <a:pPr lvl="0" algn="l">
              <a:lnSpc>
                <a:spcPct val="124499"/>
              </a:lnSpc>
            </a:pP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사진을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왜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넣은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것인지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등에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대해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자유롭게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설명해주세요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302500" y="4508500"/>
            <a:ext cx="9118600" cy="457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4499"/>
              </a:lnSpc>
            </a:pPr>
            <a:r>
              <a:rPr lang="ko-KR" sz="2600" b="0" i="0" u="none" strike="noStrike" spc="-200">
                <a:solidFill>
                  <a:srgbClr val="002841"/>
                </a:solidFill>
                <a:ea typeface="Hallym Gothic Bold"/>
              </a:rPr>
              <a:t>사진에</a:t>
            </a:r>
            <a:r>
              <a:rPr lang="en-US" sz="2600" b="0" i="0" u="none" strike="noStrike" spc="-200">
                <a:solidFill>
                  <a:srgbClr val="002841"/>
                </a:solidFill>
                <a:latin typeface="Hallym Gothic Bold"/>
              </a:rPr>
              <a:t> </a:t>
            </a:r>
            <a:r>
              <a:rPr lang="ko-KR" sz="2600" b="0" i="0" u="none" strike="noStrike" spc="-200">
                <a:solidFill>
                  <a:srgbClr val="002841"/>
                </a:solidFill>
                <a:ea typeface="Hallym Gothic Bold"/>
              </a:rPr>
              <a:t>관한</a:t>
            </a:r>
            <a:r>
              <a:rPr lang="en-US" sz="2600" b="0" i="0" u="none" strike="noStrike" spc="-200">
                <a:solidFill>
                  <a:srgbClr val="002841"/>
                </a:solidFill>
                <a:latin typeface="Hallym Gothic Bold"/>
              </a:rPr>
              <a:t> </a:t>
            </a:r>
            <a:r>
              <a:rPr lang="ko-KR" sz="2600" b="0" i="0" u="none" strike="noStrike" spc="-200">
                <a:solidFill>
                  <a:srgbClr val="002841"/>
                </a:solidFill>
                <a:ea typeface="Hallym Gothic Bold"/>
              </a:rPr>
              <a:t>핵심</a:t>
            </a:r>
            <a:r>
              <a:rPr lang="en-US" sz="2600" b="0" i="0" u="none" strike="noStrike" spc="-200">
                <a:solidFill>
                  <a:srgbClr val="002841"/>
                </a:solidFill>
                <a:latin typeface="Hallym Gothic Bold"/>
              </a:rPr>
              <a:t> </a:t>
            </a:r>
            <a:r>
              <a:rPr lang="ko-KR" sz="2600" b="0" i="0" u="none" strike="noStrike" spc="-200">
                <a:solidFill>
                  <a:srgbClr val="002841"/>
                </a:solidFill>
                <a:ea typeface="Hallym Gothic Bold"/>
              </a:rPr>
              <a:t>설명을</a:t>
            </a:r>
            <a:r>
              <a:rPr lang="en-US" sz="2600" b="0" i="0" u="none" strike="noStrike" spc="-200">
                <a:solidFill>
                  <a:srgbClr val="002841"/>
                </a:solidFill>
                <a:latin typeface="Hallym Gothic Bold"/>
              </a:rPr>
              <a:t> </a:t>
            </a:r>
            <a:r>
              <a:rPr lang="ko-KR" sz="2600" b="0" i="0" u="none" strike="noStrike" spc="-200">
                <a:solidFill>
                  <a:srgbClr val="002841"/>
                </a:solidFill>
                <a:ea typeface="Hallym Gothic Bold"/>
              </a:rPr>
              <a:t>입력해</a:t>
            </a:r>
            <a:r>
              <a:rPr lang="en-US" sz="2600" b="0" i="0" u="none" strike="noStrike" spc="-200">
                <a:solidFill>
                  <a:srgbClr val="002841"/>
                </a:solidFill>
                <a:latin typeface="Hallym Gothic Bold"/>
              </a:rPr>
              <a:t> </a:t>
            </a:r>
            <a:r>
              <a:rPr lang="ko-KR" sz="2600" b="0" i="0" u="none" strike="noStrike" spc="-200">
                <a:solidFill>
                  <a:srgbClr val="002841"/>
                </a:solidFill>
                <a:ea typeface="Hallym Gothic Bold"/>
              </a:rPr>
              <a:t>주세요</a:t>
            </a:r>
            <a:r>
              <a:rPr lang="en-US" sz="2600" b="0" i="0" u="none" strike="noStrike" spc="-200">
                <a:solidFill>
                  <a:srgbClr val="002841"/>
                </a:solidFill>
                <a:latin typeface="Hallym Gothic Bold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8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368300"/>
            <a:ext cx="17602200" cy="9563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10800000">
            <a:off x="1295400" y="7861300"/>
            <a:ext cx="93980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-419100" y="6159500"/>
            <a:ext cx="34544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960000">
            <a:off x="6756400" y="5359400"/>
            <a:ext cx="1892300" cy="2159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6100" y="2501900"/>
            <a:ext cx="9791700" cy="254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-1440000">
            <a:off x="1308100" y="7264400"/>
            <a:ext cx="1993900" cy="2159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1900" y="7632700"/>
            <a:ext cx="317500" cy="3048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-240000">
            <a:off x="3213100" y="6794500"/>
            <a:ext cx="1803400" cy="2159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48000" y="6819900"/>
            <a:ext cx="317500" cy="3048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-2520000">
            <a:off x="4699000" y="5943600"/>
            <a:ext cx="2400300" cy="2159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38700" y="6692900"/>
            <a:ext cx="317500" cy="3048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-2580000">
            <a:off x="8229600" y="4445000"/>
            <a:ext cx="2730500" cy="6604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29400" y="5092700"/>
            <a:ext cx="317500" cy="3048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45500" y="5562600"/>
            <a:ext cx="317500" cy="304800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1206500" y="8115300"/>
            <a:ext cx="10541000" cy="368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4499"/>
              </a:lnSpc>
            </a:pPr>
            <a:r>
              <a:rPr lang="en-US" sz="2100" b="0" i="0" u="none" strike="noStrike" spc="-100">
                <a:solidFill>
                  <a:srgbClr val="002841"/>
                </a:solidFill>
                <a:latin typeface="Hallym Gothic Regular"/>
              </a:rPr>
              <a:t>1</a:t>
            </a:r>
            <a:r>
              <a:rPr lang="ko-KR" sz="2100" b="0" i="0" u="none" strike="noStrike" spc="-100">
                <a:solidFill>
                  <a:srgbClr val="002841"/>
                </a:solidFill>
                <a:ea typeface="Hallym Gothic Regular"/>
              </a:rPr>
              <a:t>월</a:t>
            </a:r>
            <a:r>
              <a:rPr lang="en-US" sz="2100" b="0" i="0" u="none" strike="noStrike" spc="-100">
                <a:solidFill>
                  <a:srgbClr val="002841"/>
                </a:solidFill>
                <a:latin typeface="Hallym Gothic Regular"/>
              </a:rPr>
              <a:t>                       2</a:t>
            </a:r>
            <a:r>
              <a:rPr lang="ko-KR" sz="2100" b="0" i="0" u="none" strike="noStrike" spc="-100">
                <a:solidFill>
                  <a:srgbClr val="002841"/>
                </a:solidFill>
                <a:ea typeface="Hallym Gothic Regular"/>
              </a:rPr>
              <a:t>월</a:t>
            </a:r>
            <a:r>
              <a:rPr lang="en-US" sz="2100" b="0" i="0" u="none" strike="noStrike" spc="-100">
                <a:solidFill>
                  <a:srgbClr val="002841"/>
                </a:solidFill>
                <a:latin typeface="Hallym Gothic Regular"/>
              </a:rPr>
              <a:t>                       3</a:t>
            </a:r>
            <a:r>
              <a:rPr lang="ko-KR" sz="2100" b="0" i="0" u="none" strike="noStrike" spc="-100">
                <a:solidFill>
                  <a:srgbClr val="002841"/>
                </a:solidFill>
                <a:ea typeface="Hallym Gothic Regular"/>
              </a:rPr>
              <a:t>월</a:t>
            </a:r>
            <a:r>
              <a:rPr lang="en-US" sz="2100" b="0" i="0" u="none" strike="noStrike" spc="-100">
                <a:solidFill>
                  <a:srgbClr val="002841"/>
                </a:solidFill>
                <a:latin typeface="Hallym Gothic Regular"/>
              </a:rPr>
              <a:t>                       4</a:t>
            </a:r>
            <a:r>
              <a:rPr lang="ko-KR" sz="2100" b="0" i="0" u="none" strike="noStrike" spc="-100">
                <a:solidFill>
                  <a:srgbClr val="002841"/>
                </a:solidFill>
                <a:ea typeface="Hallym Gothic Regular"/>
              </a:rPr>
              <a:t>월</a:t>
            </a:r>
            <a:r>
              <a:rPr lang="en-US" sz="2100" b="0" i="0" u="none" strike="noStrike" spc="-100">
                <a:solidFill>
                  <a:srgbClr val="002841"/>
                </a:solidFill>
                <a:latin typeface="Hallym Gothic Regular"/>
              </a:rPr>
              <a:t>                       5</a:t>
            </a:r>
            <a:r>
              <a:rPr lang="ko-KR" sz="2100" b="0" i="0" u="none" strike="noStrike" spc="-100">
                <a:solidFill>
                  <a:srgbClr val="002841"/>
                </a:solidFill>
                <a:ea typeface="Hallym Gothic Regular"/>
              </a:rPr>
              <a:t>월</a:t>
            </a:r>
            <a:r>
              <a:rPr lang="en-US" sz="2100" b="0" i="0" u="none" strike="noStrike" spc="-100">
                <a:solidFill>
                  <a:srgbClr val="002841"/>
                </a:solidFill>
                <a:latin typeface="Hallym Gothic Regular"/>
              </a:rPr>
              <a:t>                       6</a:t>
            </a:r>
            <a:r>
              <a:rPr lang="ko-KR" sz="2100" b="0" i="0" u="none" strike="noStrike" spc="-100">
                <a:solidFill>
                  <a:srgbClr val="002841"/>
                </a:solidFill>
                <a:ea typeface="Hallym Gothic Regular"/>
              </a:rPr>
              <a:t>월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19200" y="1993900"/>
            <a:ext cx="69723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5500" b="0" i="0" u="none" strike="noStrike" spc="-200">
                <a:solidFill>
                  <a:srgbClr val="002841"/>
                </a:solidFill>
                <a:ea typeface="Hallym Gothic Bold"/>
              </a:rPr>
              <a:t>변화를</a:t>
            </a:r>
            <a:r>
              <a:rPr lang="en-US" sz="5500" b="0" i="0" u="none" strike="noStrike" spc="-200">
                <a:solidFill>
                  <a:srgbClr val="002841"/>
                </a:solidFill>
                <a:latin typeface="Hallym Gothic Bold"/>
              </a:rPr>
              <a:t> </a:t>
            </a:r>
            <a:r>
              <a:rPr lang="ko-KR" sz="5500" b="0" i="0" u="none" strike="noStrike" spc="-200">
                <a:solidFill>
                  <a:srgbClr val="002841"/>
                </a:solidFill>
                <a:ea typeface="Hallym Gothic Bold"/>
              </a:rPr>
              <a:t>보여주는</a:t>
            </a:r>
            <a:r>
              <a:rPr lang="en-US" sz="5500" b="0" i="0" u="none" strike="noStrike" spc="-200">
                <a:solidFill>
                  <a:srgbClr val="002841"/>
                </a:solidFill>
                <a:latin typeface="Hallym Gothic Bold"/>
              </a:rPr>
              <a:t> </a:t>
            </a:r>
            <a:r>
              <a:rPr lang="ko-KR" sz="5500" b="0" i="0" u="none" strike="noStrike" spc="-200">
                <a:solidFill>
                  <a:srgbClr val="002841"/>
                </a:solidFill>
                <a:ea typeface="Hallym Gothic Bold"/>
              </a:rPr>
              <a:t>그래프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19200" y="1397000"/>
            <a:ext cx="5461000" cy="444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500" b="0" i="0" u="none" strike="noStrike" spc="-200">
                <a:solidFill>
                  <a:srgbClr val="002841"/>
                </a:solidFill>
                <a:latin typeface="Hallym Gothic Regular"/>
              </a:rPr>
              <a:t>Simple Presentation_05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1569700" y="4343400"/>
            <a:ext cx="6172200" cy="34798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marL="342900" lvl="0" indent="-342900" algn="l">
              <a:lnSpc>
                <a:spcPct val="124499"/>
              </a:lnSpc>
              <a:buClr>
                <a:srgbClr val="002841"/>
              </a:buClr>
              <a:buFont typeface="Arial"/>
              <a:buChar char="●"/>
            </a:pP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좌표평면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위에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각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항목의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수치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별로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 </a:t>
            </a:r>
            <a:b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</a:br>
            <a:r>
              <a:rPr lang="ko-KR" sz="2300" b="0" i="0" u="none" strike="noStrike">
                <a:solidFill>
                  <a:srgbClr val="002841"/>
                </a:solidFill>
                <a:ea typeface="Hallym Gothic Regular"/>
              </a:rPr>
              <a:t>점을</a:t>
            </a:r>
            <a:r>
              <a:rPr lang="en-US" sz="2300" b="0" i="0" u="none" strike="noStrike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>
                <a:solidFill>
                  <a:srgbClr val="002841"/>
                </a:solidFill>
                <a:ea typeface="Hallym Gothic Regular"/>
              </a:rPr>
              <a:t>찍습니다</a:t>
            </a:r>
            <a:r>
              <a:rPr lang="en-US" sz="2300" b="0" i="0" u="none" strike="noStrike">
                <a:solidFill>
                  <a:srgbClr val="002841"/>
                </a:solidFill>
                <a:latin typeface="Hallym Gothic Regular"/>
              </a:rPr>
              <a:t>.</a:t>
            </a:r>
          </a:p>
          <a:p>
            <a:pPr marL="342900" lvl="0" indent="-342900" algn="l">
              <a:lnSpc>
                <a:spcPct val="124499"/>
              </a:lnSpc>
              <a:buClr>
                <a:srgbClr val="002841"/>
              </a:buClr>
              <a:buFont typeface="Arial"/>
              <a:buChar char="●"/>
            </a:pP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찍은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점들을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선분으로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이어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b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</a:b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꺾은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선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그래프를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그립니다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.</a:t>
            </a:r>
          </a:p>
          <a:p>
            <a:pPr marL="342900" lvl="0" indent="-342900" algn="l">
              <a:lnSpc>
                <a:spcPct val="124499"/>
              </a:lnSpc>
              <a:buClr>
                <a:srgbClr val="002841"/>
              </a:buClr>
              <a:buFont typeface="Arial"/>
              <a:buChar char="●"/>
            </a:pP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모든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선분의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개수는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항목보다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1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개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적게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b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</a:b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그려집니다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.</a:t>
            </a:r>
          </a:p>
          <a:p>
            <a:pPr marL="342900" lvl="0" indent="-342900" algn="l">
              <a:lnSpc>
                <a:spcPct val="124499"/>
              </a:lnSpc>
              <a:buClr>
                <a:srgbClr val="002841"/>
              </a:buClr>
              <a:buFont typeface="Arial"/>
              <a:buChar char="●"/>
            </a:pP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선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그래프에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알맞은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제목을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붙여주세요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.</a:t>
            </a:r>
          </a:p>
          <a:p>
            <a:pPr marL="342900" lvl="0" indent="-342900" algn="l">
              <a:lnSpc>
                <a:spcPct val="124499"/>
              </a:lnSpc>
              <a:buClr>
                <a:srgbClr val="002841"/>
              </a:buClr>
              <a:buFont typeface="Arial"/>
              <a:buChar char="●"/>
            </a:pP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또는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미캔의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차트기능을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사용하시면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좋습니다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. 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231900" y="7073900"/>
            <a:ext cx="520700" cy="368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499"/>
              </a:lnSpc>
            </a:pPr>
            <a:r>
              <a:rPr lang="en-US" sz="2100" b="0" i="0" u="none" strike="noStrike" spc="-100">
                <a:solidFill>
                  <a:srgbClr val="002841"/>
                </a:solidFill>
                <a:latin typeface="Hallym Gothic Regular"/>
              </a:rPr>
              <a:t>10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921000" y="6311900"/>
            <a:ext cx="520700" cy="368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499"/>
              </a:lnSpc>
            </a:pPr>
            <a:r>
              <a:rPr lang="en-US" sz="2100" b="0" i="0" u="none" strike="noStrike" spc="-100">
                <a:solidFill>
                  <a:srgbClr val="002841"/>
                </a:solidFill>
                <a:latin typeface="Hallym Gothic Regular"/>
              </a:rPr>
              <a:t>30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219200" y="3860800"/>
            <a:ext cx="12954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4499"/>
              </a:lnSpc>
            </a:pPr>
            <a:r>
              <a:rPr lang="ko-KR" sz="1800" b="0" i="0" u="none" strike="noStrike" spc="-100">
                <a:solidFill>
                  <a:srgbClr val="002841"/>
                </a:solidFill>
                <a:ea typeface="Hallym Gothic Regular"/>
              </a:rPr>
              <a:t>단위</a:t>
            </a:r>
            <a:r>
              <a:rPr lang="en-US" sz="1800" b="0" i="0" u="none" strike="noStrike" spc="-100">
                <a:solidFill>
                  <a:srgbClr val="002841"/>
                </a:solidFill>
                <a:latin typeface="Hallym Gothic Regular"/>
              </a:rPr>
              <a:t>: </a:t>
            </a:r>
            <a:r>
              <a:rPr lang="ko-KR" sz="1800" b="0" i="0" u="none" strike="noStrike" spc="-100">
                <a:solidFill>
                  <a:srgbClr val="002841"/>
                </a:solidFill>
                <a:ea typeface="Hallym Gothic Regular"/>
              </a:rPr>
              <a:t>억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4699000" y="6121400"/>
            <a:ext cx="520700" cy="368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499"/>
              </a:lnSpc>
            </a:pPr>
            <a:r>
              <a:rPr lang="en-US" sz="2100" b="0" i="0" u="none" strike="noStrike" spc="-100">
                <a:solidFill>
                  <a:srgbClr val="002841"/>
                </a:solidFill>
                <a:latin typeface="Hallym Gothic Regular"/>
              </a:rPr>
              <a:t>40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6540500" y="4597400"/>
            <a:ext cx="520700" cy="368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499"/>
              </a:lnSpc>
            </a:pPr>
            <a:r>
              <a:rPr lang="en-US" sz="2100" b="0" i="0" u="none" strike="noStrike" spc="-100">
                <a:solidFill>
                  <a:srgbClr val="002841"/>
                </a:solidFill>
                <a:latin typeface="Hallym Gothic Regular"/>
              </a:rPr>
              <a:t>80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8305800" y="4978400"/>
            <a:ext cx="520700" cy="368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499"/>
              </a:lnSpc>
            </a:pPr>
            <a:r>
              <a:rPr lang="en-US" sz="2100" b="0" i="0" u="none" strike="noStrike" spc="-100">
                <a:solidFill>
                  <a:srgbClr val="002841"/>
                </a:solidFill>
                <a:latin typeface="Hallym Gothic Regular"/>
              </a:rPr>
              <a:t>60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0109200" y="3340100"/>
            <a:ext cx="520700" cy="368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24499"/>
              </a:lnSpc>
            </a:pPr>
            <a:r>
              <a:rPr lang="en-US" sz="2100" b="0" i="0" u="none" strike="noStrike" spc="-100">
                <a:solidFill>
                  <a:srgbClr val="002841"/>
                </a:solidFill>
                <a:latin typeface="Hallym Gothic Regular"/>
              </a:rPr>
              <a:t>100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8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368300"/>
            <a:ext cx="17602200" cy="9563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4200" y="2501900"/>
            <a:ext cx="84836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3873500"/>
            <a:ext cx="15836900" cy="2298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" y="6083300"/>
            <a:ext cx="15836900" cy="27432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7696200" y="7480300"/>
            <a:ext cx="2654300" cy="254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219200" y="1993900"/>
            <a:ext cx="88646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5500" b="0" i="0" u="none" strike="noStrike" spc="-200">
                <a:solidFill>
                  <a:srgbClr val="002841"/>
                </a:solidFill>
                <a:ea typeface="Hallym Gothic Bold"/>
              </a:rPr>
              <a:t>목표를</a:t>
            </a:r>
            <a:r>
              <a:rPr lang="en-US" sz="5500" b="0" i="0" u="none" strike="noStrike" spc="-200">
                <a:solidFill>
                  <a:srgbClr val="002841"/>
                </a:solidFill>
                <a:latin typeface="Hallym Gothic Bold"/>
              </a:rPr>
              <a:t> </a:t>
            </a:r>
            <a:r>
              <a:rPr lang="ko-KR" sz="5500" b="0" i="0" u="none" strike="noStrike" spc="-200">
                <a:solidFill>
                  <a:srgbClr val="002841"/>
                </a:solidFill>
                <a:ea typeface="Hallym Gothic Bold"/>
              </a:rPr>
              <a:t>설명하는</a:t>
            </a:r>
            <a:r>
              <a:rPr lang="en-US" sz="5500" b="0" i="0" u="none" strike="noStrike" spc="-200">
                <a:solidFill>
                  <a:srgbClr val="002841"/>
                </a:solidFill>
                <a:latin typeface="Hallym Gothic Bold"/>
              </a:rPr>
              <a:t> </a:t>
            </a:r>
            <a:r>
              <a:rPr lang="ko-KR" sz="5500" b="0" i="0" u="none" strike="noStrike" spc="-200">
                <a:solidFill>
                  <a:srgbClr val="002841"/>
                </a:solidFill>
                <a:ea typeface="Hallym Gothic Bold"/>
              </a:rPr>
              <a:t>인포그래픽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19200" y="1397000"/>
            <a:ext cx="5461000" cy="444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500" b="0" i="0" u="none" strike="noStrike" spc="-200">
                <a:solidFill>
                  <a:srgbClr val="002841"/>
                </a:solidFill>
                <a:latin typeface="Hallym Gothic Regular"/>
              </a:rPr>
              <a:t>Simple Presentation_06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077200" y="4356100"/>
            <a:ext cx="7708900" cy="1282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124499"/>
              </a:lnSpc>
              <a:buClr>
                <a:srgbClr val="FFFDF6"/>
              </a:buClr>
              <a:buFont typeface="Arial"/>
              <a:buChar char="●"/>
            </a:pPr>
            <a:r>
              <a:rPr lang="ko-KR" sz="2300" b="0" i="0" u="none" strike="noStrike" spc="-100">
                <a:solidFill>
                  <a:srgbClr val="FFFDF6"/>
                </a:solidFill>
                <a:ea typeface="Hallym Gothic Regular"/>
              </a:rPr>
              <a:t>해당</a:t>
            </a:r>
            <a:r>
              <a:rPr lang="en-US" sz="2300" b="0" i="0" u="none" strike="noStrike" spc="-100">
                <a:solidFill>
                  <a:srgbClr val="FFFDF6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FFFDF6"/>
                </a:solidFill>
                <a:ea typeface="Hallym Gothic Regular"/>
              </a:rPr>
              <a:t>페이지는</a:t>
            </a:r>
            <a:r>
              <a:rPr lang="en-US" sz="2300" b="0" i="0" u="none" strike="noStrike" spc="-100">
                <a:solidFill>
                  <a:srgbClr val="FFFDF6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FFFDF6"/>
                </a:solidFill>
                <a:ea typeface="Hallym Gothic Regular"/>
              </a:rPr>
              <a:t>목표와</a:t>
            </a:r>
            <a:r>
              <a:rPr lang="en-US" sz="2300" b="0" i="0" u="none" strike="noStrike" spc="-100">
                <a:solidFill>
                  <a:srgbClr val="FFFDF6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FFFDF6"/>
                </a:solidFill>
                <a:ea typeface="Hallym Gothic Regular"/>
              </a:rPr>
              <a:t>실천</a:t>
            </a:r>
            <a:r>
              <a:rPr lang="en-US" sz="2300" b="0" i="0" u="none" strike="noStrike" spc="-100">
                <a:solidFill>
                  <a:srgbClr val="FFFDF6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FFFDF6"/>
                </a:solidFill>
                <a:ea typeface="Hallym Gothic Regular"/>
              </a:rPr>
              <a:t>방안을</a:t>
            </a:r>
            <a:r>
              <a:rPr lang="en-US" sz="2300" b="0" i="0" u="none" strike="noStrike" spc="-100">
                <a:solidFill>
                  <a:srgbClr val="FFFDF6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FFFDF6"/>
                </a:solidFill>
                <a:ea typeface="Hallym Gothic Regular"/>
              </a:rPr>
              <a:t>적는</a:t>
            </a:r>
            <a:r>
              <a:rPr lang="en-US" sz="2300" b="0" i="0" u="none" strike="noStrike" spc="-100">
                <a:solidFill>
                  <a:srgbClr val="FFFDF6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FFFDF6"/>
                </a:solidFill>
                <a:ea typeface="Hallym Gothic Regular"/>
              </a:rPr>
              <a:t>페이지입니다</a:t>
            </a:r>
            <a:r>
              <a:rPr lang="en-US" sz="2300" b="0" i="0" u="none" strike="noStrike" spc="-100">
                <a:solidFill>
                  <a:srgbClr val="FFFDF6"/>
                </a:solidFill>
                <a:latin typeface="Hallym Gothic Regular"/>
              </a:rPr>
              <a:t>.</a:t>
            </a:r>
          </a:p>
          <a:p>
            <a:pPr marL="342900" lvl="0" indent="-342900" algn="l">
              <a:lnSpc>
                <a:spcPct val="124499"/>
              </a:lnSpc>
              <a:buClr>
                <a:srgbClr val="FFFDF6"/>
              </a:buClr>
              <a:buFont typeface="Arial"/>
              <a:buChar char="●"/>
            </a:pPr>
            <a:r>
              <a:rPr lang="ko-KR" sz="2300" b="0" i="0" u="none" strike="noStrike" spc="-100">
                <a:solidFill>
                  <a:srgbClr val="FFFDF6"/>
                </a:solidFill>
                <a:ea typeface="Hallym Gothic Regular"/>
              </a:rPr>
              <a:t>목표에</a:t>
            </a:r>
            <a:r>
              <a:rPr lang="en-US" sz="2300" b="0" i="0" u="none" strike="noStrike" spc="-100">
                <a:solidFill>
                  <a:srgbClr val="FFFDF6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FFFDF6"/>
                </a:solidFill>
                <a:ea typeface="Hallym Gothic Regular"/>
              </a:rPr>
              <a:t>대한</a:t>
            </a:r>
            <a:r>
              <a:rPr lang="en-US" sz="2300" b="0" i="0" u="none" strike="noStrike" spc="-100">
                <a:solidFill>
                  <a:srgbClr val="FFFDF6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FFFDF6"/>
                </a:solidFill>
                <a:ea typeface="Hallym Gothic Regular"/>
              </a:rPr>
              <a:t>부연</a:t>
            </a:r>
            <a:r>
              <a:rPr lang="en-US" sz="2300" b="0" i="0" u="none" strike="noStrike" spc="-100">
                <a:solidFill>
                  <a:srgbClr val="FFFDF6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FFFDF6"/>
                </a:solidFill>
                <a:ea typeface="Hallym Gothic Regular"/>
              </a:rPr>
              <a:t>설명이</a:t>
            </a:r>
            <a:r>
              <a:rPr lang="en-US" sz="2300" b="0" i="0" u="none" strike="noStrike" spc="-100">
                <a:solidFill>
                  <a:srgbClr val="FFFDF6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FFFDF6"/>
                </a:solidFill>
                <a:ea typeface="Hallym Gothic Regular"/>
              </a:rPr>
              <a:t>필요하다면</a:t>
            </a:r>
            <a:r>
              <a:rPr lang="en-US" sz="2300" b="0" i="0" u="none" strike="noStrike" spc="-100">
                <a:solidFill>
                  <a:srgbClr val="FFFDF6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FFFDF6"/>
                </a:solidFill>
                <a:ea typeface="Hallym Gothic Regular"/>
              </a:rPr>
              <a:t>이곳에</a:t>
            </a:r>
            <a:r>
              <a:rPr lang="en-US" sz="2300" b="0" i="0" u="none" strike="noStrike" spc="-100">
                <a:solidFill>
                  <a:srgbClr val="FFFDF6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FFFDF6"/>
                </a:solidFill>
                <a:ea typeface="Hallym Gothic Regular"/>
              </a:rPr>
              <a:t>적어주세요</a:t>
            </a:r>
            <a:r>
              <a:rPr lang="en-US" sz="2300" b="0" i="0" u="none" strike="noStrike" spc="-100">
                <a:solidFill>
                  <a:srgbClr val="FFFDF6"/>
                </a:solidFill>
                <a:latin typeface="Hallym Gothic Regular"/>
              </a:rPr>
              <a:t>.</a:t>
            </a:r>
          </a:p>
          <a:p>
            <a:pPr marL="342900" lvl="0" indent="-342900" algn="l">
              <a:lnSpc>
                <a:spcPct val="124499"/>
              </a:lnSpc>
              <a:buClr>
                <a:srgbClr val="FFFDF6"/>
              </a:buClr>
              <a:buFont typeface="Arial"/>
              <a:buChar char="●"/>
            </a:pPr>
            <a:r>
              <a:rPr lang="ko-KR" sz="2300" b="0" i="0" u="none" strike="noStrike" spc="-100">
                <a:solidFill>
                  <a:srgbClr val="FFFDF6"/>
                </a:solidFill>
                <a:ea typeface="Hallym Gothic Regular"/>
              </a:rPr>
              <a:t>키워드로</a:t>
            </a:r>
            <a:r>
              <a:rPr lang="en-US" sz="2300" b="0" i="0" u="none" strike="noStrike" spc="-100">
                <a:solidFill>
                  <a:srgbClr val="FFFDF6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FFFDF6"/>
                </a:solidFill>
                <a:ea typeface="Hallym Gothic Regular"/>
              </a:rPr>
              <a:t>인한</a:t>
            </a:r>
            <a:r>
              <a:rPr lang="en-US" sz="2300" b="0" i="0" u="none" strike="noStrike" spc="-100">
                <a:solidFill>
                  <a:srgbClr val="FFFDF6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FFFDF6"/>
                </a:solidFill>
                <a:ea typeface="Hallym Gothic Regular"/>
              </a:rPr>
              <a:t>목표에</a:t>
            </a:r>
            <a:r>
              <a:rPr lang="en-US" sz="2300" b="0" i="0" u="none" strike="noStrike" spc="-100">
                <a:solidFill>
                  <a:srgbClr val="FFFDF6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FFFDF6"/>
                </a:solidFill>
                <a:ea typeface="Hallym Gothic Regular"/>
              </a:rPr>
              <a:t>대해</a:t>
            </a:r>
            <a:r>
              <a:rPr lang="en-US" sz="2300" b="0" i="0" u="none" strike="noStrike" spc="-100">
                <a:solidFill>
                  <a:srgbClr val="FFFDF6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FFFDF6"/>
                </a:solidFill>
                <a:ea typeface="Hallym Gothic Regular"/>
              </a:rPr>
              <a:t>상세하게</a:t>
            </a:r>
            <a:r>
              <a:rPr lang="en-US" sz="2300" b="0" i="0" u="none" strike="noStrike" spc="-100">
                <a:solidFill>
                  <a:srgbClr val="FFFDF6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FFFDF6"/>
                </a:solidFill>
                <a:ea typeface="Hallym Gothic Regular"/>
              </a:rPr>
              <a:t>입력해</a:t>
            </a:r>
            <a:r>
              <a:rPr lang="en-US" sz="2300" b="0" i="0" u="none" strike="noStrike" spc="-100">
                <a:solidFill>
                  <a:srgbClr val="FFFDF6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FFFDF6"/>
                </a:solidFill>
                <a:ea typeface="Hallym Gothic Regular"/>
              </a:rPr>
              <a:t>주세요</a:t>
            </a:r>
            <a:r>
              <a:rPr lang="en-US" sz="2300" b="0" i="0" u="none" strike="noStrike" spc="-100">
                <a:solidFill>
                  <a:srgbClr val="FFFDF6"/>
                </a:solidFill>
                <a:latin typeface="Hallym Gothic Regular"/>
              </a:rPr>
              <a:t>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133600" y="4457700"/>
            <a:ext cx="5753100" cy="1104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4499"/>
              </a:lnSpc>
            </a:pPr>
            <a:r>
              <a:rPr lang="ko-KR" sz="3000" b="0" i="0" u="none" strike="noStrike" spc="-200">
                <a:solidFill>
                  <a:srgbClr val="FFFDF6"/>
                </a:solidFill>
                <a:ea typeface="Hallym Gothic Bold"/>
              </a:rPr>
              <a:t>목표</a:t>
            </a:r>
            <a:r>
              <a:rPr lang="en-US" sz="3000" b="0" i="0" u="none" strike="noStrike" spc="-200">
                <a:solidFill>
                  <a:srgbClr val="FFFDF6"/>
                </a:solidFill>
                <a:latin typeface="Hallym Gothic Bold"/>
              </a:rPr>
              <a:t>: </a:t>
            </a:r>
          </a:p>
          <a:p>
            <a:pPr lvl="0" algn="l">
              <a:lnSpc>
                <a:spcPct val="124499"/>
              </a:lnSpc>
            </a:pPr>
            <a:r>
              <a:rPr lang="ko-KR" sz="3000" b="0" i="0" u="none" strike="noStrike" spc="-200">
                <a:solidFill>
                  <a:srgbClr val="FFFDF6"/>
                </a:solidFill>
                <a:ea typeface="Hallym Gothic Bold"/>
              </a:rPr>
              <a:t>이곳에</a:t>
            </a:r>
            <a:r>
              <a:rPr lang="en-US" sz="3000" b="0" i="0" u="none" strike="noStrike" spc="-200">
                <a:solidFill>
                  <a:srgbClr val="FFFDF6"/>
                </a:solidFill>
                <a:latin typeface="Hallym Gothic Bold"/>
              </a:rPr>
              <a:t> </a:t>
            </a:r>
            <a:r>
              <a:rPr lang="ko-KR" sz="3000" b="0" i="0" u="none" strike="noStrike" spc="-200">
                <a:solidFill>
                  <a:srgbClr val="FFFDF6"/>
                </a:solidFill>
                <a:ea typeface="Hallym Gothic Bold"/>
              </a:rPr>
              <a:t>최종</a:t>
            </a:r>
            <a:r>
              <a:rPr lang="en-US" sz="3000" b="0" i="0" u="none" strike="noStrike" spc="-200">
                <a:solidFill>
                  <a:srgbClr val="FFFDF6"/>
                </a:solidFill>
                <a:latin typeface="Hallym Gothic Bold"/>
              </a:rPr>
              <a:t> </a:t>
            </a:r>
            <a:r>
              <a:rPr lang="ko-KR" sz="3000" b="0" i="0" u="none" strike="noStrike" spc="-200">
                <a:solidFill>
                  <a:srgbClr val="FFFDF6"/>
                </a:solidFill>
                <a:ea typeface="Hallym Gothic Bold"/>
              </a:rPr>
              <a:t>목표를</a:t>
            </a:r>
            <a:r>
              <a:rPr lang="en-US" sz="3000" b="0" i="0" u="none" strike="noStrike" spc="-200">
                <a:solidFill>
                  <a:srgbClr val="FFFDF6"/>
                </a:solidFill>
                <a:latin typeface="Hallym Gothic Bold"/>
              </a:rPr>
              <a:t> </a:t>
            </a:r>
            <a:r>
              <a:rPr lang="ko-KR" sz="3000" b="0" i="0" u="none" strike="noStrike" spc="-200">
                <a:solidFill>
                  <a:srgbClr val="FFFDF6"/>
                </a:solidFill>
                <a:ea typeface="Hallym Gothic Bold"/>
              </a:rPr>
              <a:t>입력해주세요</a:t>
            </a:r>
            <a:r>
              <a:rPr lang="en-US" sz="3000" b="0" i="0" u="none" strike="noStrike" spc="-200">
                <a:solidFill>
                  <a:srgbClr val="FFFDF6"/>
                </a:solidFill>
                <a:latin typeface="Hallym Gothic Bold"/>
              </a:rPr>
              <a:t>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638300" y="7175500"/>
            <a:ext cx="7315200" cy="1231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124499"/>
              </a:lnSpc>
              <a:buClr>
                <a:srgbClr val="002841"/>
              </a:buClr>
              <a:buFont typeface="Arial"/>
              <a:buChar char="●"/>
            </a:pPr>
            <a:r>
              <a:rPr lang="ko-KR" sz="2200" b="0" i="0" u="none" strike="noStrike" spc="-100">
                <a:solidFill>
                  <a:srgbClr val="002841"/>
                </a:solidFill>
                <a:ea typeface="Hallym Gothic Regular"/>
              </a:rPr>
              <a:t>여러</a:t>
            </a:r>
            <a:r>
              <a:rPr lang="en-US" sz="22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200" b="0" i="0" u="none" strike="noStrike" spc="-100">
                <a:solidFill>
                  <a:srgbClr val="002841"/>
                </a:solidFill>
                <a:ea typeface="Hallym Gothic Regular"/>
              </a:rPr>
              <a:t>항목을</a:t>
            </a:r>
            <a:r>
              <a:rPr lang="en-US" sz="22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200" b="0" i="0" u="none" strike="noStrike" spc="-100">
                <a:solidFill>
                  <a:srgbClr val="002841"/>
                </a:solidFill>
                <a:ea typeface="Hallym Gothic Regular"/>
              </a:rPr>
              <a:t>더하면</a:t>
            </a:r>
            <a:r>
              <a:rPr lang="en-US" sz="22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200" b="0" i="0" u="none" strike="noStrike" spc="-100">
                <a:solidFill>
                  <a:srgbClr val="002841"/>
                </a:solidFill>
                <a:ea typeface="Hallym Gothic Regular"/>
              </a:rPr>
              <a:t>어떤</a:t>
            </a:r>
            <a:r>
              <a:rPr lang="en-US" sz="22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200" b="0" i="0" u="none" strike="noStrike" spc="-100">
                <a:solidFill>
                  <a:srgbClr val="002841"/>
                </a:solidFill>
                <a:ea typeface="Hallym Gothic Regular"/>
              </a:rPr>
              <a:t>시너지가</a:t>
            </a:r>
            <a:r>
              <a:rPr lang="en-US" sz="22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200" b="0" i="0" u="none" strike="noStrike" spc="-100">
                <a:solidFill>
                  <a:srgbClr val="002841"/>
                </a:solidFill>
                <a:ea typeface="Hallym Gothic Regular"/>
              </a:rPr>
              <a:t>날</a:t>
            </a:r>
            <a:r>
              <a:rPr lang="en-US" sz="22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200" b="0" i="0" u="none" strike="noStrike" spc="-100">
                <a:solidFill>
                  <a:srgbClr val="002841"/>
                </a:solidFill>
                <a:ea typeface="Hallym Gothic Regular"/>
              </a:rPr>
              <a:t>수</a:t>
            </a:r>
            <a:r>
              <a:rPr lang="en-US" sz="22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200" b="0" i="0" u="none" strike="noStrike" spc="-100">
                <a:solidFill>
                  <a:srgbClr val="002841"/>
                </a:solidFill>
                <a:ea typeface="Hallym Gothic Regular"/>
              </a:rPr>
              <a:t>있는지</a:t>
            </a:r>
            <a:r>
              <a:rPr lang="en-US" sz="22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200" b="0" i="0" u="none" strike="noStrike" spc="-100">
                <a:solidFill>
                  <a:srgbClr val="002841"/>
                </a:solidFill>
                <a:ea typeface="Hallym Gothic Regular"/>
              </a:rPr>
              <a:t>적어주세요</a:t>
            </a:r>
            <a:r>
              <a:rPr lang="en-US" sz="2200" b="0" i="0" u="none" strike="noStrike" spc="-100">
                <a:solidFill>
                  <a:srgbClr val="002841"/>
                </a:solidFill>
                <a:latin typeface="Hallym Gothic Regular"/>
              </a:rPr>
              <a:t>.</a:t>
            </a:r>
          </a:p>
          <a:p>
            <a:pPr marL="342900" lvl="0" indent="-342900" algn="l">
              <a:lnSpc>
                <a:spcPct val="124499"/>
              </a:lnSpc>
              <a:buClr>
                <a:srgbClr val="002841"/>
              </a:buClr>
              <a:buFont typeface="Arial"/>
              <a:buChar char="●"/>
            </a:pPr>
            <a:r>
              <a:rPr lang="ko-KR" sz="2200" b="0" i="0" u="none" strike="noStrike" spc="-100">
                <a:solidFill>
                  <a:srgbClr val="002841"/>
                </a:solidFill>
                <a:ea typeface="Hallym Gothic Regular"/>
              </a:rPr>
              <a:t>해당</a:t>
            </a:r>
            <a:r>
              <a:rPr lang="en-US" sz="22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200" b="0" i="0" u="none" strike="noStrike" spc="-100">
                <a:solidFill>
                  <a:srgbClr val="002841"/>
                </a:solidFill>
                <a:ea typeface="Hallym Gothic Regular"/>
              </a:rPr>
              <a:t>키워드들이</a:t>
            </a:r>
            <a:r>
              <a:rPr lang="en-US" sz="22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200" b="0" i="0" u="none" strike="noStrike" spc="-100">
                <a:solidFill>
                  <a:srgbClr val="002841"/>
                </a:solidFill>
                <a:ea typeface="Hallym Gothic Regular"/>
              </a:rPr>
              <a:t>어떤</a:t>
            </a:r>
            <a:r>
              <a:rPr lang="en-US" sz="22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200" b="0" i="0" u="none" strike="noStrike" spc="-100">
                <a:solidFill>
                  <a:srgbClr val="002841"/>
                </a:solidFill>
                <a:ea typeface="Hallym Gothic Regular"/>
              </a:rPr>
              <a:t>영향을</a:t>
            </a:r>
            <a:r>
              <a:rPr lang="en-US" sz="22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200" b="0" i="0" u="none" strike="noStrike" spc="-100">
                <a:solidFill>
                  <a:srgbClr val="002841"/>
                </a:solidFill>
                <a:ea typeface="Hallym Gothic Regular"/>
              </a:rPr>
              <a:t>주는지</a:t>
            </a:r>
            <a:r>
              <a:rPr lang="en-US" sz="22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200" b="0" i="0" u="none" strike="noStrike" spc="-100">
                <a:solidFill>
                  <a:srgbClr val="002841"/>
                </a:solidFill>
                <a:ea typeface="Hallym Gothic Regular"/>
              </a:rPr>
              <a:t>설명해주세요</a:t>
            </a:r>
            <a:r>
              <a:rPr lang="en-US" sz="2200" b="0" i="0" u="none" strike="noStrike" spc="-100">
                <a:solidFill>
                  <a:srgbClr val="002841"/>
                </a:solidFill>
                <a:latin typeface="Hallym Gothic Regular"/>
              </a:rPr>
              <a:t>.</a:t>
            </a:r>
          </a:p>
          <a:p>
            <a:pPr marL="342900" lvl="0" indent="-342900" algn="l">
              <a:lnSpc>
                <a:spcPct val="124499"/>
              </a:lnSpc>
              <a:buClr>
                <a:srgbClr val="002841"/>
              </a:buClr>
              <a:buFont typeface="Arial"/>
              <a:buChar char="●"/>
            </a:pPr>
            <a:r>
              <a:rPr lang="ko-KR" sz="2200" b="0" i="0" u="none" strike="noStrike" spc="-100">
                <a:solidFill>
                  <a:srgbClr val="002841"/>
                </a:solidFill>
                <a:ea typeface="Hallym Gothic Regular"/>
              </a:rPr>
              <a:t>목표를</a:t>
            </a:r>
            <a:r>
              <a:rPr lang="en-US" sz="22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200" b="0" i="0" u="none" strike="noStrike" spc="-100">
                <a:solidFill>
                  <a:srgbClr val="002841"/>
                </a:solidFill>
                <a:ea typeface="Hallym Gothic Regular"/>
              </a:rPr>
              <a:t>이해하기</a:t>
            </a:r>
            <a:r>
              <a:rPr lang="en-US" sz="22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200" b="0" i="0" u="none" strike="noStrike" spc="-100">
                <a:solidFill>
                  <a:srgbClr val="002841"/>
                </a:solidFill>
                <a:ea typeface="Hallym Gothic Regular"/>
              </a:rPr>
              <a:t>위한</a:t>
            </a:r>
            <a:r>
              <a:rPr lang="en-US" sz="22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200" b="0" i="0" u="none" strike="noStrike" spc="-100">
                <a:solidFill>
                  <a:srgbClr val="002841"/>
                </a:solidFill>
                <a:ea typeface="Hallym Gothic Regular"/>
              </a:rPr>
              <a:t>배경이나</a:t>
            </a:r>
            <a:r>
              <a:rPr lang="en-US" sz="22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200" b="0" i="0" u="none" strike="noStrike" spc="-100">
                <a:solidFill>
                  <a:srgbClr val="002841"/>
                </a:solidFill>
                <a:ea typeface="Hallym Gothic Regular"/>
              </a:rPr>
              <a:t>보충</a:t>
            </a:r>
            <a:r>
              <a:rPr lang="en-US" sz="22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200" b="0" i="0" u="none" strike="noStrike" spc="-100">
                <a:solidFill>
                  <a:srgbClr val="002841"/>
                </a:solidFill>
                <a:ea typeface="Hallym Gothic Regular"/>
              </a:rPr>
              <a:t>설명을</a:t>
            </a:r>
            <a:r>
              <a:rPr lang="en-US" sz="22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200" b="0" i="0" u="none" strike="noStrike" spc="-100">
                <a:solidFill>
                  <a:srgbClr val="002841"/>
                </a:solidFill>
                <a:ea typeface="Hallym Gothic Regular"/>
              </a:rPr>
              <a:t>적어주세요</a:t>
            </a:r>
            <a:r>
              <a:rPr lang="en-US" sz="2200" b="0" i="0" u="none" strike="noStrike" spc="-100">
                <a:solidFill>
                  <a:srgbClr val="002841"/>
                </a:solidFill>
                <a:latin typeface="Hallym Gothic Regular"/>
              </a:rPr>
              <a:t>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638300" y="6565900"/>
            <a:ext cx="7327900" cy="457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4499"/>
              </a:lnSpc>
            </a:pPr>
            <a:r>
              <a:rPr lang="ko-KR" sz="2600" b="0" i="0" u="none" strike="noStrike" spc="-200">
                <a:solidFill>
                  <a:srgbClr val="002841"/>
                </a:solidFill>
                <a:ea typeface="Hallym Gothic Bold"/>
              </a:rPr>
              <a:t>제목은</a:t>
            </a:r>
            <a:r>
              <a:rPr lang="en-US" sz="2600" b="0" i="0" u="none" strike="noStrike" spc="-200">
                <a:solidFill>
                  <a:srgbClr val="002841"/>
                </a:solidFill>
                <a:latin typeface="Hallym Gothic Bold"/>
              </a:rPr>
              <a:t> </a:t>
            </a:r>
            <a:r>
              <a:rPr lang="ko-KR" sz="2600" b="0" i="0" u="none" strike="noStrike" spc="-200">
                <a:solidFill>
                  <a:srgbClr val="002841"/>
                </a:solidFill>
                <a:ea typeface="Hallym Gothic Bold"/>
              </a:rPr>
              <a:t>문장보다</a:t>
            </a:r>
            <a:r>
              <a:rPr lang="en-US" sz="2600" b="0" i="0" u="none" strike="noStrike" spc="-200">
                <a:solidFill>
                  <a:srgbClr val="002841"/>
                </a:solidFill>
                <a:latin typeface="Hallym Gothic Bold"/>
              </a:rPr>
              <a:t> </a:t>
            </a:r>
            <a:r>
              <a:rPr lang="ko-KR" sz="2600" b="0" i="0" u="none" strike="noStrike" spc="-200">
                <a:solidFill>
                  <a:srgbClr val="002841"/>
                </a:solidFill>
                <a:ea typeface="Hallym Gothic Bold"/>
              </a:rPr>
              <a:t>키워드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563100" y="7175500"/>
            <a:ext cx="7315200" cy="1231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124499"/>
              </a:lnSpc>
              <a:buClr>
                <a:srgbClr val="002841"/>
              </a:buClr>
              <a:buFont typeface="Arial"/>
              <a:buChar char="●"/>
            </a:pPr>
            <a:r>
              <a:rPr lang="ko-KR" sz="2200" b="0" i="0" u="none" strike="noStrike" spc="-100">
                <a:solidFill>
                  <a:srgbClr val="002841"/>
                </a:solidFill>
                <a:ea typeface="Hallym Gothic Regular"/>
              </a:rPr>
              <a:t>결과를</a:t>
            </a:r>
            <a:r>
              <a:rPr lang="en-US" sz="22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200" b="0" i="0" u="none" strike="noStrike" spc="-100">
                <a:solidFill>
                  <a:srgbClr val="002841"/>
                </a:solidFill>
                <a:ea typeface="Hallym Gothic Regular"/>
              </a:rPr>
              <a:t>만들기</a:t>
            </a:r>
            <a:r>
              <a:rPr lang="en-US" sz="22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200" b="0" i="0" u="none" strike="noStrike" spc="-100">
                <a:solidFill>
                  <a:srgbClr val="002841"/>
                </a:solidFill>
                <a:ea typeface="Hallym Gothic Regular"/>
              </a:rPr>
              <a:t>위한</a:t>
            </a:r>
            <a:r>
              <a:rPr lang="en-US" sz="22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200" b="0" i="0" u="none" strike="noStrike" spc="-100">
                <a:solidFill>
                  <a:srgbClr val="002841"/>
                </a:solidFill>
                <a:ea typeface="Hallym Gothic Regular"/>
              </a:rPr>
              <a:t>원인들을</a:t>
            </a:r>
            <a:r>
              <a:rPr lang="en-US" sz="22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200" b="0" i="0" u="none" strike="noStrike" spc="-100">
                <a:solidFill>
                  <a:srgbClr val="002841"/>
                </a:solidFill>
                <a:ea typeface="Hallym Gothic Regular"/>
              </a:rPr>
              <a:t>자세하게</a:t>
            </a:r>
            <a:r>
              <a:rPr lang="en-US" sz="22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200" b="0" i="0" u="none" strike="noStrike" spc="-100">
                <a:solidFill>
                  <a:srgbClr val="002841"/>
                </a:solidFill>
                <a:ea typeface="Hallym Gothic Regular"/>
              </a:rPr>
              <a:t>적어주세요</a:t>
            </a:r>
            <a:r>
              <a:rPr lang="en-US" sz="2200" b="0" i="0" u="none" strike="noStrike" spc="-100">
                <a:solidFill>
                  <a:srgbClr val="002841"/>
                </a:solidFill>
                <a:latin typeface="Hallym Gothic Regular"/>
              </a:rPr>
              <a:t>.</a:t>
            </a:r>
          </a:p>
          <a:p>
            <a:pPr marL="342900" lvl="0" indent="-342900" algn="l">
              <a:lnSpc>
                <a:spcPct val="124499"/>
              </a:lnSpc>
              <a:buClr>
                <a:srgbClr val="002841"/>
              </a:buClr>
              <a:buFont typeface="Arial"/>
              <a:buChar char="●"/>
            </a:pPr>
            <a:r>
              <a:rPr lang="ko-KR" sz="2200" b="0" i="0" u="none" strike="noStrike" spc="-100">
                <a:solidFill>
                  <a:srgbClr val="002841"/>
                </a:solidFill>
                <a:ea typeface="Hallym Gothic Regular"/>
              </a:rPr>
              <a:t>키워드와의</a:t>
            </a:r>
            <a:r>
              <a:rPr lang="en-US" sz="22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200" b="0" i="0" u="none" strike="noStrike" spc="-100">
                <a:solidFill>
                  <a:srgbClr val="002841"/>
                </a:solidFill>
                <a:ea typeface="Hallym Gothic Regular"/>
              </a:rPr>
              <a:t>연관성으로</a:t>
            </a:r>
            <a:r>
              <a:rPr lang="en-US" sz="22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200" b="0" i="0" u="none" strike="noStrike" spc="-100">
                <a:solidFill>
                  <a:srgbClr val="002841"/>
                </a:solidFill>
                <a:ea typeface="Hallym Gothic Regular"/>
              </a:rPr>
              <a:t>신빙성</a:t>
            </a:r>
            <a:r>
              <a:rPr lang="en-US" sz="22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200" b="0" i="0" u="none" strike="noStrike" spc="-100">
                <a:solidFill>
                  <a:srgbClr val="002841"/>
                </a:solidFill>
                <a:ea typeface="Hallym Gothic Regular"/>
              </a:rPr>
              <a:t>있는</a:t>
            </a:r>
            <a:r>
              <a:rPr lang="en-US" sz="22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200" b="0" i="0" u="none" strike="noStrike" spc="-100">
                <a:solidFill>
                  <a:srgbClr val="002841"/>
                </a:solidFill>
                <a:ea typeface="Hallym Gothic Regular"/>
              </a:rPr>
              <a:t>자료를</a:t>
            </a:r>
            <a:r>
              <a:rPr lang="en-US" sz="22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200" b="0" i="0" u="none" strike="noStrike" spc="-100">
                <a:solidFill>
                  <a:srgbClr val="002841"/>
                </a:solidFill>
                <a:ea typeface="Hallym Gothic Regular"/>
              </a:rPr>
              <a:t>제공해주세요</a:t>
            </a:r>
            <a:r>
              <a:rPr lang="en-US" sz="2200" b="0" i="0" u="none" strike="noStrike" spc="-100">
                <a:solidFill>
                  <a:srgbClr val="002841"/>
                </a:solidFill>
                <a:latin typeface="Hallym Gothic Regular"/>
              </a:rPr>
              <a:t>.</a:t>
            </a:r>
          </a:p>
          <a:p>
            <a:pPr marL="342900" lvl="0" indent="-342900" algn="l">
              <a:lnSpc>
                <a:spcPct val="124499"/>
              </a:lnSpc>
              <a:buClr>
                <a:srgbClr val="002841"/>
              </a:buClr>
              <a:buFont typeface="Arial"/>
              <a:buChar char="●"/>
            </a:pPr>
            <a:r>
              <a:rPr lang="ko-KR" sz="2200" b="0" i="0" u="none" strike="noStrike" spc="-100">
                <a:solidFill>
                  <a:srgbClr val="002841"/>
                </a:solidFill>
                <a:ea typeface="Hallym Gothic Regular"/>
              </a:rPr>
              <a:t>키워드가</a:t>
            </a:r>
            <a:r>
              <a:rPr lang="en-US" sz="22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200" b="0" i="0" u="none" strike="noStrike" spc="-100">
                <a:solidFill>
                  <a:srgbClr val="002841"/>
                </a:solidFill>
                <a:ea typeface="Hallym Gothic Regular"/>
              </a:rPr>
              <a:t>목표에</a:t>
            </a:r>
            <a:r>
              <a:rPr lang="en-US" sz="22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200" b="0" i="0" u="none" strike="noStrike" spc="-100">
                <a:solidFill>
                  <a:srgbClr val="002841"/>
                </a:solidFill>
                <a:ea typeface="Hallym Gothic Regular"/>
              </a:rPr>
              <a:t>어떤</a:t>
            </a:r>
            <a:r>
              <a:rPr lang="en-US" sz="22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200" b="0" i="0" u="none" strike="noStrike" spc="-100">
                <a:solidFill>
                  <a:srgbClr val="002841"/>
                </a:solidFill>
                <a:ea typeface="Hallym Gothic Regular"/>
              </a:rPr>
              <a:t>영향을</a:t>
            </a:r>
            <a:r>
              <a:rPr lang="en-US" sz="22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200" b="0" i="0" u="none" strike="noStrike" spc="-100">
                <a:solidFill>
                  <a:srgbClr val="002841"/>
                </a:solidFill>
                <a:ea typeface="Hallym Gothic Regular"/>
              </a:rPr>
              <a:t>미쳤는지</a:t>
            </a:r>
            <a:r>
              <a:rPr lang="en-US" sz="22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200" b="0" i="0" u="none" strike="noStrike" spc="-100">
                <a:solidFill>
                  <a:srgbClr val="002841"/>
                </a:solidFill>
                <a:ea typeface="Hallym Gothic Regular"/>
              </a:rPr>
              <a:t>적어주세요</a:t>
            </a:r>
            <a:r>
              <a:rPr lang="en-US" sz="2200" b="0" i="0" u="none" strike="noStrike" spc="-100">
                <a:solidFill>
                  <a:srgbClr val="002841"/>
                </a:solidFill>
                <a:latin typeface="Hallym Gothic Regular"/>
              </a:rPr>
              <a:t>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563100" y="6565900"/>
            <a:ext cx="7327900" cy="457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4499"/>
              </a:lnSpc>
            </a:pPr>
            <a:r>
              <a:rPr lang="ko-KR" sz="2600" b="0" i="0" u="none" strike="noStrike" spc="-200">
                <a:solidFill>
                  <a:srgbClr val="002841"/>
                </a:solidFill>
                <a:ea typeface="Hallym Gothic Bold"/>
              </a:rPr>
              <a:t>제목은</a:t>
            </a:r>
            <a:r>
              <a:rPr lang="en-US" sz="2600" b="0" i="0" u="none" strike="noStrike" spc="-200">
                <a:solidFill>
                  <a:srgbClr val="002841"/>
                </a:solidFill>
                <a:latin typeface="Hallym Gothic Bold"/>
              </a:rPr>
              <a:t> </a:t>
            </a:r>
            <a:r>
              <a:rPr lang="ko-KR" sz="2600" b="0" i="0" u="none" strike="noStrike" spc="-200">
                <a:solidFill>
                  <a:srgbClr val="002841"/>
                </a:solidFill>
                <a:ea typeface="Hallym Gothic Bold"/>
              </a:rPr>
              <a:t>문장보다</a:t>
            </a:r>
            <a:r>
              <a:rPr lang="en-US" sz="2600" b="0" i="0" u="none" strike="noStrike" spc="-200">
                <a:solidFill>
                  <a:srgbClr val="002841"/>
                </a:solidFill>
                <a:latin typeface="Hallym Gothic Bold"/>
              </a:rPr>
              <a:t> </a:t>
            </a:r>
            <a:r>
              <a:rPr lang="ko-KR" sz="2600" b="0" i="0" u="none" strike="noStrike" spc="-200">
                <a:solidFill>
                  <a:srgbClr val="002841"/>
                </a:solidFill>
                <a:ea typeface="Hallym Gothic Bold"/>
              </a:rPr>
              <a:t>키워드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8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368300"/>
            <a:ext cx="17602200" cy="9563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9700" y="2501900"/>
            <a:ext cx="8928100" cy="254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219200" y="1993900"/>
            <a:ext cx="88646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5500" b="0" i="0" u="none" strike="noStrike" spc="-200">
                <a:solidFill>
                  <a:srgbClr val="002841"/>
                </a:solidFill>
                <a:ea typeface="Hallym Gothic Bold"/>
              </a:rPr>
              <a:t>긴</a:t>
            </a:r>
            <a:r>
              <a:rPr lang="en-US" sz="5500" b="0" i="0" u="none" strike="noStrike" spc="-200">
                <a:solidFill>
                  <a:srgbClr val="002841"/>
                </a:solidFill>
                <a:latin typeface="Hallym Gothic Bold"/>
              </a:rPr>
              <a:t> </a:t>
            </a:r>
            <a:r>
              <a:rPr lang="ko-KR" sz="5500" b="0" i="0" u="none" strike="noStrike" spc="-200">
                <a:solidFill>
                  <a:srgbClr val="002841"/>
                </a:solidFill>
                <a:ea typeface="Hallym Gothic Bold"/>
              </a:rPr>
              <a:t>텍스트에</a:t>
            </a:r>
            <a:r>
              <a:rPr lang="en-US" sz="5500" b="0" i="0" u="none" strike="noStrike" spc="-200">
                <a:solidFill>
                  <a:srgbClr val="002841"/>
                </a:solidFill>
                <a:latin typeface="Hallym Gothic Bold"/>
              </a:rPr>
              <a:t> </a:t>
            </a:r>
            <a:r>
              <a:rPr lang="ko-KR" sz="5500" b="0" i="0" u="none" strike="noStrike" spc="-200">
                <a:solidFill>
                  <a:srgbClr val="002841"/>
                </a:solidFill>
                <a:ea typeface="Hallym Gothic Bold"/>
              </a:rPr>
              <a:t>적합한</a:t>
            </a:r>
            <a:r>
              <a:rPr lang="en-US" sz="5500" b="0" i="0" u="none" strike="noStrike" spc="-200">
                <a:solidFill>
                  <a:srgbClr val="002841"/>
                </a:solidFill>
                <a:latin typeface="Hallym Gothic Bold"/>
              </a:rPr>
              <a:t> </a:t>
            </a:r>
            <a:r>
              <a:rPr lang="ko-KR" sz="5500" b="0" i="0" u="none" strike="noStrike" spc="-200">
                <a:solidFill>
                  <a:srgbClr val="002841"/>
                </a:solidFill>
                <a:ea typeface="Hallym Gothic Bold"/>
              </a:rPr>
              <a:t>페이지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219200" y="1397000"/>
            <a:ext cx="5461000" cy="444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500" b="0" i="0" u="none" strike="noStrike" spc="-200">
                <a:solidFill>
                  <a:srgbClr val="002841"/>
                </a:solidFill>
                <a:latin typeface="Hallym Gothic Regular"/>
              </a:rPr>
              <a:t>Simple Presentation_07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19200" y="3860800"/>
            <a:ext cx="15646400" cy="478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4499"/>
              </a:lnSpc>
            </a:pP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해당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페이지는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많은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분량의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텍스트를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입력할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때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쓰기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좋은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페이지입니다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. 10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줄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이상의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텍스트를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넣어야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할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때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이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페이지를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 </a:t>
            </a:r>
          </a:p>
          <a:p>
            <a:pPr lvl="0" algn="l">
              <a:lnSpc>
                <a:spcPct val="124499"/>
              </a:lnSpc>
            </a:pP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활용해보세요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.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폰트는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한림고딕체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레귤러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,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폰트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크기는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23pt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입니다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. 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자간은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-2,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행간은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1.5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입니다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.</a:t>
            </a:r>
          </a:p>
          <a:p>
            <a:pPr lvl="0" algn="l">
              <a:lnSpc>
                <a:spcPct val="124499"/>
              </a:lnSpc>
            </a:pPr>
            <a:endParaRPr lang="en-US" sz="2300" b="0" i="0" u="none" strike="noStrike" spc="-100">
              <a:solidFill>
                <a:srgbClr val="002841"/>
              </a:solidFill>
              <a:latin typeface="Hallym Gothic Regular"/>
            </a:endParaRPr>
          </a:p>
          <a:p>
            <a:pPr lvl="0" algn="l">
              <a:lnSpc>
                <a:spcPct val="124499"/>
              </a:lnSpc>
            </a:pP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중요한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내용이나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길게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의견을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보여주어야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할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경우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해당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페이지를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활용해보세요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.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프레젠테이션은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가독성이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생명입니다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.</a:t>
            </a:r>
          </a:p>
          <a:p>
            <a:pPr lvl="0" algn="l">
              <a:lnSpc>
                <a:spcPct val="124499"/>
              </a:lnSpc>
            </a:pP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가독성의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핵심은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얼마나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내용을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간결하게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전달하는가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입니다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.</a:t>
            </a:r>
          </a:p>
          <a:p>
            <a:pPr lvl="0" algn="l">
              <a:lnSpc>
                <a:spcPct val="124499"/>
              </a:lnSpc>
            </a:pPr>
            <a:endParaRPr lang="en-US" sz="2300" b="0" i="0" u="none" strike="noStrike" spc="-100">
              <a:solidFill>
                <a:srgbClr val="002841"/>
              </a:solidFill>
              <a:latin typeface="Hallym Gothic Regular"/>
            </a:endParaRPr>
          </a:p>
          <a:p>
            <a:pPr lvl="0" algn="l">
              <a:lnSpc>
                <a:spcPct val="124499"/>
              </a:lnSpc>
            </a:pP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쉽게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읽을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수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있고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,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눈에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잘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띄는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것이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중요해요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.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프레젠테이션의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전체적인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톤앤매너와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맞는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폰트와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색상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등을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활용해주세요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.</a:t>
            </a:r>
          </a:p>
          <a:p>
            <a:pPr lvl="0" algn="l">
              <a:lnSpc>
                <a:spcPct val="124499"/>
              </a:lnSpc>
            </a:pPr>
            <a:r>
              <a:rPr lang="ko-KR" sz="2300" b="0" i="0" u="none" strike="noStrike" spc="-100">
                <a:solidFill>
                  <a:srgbClr val="002841"/>
                </a:solidFill>
                <a:ea typeface="Hallym Gothic Bold"/>
              </a:rPr>
              <a:t>줄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Bold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Bold"/>
              </a:rPr>
              <a:t>글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Bold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Bold"/>
              </a:rPr>
              <a:t>중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Bold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Bold"/>
              </a:rPr>
              <a:t>강조하고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Bold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Bold"/>
              </a:rPr>
              <a:t>싶은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Bold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Bold"/>
              </a:rPr>
              <a:t>부분은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Bold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Bold"/>
              </a:rPr>
              <a:t>볼드체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Bold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Bold"/>
              </a:rPr>
              <a:t>또는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Bold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Bold"/>
              </a:rPr>
              <a:t>큰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Bold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Bold"/>
              </a:rPr>
              <a:t>사이즈로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Bold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Bold"/>
              </a:rPr>
              <a:t>표현해보세요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Bold"/>
              </a:rPr>
              <a:t>.</a:t>
            </a:r>
          </a:p>
          <a:p>
            <a:pPr lvl="0" algn="l">
              <a:lnSpc>
                <a:spcPct val="124499"/>
              </a:lnSpc>
            </a:pPr>
            <a:endParaRPr lang="en-US" sz="2300" b="0" i="0" u="none" strike="noStrike" spc="-100">
              <a:solidFill>
                <a:srgbClr val="002841"/>
              </a:solidFill>
              <a:latin typeface="Hallym Gothic Bold"/>
            </a:endParaRPr>
          </a:p>
          <a:p>
            <a:pPr lvl="0" algn="l">
              <a:lnSpc>
                <a:spcPct val="124499"/>
              </a:lnSpc>
            </a:pP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구체적인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예시나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수치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등을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활용한다면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신뢰도를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높일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수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있어요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.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물론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형식이나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구성과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상관없이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텍스트를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자유롭게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입력해도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 </a:t>
            </a:r>
          </a:p>
          <a:p>
            <a:pPr lvl="0" algn="l">
              <a:lnSpc>
                <a:spcPct val="124499"/>
              </a:lnSpc>
            </a:pP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좋습니다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. 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텍스트가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아무리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많을지라도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보는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사람이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지루하지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않게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시각적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효과를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002841"/>
                </a:solidFill>
                <a:ea typeface="Hallym Gothic Regular"/>
              </a:rPr>
              <a:t>활용해보세요</a:t>
            </a:r>
            <a:r>
              <a:rPr lang="en-US" sz="2300" b="0" i="0" u="none" strike="noStrike" spc="-100">
                <a:solidFill>
                  <a:srgbClr val="002841"/>
                </a:solidFill>
                <a:latin typeface="Hallym Gothic Regular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8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368300"/>
            <a:ext cx="17602200" cy="9563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5300" y="4876800"/>
            <a:ext cx="3860800" cy="3949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2992100" y="6616700"/>
            <a:ext cx="863600" cy="444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>
            <a:alphaModFix amt="88000"/>
          </a:blip>
          <a:stretch>
            <a:fillRect/>
          </a:stretch>
        </p:blipFill>
        <p:spPr>
          <a:xfrm rot="-5400000">
            <a:off x="9359900" y="4724400"/>
            <a:ext cx="3949700" cy="42418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63100" y="2501900"/>
            <a:ext cx="8394700" cy="254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9004300" y="6616700"/>
            <a:ext cx="863600" cy="4445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>
            <a:alphaModFix amt="76000"/>
          </a:blip>
          <a:stretch>
            <a:fillRect/>
          </a:stretch>
        </p:blipFill>
        <p:spPr>
          <a:xfrm rot="-5400000">
            <a:off x="5359400" y="4724400"/>
            <a:ext cx="3949700" cy="42418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003800" y="6616700"/>
            <a:ext cx="863600" cy="4445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5">
            <a:alphaModFix amt="64000"/>
          </a:blip>
          <a:stretch>
            <a:fillRect/>
          </a:stretch>
        </p:blipFill>
        <p:spPr>
          <a:xfrm rot="-5400000">
            <a:off x="1371600" y="4724400"/>
            <a:ext cx="3949700" cy="42418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3817600" y="5969000"/>
            <a:ext cx="2870200" cy="1727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124499"/>
              </a:lnSpc>
              <a:buClr>
                <a:srgbClr val="FFFDF6"/>
              </a:buClr>
              <a:buFont typeface="Arial"/>
              <a:buChar char="●"/>
            </a:pPr>
            <a:r>
              <a:rPr lang="ko-KR" sz="2300" b="0" i="0" u="none" strike="noStrike" spc="-100">
                <a:solidFill>
                  <a:srgbClr val="FFFDF6"/>
                </a:solidFill>
                <a:ea typeface="Hallym Gothic Regular"/>
              </a:rPr>
              <a:t>마지막</a:t>
            </a:r>
            <a:r>
              <a:rPr lang="en-US" sz="2300" b="0" i="0" u="none" strike="noStrike" spc="-100">
                <a:solidFill>
                  <a:srgbClr val="FFFDF6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FFFDF6"/>
                </a:solidFill>
                <a:ea typeface="Hallym Gothic Regular"/>
              </a:rPr>
              <a:t>단계에선</a:t>
            </a:r>
            <a:br>
              <a:rPr lang="ko-KR" sz="2300" b="0" i="0" u="none" strike="noStrike" spc="-100">
                <a:solidFill>
                  <a:srgbClr val="FFFDF6"/>
                </a:solidFill>
                <a:ea typeface="Hallym Gothic Regular"/>
              </a:rPr>
            </a:br>
            <a:r>
              <a:rPr lang="ko-KR" sz="2300" b="0" i="0" u="none" strike="noStrike" spc="-100">
                <a:solidFill>
                  <a:srgbClr val="FFFDF6"/>
                </a:solidFill>
                <a:ea typeface="Hallym Gothic Regular"/>
              </a:rPr>
              <a:t>도착지점에</a:t>
            </a:r>
            <a:r>
              <a:rPr lang="en-US" sz="2300" b="0" i="0" u="none" strike="noStrike" spc="-100">
                <a:solidFill>
                  <a:srgbClr val="FFFDF6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FFFDF6"/>
                </a:solidFill>
                <a:ea typeface="Hallym Gothic Regular"/>
              </a:rPr>
              <a:t>대한</a:t>
            </a:r>
            <a:br>
              <a:rPr lang="ko-KR" sz="2300" b="0" i="0" u="none" strike="noStrike" spc="-100">
                <a:solidFill>
                  <a:srgbClr val="FFFDF6"/>
                </a:solidFill>
                <a:ea typeface="Hallym Gothic Regular"/>
              </a:rPr>
            </a:br>
            <a:r>
              <a:rPr lang="ko-KR" sz="2300" b="0" i="0" u="none" strike="noStrike" spc="-100">
                <a:solidFill>
                  <a:srgbClr val="FFFDF6"/>
                </a:solidFill>
                <a:ea typeface="Hallym Gothic Regular"/>
              </a:rPr>
              <a:t>구체적인</a:t>
            </a:r>
            <a:r>
              <a:rPr lang="en-US" sz="2300" b="0" i="0" u="none" strike="noStrike" spc="-100">
                <a:solidFill>
                  <a:srgbClr val="FFFDF6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FFFDF6"/>
                </a:solidFill>
                <a:ea typeface="Hallym Gothic Regular"/>
              </a:rPr>
              <a:t>내용을</a:t>
            </a:r>
            <a:br>
              <a:rPr lang="ko-KR" sz="2300" b="0" i="0" u="none" strike="noStrike" spc="-100">
                <a:solidFill>
                  <a:srgbClr val="FFFDF6"/>
                </a:solidFill>
                <a:ea typeface="Hallym Gothic Regular"/>
              </a:rPr>
            </a:br>
            <a:r>
              <a:rPr lang="ko-KR" sz="2300" b="0" i="0" u="none" strike="noStrike" spc="-100">
                <a:solidFill>
                  <a:srgbClr val="FFFDF6"/>
                </a:solidFill>
                <a:ea typeface="Hallym Gothic Regular"/>
              </a:rPr>
              <a:t>입력해주세요</a:t>
            </a:r>
            <a:r>
              <a:rPr lang="en-US" sz="2300" b="0" i="0" u="none" strike="noStrike" spc="-100">
                <a:solidFill>
                  <a:srgbClr val="FFFDF6"/>
                </a:solidFill>
                <a:latin typeface="Hallym Gothic Regular"/>
              </a:rPr>
              <a:t>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829800" y="5969000"/>
            <a:ext cx="2870200" cy="1282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124499"/>
              </a:lnSpc>
              <a:buClr>
                <a:srgbClr val="FFFDF6"/>
              </a:buClr>
              <a:buFont typeface="Arial"/>
              <a:buChar char="●"/>
            </a:pPr>
            <a:r>
              <a:rPr lang="ko-KR" sz="2300" b="0" i="0" u="none" strike="noStrike" spc="-100">
                <a:solidFill>
                  <a:srgbClr val="FFFDF6"/>
                </a:solidFill>
                <a:ea typeface="Hallym Gothic Regular"/>
              </a:rPr>
              <a:t>이곳에는</a:t>
            </a:r>
            <a:r>
              <a:rPr lang="en-US" sz="2300" b="0" i="0" u="none" strike="noStrike" spc="-100">
                <a:solidFill>
                  <a:srgbClr val="FFFDF6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FFFDF6"/>
                </a:solidFill>
                <a:ea typeface="Hallym Gothic Regular"/>
              </a:rPr>
              <a:t>해당</a:t>
            </a:r>
            <a:r>
              <a:rPr lang="en-US" sz="2300" b="0" i="0" u="none" strike="noStrike" spc="-100">
                <a:solidFill>
                  <a:srgbClr val="FFFDF6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FFFDF6"/>
                </a:solidFill>
                <a:ea typeface="Hallym Gothic Regular"/>
              </a:rPr>
              <a:t>단계</a:t>
            </a:r>
            <a:r>
              <a:rPr lang="en-US" sz="2300" b="0" i="0" u="none" strike="noStrike" spc="-100">
                <a:solidFill>
                  <a:srgbClr val="FFFDF6"/>
                </a:solidFill>
                <a:latin typeface="Hallym Gothic Regular"/>
              </a:rPr>
              <a:t>,</a:t>
            </a:r>
            <a:br>
              <a:rPr lang="en-US" sz="2300" b="0" i="0" u="none" strike="noStrike" spc="-100">
                <a:solidFill>
                  <a:srgbClr val="FFFDF6"/>
                </a:solidFill>
                <a:latin typeface="Hallym Gothic Regular"/>
              </a:rPr>
            </a:br>
            <a:r>
              <a:rPr lang="ko-KR" sz="2300" b="0" i="0" u="none" strike="noStrike" spc="-100">
                <a:solidFill>
                  <a:srgbClr val="FFFDF6"/>
                </a:solidFill>
                <a:ea typeface="Hallym Gothic Regular"/>
              </a:rPr>
              <a:t>과정의</a:t>
            </a:r>
            <a:r>
              <a:rPr lang="en-US" sz="2300" b="0" i="0" u="none" strike="noStrike" spc="-100">
                <a:solidFill>
                  <a:srgbClr val="FFFDF6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FFFDF6"/>
                </a:solidFill>
                <a:ea typeface="Hallym Gothic Regular"/>
              </a:rPr>
              <a:t>핵심이</a:t>
            </a:r>
            <a:r>
              <a:rPr lang="en-US" sz="2300" b="0" i="0" u="none" strike="noStrike" spc="-100">
                <a:solidFill>
                  <a:srgbClr val="FFFDF6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FFFDF6"/>
                </a:solidFill>
                <a:ea typeface="Hallym Gothic Regular"/>
              </a:rPr>
              <a:t>되는</a:t>
            </a:r>
            <a:br>
              <a:rPr lang="ko-KR" sz="2300" b="0" i="0" u="none" strike="noStrike" spc="-100">
                <a:solidFill>
                  <a:srgbClr val="FFFDF6"/>
                </a:solidFill>
                <a:ea typeface="Hallym Gothic Regular"/>
              </a:rPr>
            </a:br>
            <a:r>
              <a:rPr lang="ko-KR" sz="2300" b="0" i="0" u="none" strike="noStrike" spc="-100">
                <a:solidFill>
                  <a:srgbClr val="FFFDF6"/>
                </a:solidFill>
                <a:ea typeface="Hallym Gothic Regular"/>
              </a:rPr>
              <a:t>내용을</a:t>
            </a:r>
            <a:r>
              <a:rPr lang="en-US" sz="2300" b="0" i="0" u="none" strike="noStrike" spc="-100">
                <a:solidFill>
                  <a:srgbClr val="FFFDF6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FFFDF6"/>
                </a:solidFill>
                <a:ea typeface="Hallym Gothic Regular"/>
              </a:rPr>
              <a:t>적어주세요</a:t>
            </a:r>
            <a:r>
              <a:rPr lang="en-US" sz="2300" b="0" i="0" u="none" strike="noStrike" spc="-100">
                <a:solidFill>
                  <a:srgbClr val="FFFDF6"/>
                </a:solidFill>
                <a:latin typeface="Hallym Gothic Regular"/>
              </a:rPr>
              <a:t>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19200" y="1993900"/>
            <a:ext cx="88646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5500" b="0" i="0" u="none" strike="noStrike" spc="-200">
                <a:solidFill>
                  <a:srgbClr val="002841"/>
                </a:solidFill>
                <a:ea typeface="Hallym Gothic Bold"/>
              </a:rPr>
              <a:t>흐름을</a:t>
            </a:r>
            <a:r>
              <a:rPr lang="en-US" sz="5500" b="0" i="0" u="none" strike="noStrike" spc="-200">
                <a:solidFill>
                  <a:srgbClr val="002841"/>
                </a:solidFill>
                <a:latin typeface="Hallym Gothic Bold"/>
              </a:rPr>
              <a:t> </a:t>
            </a:r>
            <a:r>
              <a:rPr lang="ko-KR" sz="5500" b="0" i="0" u="none" strike="noStrike" spc="-200">
                <a:solidFill>
                  <a:srgbClr val="002841"/>
                </a:solidFill>
                <a:ea typeface="Hallym Gothic Bold"/>
              </a:rPr>
              <a:t>보여주는</a:t>
            </a:r>
            <a:r>
              <a:rPr lang="en-US" sz="5500" b="0" i="0" u="none" strike="noStrike" spc="-200">
                <a:solidFill>
                  <a:srgbClr val="002841"/>
                </a:solidFill>
                <a:latin typeface="Hallym Gothic Bold"/>
              </a:rPr>
              <a:t> </a:t>
            </a:r>
            <a:r>
              <a:rPr lang="ko-KR" sz="5500" b="0" i="0" u="none" strike="noStrike" spc="-200">
                <a:solidFill>
                  <a:srgbClr val="002841"/>
                </a:solidFill>
                <a:ea typeface="Hallym Gothic Bold"/>
              </a:rPr>
              <a:t>인포그래픽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19200" y="1397000"/>
            <a:ext cx="5461000" cy="444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500" b="0" i="0" u="none" strike="noStrike" spc="-200">
                <a:solidFill>
                  <a:srgbClr val="002841"/>
                </a:solidFill>
                <a:latin typeface="Hallym Gothic Regular"/>
              </a:rPr>
              <a:t>Simple Presentation_08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19200" y="3873500"/>
            <a:ext cx="1231900" cy="889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5000" b="0" i="0" u="none" strike="noStrike" spc="-300">
                <a:solidFill>
                  <a:srgbClr val="002841">
                    <a:alpha val="63922"/>
                  </a:srgbClr>
                </a:solidFill>
                <a:latin typeface="Hallym Gothic Bold"/>
              </a:rPr>
              <a:t>01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219700" y="3873500"/>
            <a:ext cx="1231900" cy="889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5000" b="0" i="0" u="none" strike="noStrike" spc="-300">
                <a:solidFill>
                  <a:srgbClr val="002841">
                    <a:alpha val="76078"/>
                  </a:srgbClr>
                </a:solidFill>
                <a:latin typeface="Hallym Gothic Bold"/>
              </a:rPr>
              <a:t>02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207500" y="3873500"/>
            <a:ext cx="1219200" cy="889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5000" b="0" i="0" u="none" strike="noStrike" spc="-300">
                <a:solidFill>
                  <a:srgbClr val="002841">
                    <a:alpha val="87843"/>
                  </a:srgbClr>
                </a:solidFill>
                <a:latin typeface="Hallym Gothic Bold"/>
              </a:rPr>
              <a:t>03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3195300" y="3873500"/>
            <a:ext cx="1219200" cy="889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5000" b="0" i="0" u="none" strike="noStrike" spc="-300">
                <a:solidFill>
                  <a:srgbClr val="002841"/>
                </a:solidFill>
                <a:latin typeface="Hallym Gothic Bold"/>
              </a:rPr>
              <a:t>04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5829300" y="5969000"/>
            <a:ext cx="2870200" cy="1727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124499"/>
              </a:lnSpc>
              <a:buClr>
                <a:srgbClr val="FFFDF6"/>
              </a:buClr>
              <a:buFont typeface="Arial"/>
              <a:buChar char="●"/>
            </a:pPr>
            <a:r>
              <a:rPr lang="ko-KR" sz="2300" b="0" i="0" u="none" strike="noStrike" spc="-100">
                <a:solidFill>
                  <a:srgbClr val="FFFDF6"/>
                </a:solidFill>
                <a:ea typeface="Hallym Gothic Regular"/>
              </a:rPr>
              <a:t>시기</a:t>
            </a:r>
            <a:r>
              <a:rPr lang="en-US" sz="2300" b="0" i="0" u="none" strike="noStrike" spc="-100">
                <a:solidFill>
                  <a:srgbClr val="FFFDF6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FFFDF6"/>
                </a:solidFill>
                <a:ea typeface="Hallym Gothic Regular"/>
              </a:rPr>
              <a:t>혹은</a:t>
            </a:r>
            <a:r>
              <a:rPr lang="en-US" sz="2300" b="0" i="0" u="none" strike="noStrike" spc="-100">
                <a:solidFill>
                  <a:srgbClr val="FFFDF6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FFFDF6"/>
                </a:solidFill>
                <a:ea typeface="Hallym Gothic Regular"/>
              </a:rPr>
              <a:t>상황에</a:t>
            </a:r>
            <a:br>
              <a:rPr lang="ko-KR" sz="2300" b="0" i="0" u="none" strike="noStrike" spc="-100">
                <a:solidFill>
                  <a:srgbClr val="FFFDF6"/>
                </a:solidFill>
                <a:ea typeface="Hallym Gothic Regular"/>
              </a:rPr>
            </a:br>
            <a:r>
              <a:rPr lang="ko-KR" sz="2300" b="0" i="0" u="none" strike="noStrike">
                <a:solidFill>
                  <a:srgbClr val="FFFDF6"/>
                </a:solidFill>
                <a:ea typeface="Hallym Gothic Regular"/>
              </a:rPr>
              <a:t>따라</a:t>
            </a:r>
            <a:r>
              <a:rPr lang="en-US" sz="2300" b="0" i="0" u="none" strike="noStrike">
                <a:solidFill>
                  <a:srgbClr val="FFFDF6"/>
                </a:solidFill>
                <a:latin typeface="Hallym Gothic Regular"/>
              </a:rPr>
              <a:t> </a:t>
            </a:r>
            <a:r>
              <a:rPr lang="ko-KR" sz="2300" b="0" i="0" u="none" strike="noStrike">
                <a:solidFill>
                  <a:srgbClr val="FFFDF6"/>
                </a:solidFill>
                <a:ea typeface="Hallym Gothic Regular"/>
              </a:rPr>
              <a:t>어떤</a:t>
            </a:r>
            <a:r>
              <a:rPr lang="en-US" sz="2300" b="0" i="0" u="none" strike="noStrike">
                <a:solidFill>
                  <a:srgbClr val="FFFDF6"/>
                </a:solidFill>
                <a:latin typeface="Hallym Gothic Regular"/>
              </a:rPr>
              <a:t> </a:t>
            </a:r>
            <a:r>
              <a:rPr lang="ko-KR" sz="2300" b="0" i="0" u="none" strike="noStrike">
                <a:solidFill>
                  <a:srgbClr val="FFFDF6"/>
                </a:solidFill>
                <a:ea typeface="Hallym Gothic Regular"/>
              </a:rPr>
              <a:t>일들이</a:t>
            </a:r>
            <a:br>
              <a:rPr lang="ko-KR" sz="2300" b="0" i="0" u="none" strike="noStrike">
                <a:solidFill>
                  <a:srgbClr val="FFFDF6"/>
                </a:solidFill>
                <a:ea typeface="Hallym Gothic Regular"/>
              </a:rPr>
            </a:br>
            <a:r>
              <a:rPr lang="ko-KR" sz="2300" b="0" i="0" u="none" strike="noStrike">
                <a:solidFill>
                  <a:srgbClr val="FFFDF6"/>
                </a:solidFill>
                <a:ea typeface="Hallym Gothic Regular"/>
              </a:rPr>
              <a:t>있었는지</a:t>
            </a:r>
            <a:r>
              <a:rPr lang="en-US" sz="2300" b="0" i="0" u="none" strike="noStrike">
                <a:solidFill>
                  <a:srgbClr val="FFFDF6"/>
                </a:solidFill>
                <a:latin typeface="Hallym Gothic Regular"/>
              </a:rPr>
              <a:t> </a:t>
            </a:r>
            <a:br>
              <a:rPr lang="en-US" sz="2300" b="0" i="0" u="none" strike="noStrike">
                <a:solidFill>
                  <a:srgbClr val="FFFDF6"/>
                </a:solidFill>
                <a:latin typeface="Hallym Gothic Regular"/>
              </a:rPr>
            </a:br>
            <a:r>
              <a:rPr lang="ko-KR" sz="2300" b="0" i="0" u="none" strike="noStrike">
                <a:solidFill>
                  <a:srgbClr val="FFFDF6"/>
                </a:solidFill>
                <a:ea typeface="Hallym Gothic Regular"/>
              </a:rPr>
              <a:t>적어보세요</a:t>
            </a:r>
            <a:r>
              <a:rPr lang="en-US" sz="2300" b="0" i="0" u="none" strike="noStrike">
                <a:solidFill>
                  <a:srgbClr val="FFFDF6"/>
                </a:solidFill>
                <a:latin typeface="Hallym Gothic Regular"/>
              </a:rPr>
              <a:t>.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854200" y="5969000"/>
            <a:ext cx="2870200" cy="1727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124499"/>
              </a:lnSpc>
              <a:buClr>
                <a:srgbClr val="FFFDF6"/>
              </a:buClr>
              <a:buFont typeface="Arial"/>
              <a:buChar char="●"/>
            </a:pPr>
            <a:r>
              <a:rPr lang="ko-KR" sz="2300" b="0" i="0" u="none" strike="noStrike" spc="-100">
                <a:solidFill>
                  <a:srgbClr val="FFFDF6"/>
                </a:solidFill>
                <a:ea typeface="Hallym Gothic Regular"/>
              </a:rPr>
              <a:t>해당</a:t>
            </a:r>
            <a:r>
              <a:rPr lang="en-US" sz="2300" b="0" i="0" u="none" strike="noStrike" spc="-100">
                <a:solidFill>
                  <a:srgbClr val="FFFDF6"/>
                </a:solidFill>
                <a:latin typeface="Hallym Gothic Regular"/>
              </a:rPr>
              <a:t> </a:t>
            </a:r>
            <a:r>
              <a:rPr lang="ko-KR" sz="2300" b="0" i="0" u="none" strike="noStrike" spc="-100">
                <a:solidFill>
                  <a:srgbClr val="FFFDF6"/>
                </a:solidFill>
                <a:ea typeface="Hallym Gothic Regular"/>
              </a:rPr>
              <a:t>페이지는</a:t>
            </a:r>
            <a:r>
              <a:rPr lang="en-US" sz="2300" b="0" i="0" u="none" strike="noStrike" spc="-100">
                <a:solidFill>
                  <a:srgbClr val="FFFDF6"/>
                </a:solidFill>
                <a:latin typeface="Hallym Gothic Regular"/>
              </a:rPr>
              <a:t> </a:t>
            </a:r>
            <a:br>
              <a:rPr lang="en-US" sz="2300" b="0" i="0" u="none" strike="noStrike" spc="-100">
                <a:solidFill>
                  <a:srgbClr val="FFFDF6"/>
                </a:solidFill>
                <a:latin typeface="Hallym Gothic Regular"/>
              </a:rPr>
            </a:br>
            <a:r>
              <a:rPr lang="en-US" sz="2300" b="0" i="0" u="none" strike="noStrike">
                <a:solidFill>
                  <a:srgbClr val="FFFDF6"/>
                </a:solidFill>
                <a:latin typeface="Hallym Gothic Regular"/>
              </a:rPr>
              <a:t>4</a:t>
            </a:r>
            <a:r>
              <a:rPr lang="ko-KR" sz="2300" b="0" i="0" u="none" strike="noStrike">
                <a:solidFill>
                  <a:srgbClr val="FFFDF6"/>
                </a:solidFill>
                <a:ea typeface="Hallym Gothic Regular"/>
              </a:rPr>
              <a:t>단계의</a:t>
            </a:r>
            <a:r>
              <a:rPr lang="en-US" sz="2300" b="0" i="0" u="none" strike="noStrike">
                <a:solidFill>
                  <a:srgbClr val="FFFDF6"/>
                </a:solidFill>
                <a:latin typeface="Hallym Gothic Regular"/>
              </a:rPr>
              <a:t> </a:t>
            </a:r>
            <a:r>
              <a:rPr lang="ko-KR" sz="2300" b="0" i="0" u="none" strike="noStrike">
                <a:solidFill>
                  <a:srgbClr val="FFFDF6"/>
                </a:solidFill>
                <a:ea typeface="Hallym Gothic Regular"/>
              </a:rPr>
              <a:t>흐름을</a:t>
            </a:r>
            <a:r>
              <a:rPr lang="en-US" sz="2300" b="0" i="0" u="none" strike="noStrike">
                <a:solidFill>
                  <a:srgbClr val="FFFDF6"/>
                </a:solidFill>
                <a:latin typeface="Hallym Gothic Regular"/>
              </a:rPr>
              <a:t> </a:t>
            </a:r>
            <a:br>
              <a:rPr lang="en-US" sz="2300" b="0" i="0" u="none" strike="noStrike">
                <a:solidFill>
                  <a:srgbClr val="FFFDF6"/>
                </a:solidFill>
                <a:latin typeface="Hallym Gothic Regular"/>
              </a:rPr>
            </a:br>
            <a:r>
              <a:rPr lang="ko-KR" sz="2300" b="0" i="0" u="none" strike="noStrike">
                <a:solidFill>
                  <a:srgbClr val="FFFDF6"/>
                </a:solidFill>
                <a:ea typeface="Hallym Gothic Regular"/>
              </a:rPr>
              <a:t>보여주는</a:t>
            </a:r>
            <a:r>
              <a:rPr lang="en-US" sz="2300" b="0" i="0" u="none" strike="noStrike">
                <a:solidFill>
                  <a:srgbClr val="FFFDF6"/>
                </a:solidFill>
                <a:latin typeface="Hallym Gothic Regular"/>
              </a:rPr>
              <a:t> </a:t>
            </a:r>
            <a:br>
              <a:rPr lang="en-US" sz="2300" b="0" i="0" u="none" strike="noStrike">
                <a:solidFill>
                  <a:srgbClr val="FFFDF6"/>
                </a:solidFill>
                <a:latin typeface="Hallym Gothic Regular"/>
              </a:rPr>
            </a:br>
            <a:r>
              <a:rPr lang="ko-KR" sz="2300" b="0" i="0" u="none" strike="noStrike">
                <a:solidFill>
                  <a:srgbClr val="FFFDF6"/>
                </a:solidFill>
                <a:ea typeface="Hallym Gothic Regular"/>
              </a:rPr>
              <a:t>페이지입니다</a:t>
            </a:r>
            <a:r>
              <a:rPr lang="en-US" sz="2300" b="0" i="0" u="none" strike="noStrike">
                <a:solidFill>
                  <a:srgbClr val="FFFDF6"/>
                </a:solidFill>
                <a:latin typeface="Hallym Gothic Regular"/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8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0700" y="4610100"/>
            <a:ext cx="5067300" cy="25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10100"/>
            <a:ext cx="5067300" cy="254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4826000" y="3581400"/>
            <a:ext cx="8623300" cy="1993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1200" b="0" i="0" u="none" strike="noStrike" spc="-700">
                <a:solidFill>
                  <a:srgbClr val="F1E8CE"/>
                </a:solidFill>
                <a:latin typeface="Hallym Gothic Bold"/>
              </a:rPr>
              <a:t>Thank You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273800" y="9067800"/>
            <a:ext cx="57531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700" b="0" i="0" u="none" strike="noStrike">
                <a:solidFill>
                  <a:srgbClr val="FFFDF6"/>
                </a:solidFill>
                <a:latin typeface="Hallym Gothic Regular"/>
              </a:rPr>
              <a:t>Copyright ⓒ Miri Corp. All Rights Reserved. 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124700" y="5854700"/>
            <a:ext cx="4025900" cy="774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499"/>
              </a:lnSpc>
            </a:pPr>
            <a:r>
              <a:rPr lang="en-US" sz="2100" b="0" i="0" u="none" strike="noStrike" spc="-100">
                <a:solidFill>
                  <a:srgbClr val="FFFDF6"/>
                </a:solidFill>
                <a:latin typeface="Hallym Gothic Regular"/>
              </a:rPr>
              <a:t>www.MIRIcompany.com</a:t>
            </a:r>
          </a:p>
          <a:p>
            <a:pPr lvl="0" algn="ctr">
              <a:lnSpc>
                <a:spcPct val="124499"/>
              </a:lnSpc>
            </a:pPr>
            <a:r>
              <a:rPr lang="en-US" sz="2100" b="0" i="0" u="none" strike="noStrike" spc="-100">
                <a:solidFill>
                  <a:srgbClr val="FFFDF6"/>
                </a:solidFill>
                <a:latin typeface="Hallym Gothic Regular"/>
              </a:rPr>
              <a:t>000.000.0000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274</Words>
  <Application>Microsoft Office PowerPoint</Application>
  <PresentationFormat>사용자 지정</PresentationFormat>
  <Paragraphs>87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Hallym Gothic Bold</vt:lpstr>
      <vt:lpstr>Hallym Gothic Medium</vt:lpstr>
      <vt:lpstr>Hallym Gothic Regular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PC06-09</cp:lastModifiedBy>
  <cp:revision>2</cp:revision>
  <dcterms:created xsi:type="dcterms:W3CDTF">2006-08-16T00:00:00Z</dcterms:created>
  <dcterms:modified xsi:type="dcterms:W3CDTF">2025-02-20T08:53:37Z</dcterms:modified>
</cp:coreProperties>
</file>