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11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2.png"/><Relationship Id="rId5" Type="http://schemas.openxmlformats.org/officeDocument/2006/relationships/image" Target="../media/image41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4952" y="1481410"/>
            <a:ext cx="7905734" cy="7392374"/>
            <a:chOff x="944952" y="1481410"/>
            <a:chExt cx="7905734" cy="73923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952" y="1481410"/>
              <a:ext cx="7905734" cy="7392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4221" y="6222071"/>
            <a:ext cx="3817273" cy="1270849"/>
            <a:chOff x="7234221" y="6222071"/>
            <a:chExt cx="3817273" cy="12708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4221" y="6222071"/>
              <a:ext cx="3817273" cy="12708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6243" y="2966435"/>
            <a:ext cx="14539853" cy="4444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4333" y="6474253"/>
            <a:ext cx="2931239" cy="907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144" y="8941868"/>
            <a:ext cx="3968625" cy="4592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92849" y="8950687"/>
            <a:ext cx="4382388" cy="4592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13049" y="8941163"/>
            <a:ext cx="2989547" cy="4592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12487" y="1481410"/>
            <a:ext cx="4767953" cy="4458346"/>
            <a:chOff x="12812487" y="1481410"/>
            <a:chExt cx="4767953" cy="44583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2487" y="1481410"/>
              <a:ext cx="4767953" cy="4458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8"/>
            <a:ext cx="10231044" cy="9814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0045" y="3774235"/>
            <a:ext cx="5787776" cy="38599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289" y="1950003"/>
            <a:ext cx="2881037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783" y="3236429"/>
            <a:ext cx="870156" cy="8695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7760" y="4490724"/>
            <a:ext cx="899140" cy="8695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2989" y="3444440"/>
            <a:ext cx="4683870" cy="59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2992" y="4673668"/>
            <a:ext cx="5504675" cy="59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827" y="5720665"/>
            <a:ext cx="899139" cy="8695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2992" y="5875458"/>
            <a:ext cx="7794395" cy="5942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7760" y="6948808"/>
            <a:ext cx="912182" cy="8695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93468" y="7101211"/>
            <a:ext cx="7383993" cy="5942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07760" y="8126541"/>
            <a:ext cx="899139" cy="8695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49716" y="8233573"/>
            <a:ext cx="5918379" cy="606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24377" y="5731124"/>
            <a:ext cx="1567936" cy="3684404"/>
            <a:chOff x="15324377" y="5731124"/>
            <a:chExt cx="1567936" cy="36844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60000">
              <a:off x="15324377" y="5731124"/>
              <a:ext cx="1567936" cy="3684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8"/>
            <a:ext cx="10183726" cy="9814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9119" y="4952386"/>
            <a:ext cx="4233256" cy="23110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92836" y="6414161"/>
            <a:ext cx="3817273" cy="1270849"/>
            <a:chOff x="7092836" y="6414161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836" y="6414161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493116"/>
            <a:ext cx="16430817" cy="37382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65643"/>
            <a:ext cx="5143137" cy="20039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4333" y="6557561"/>
            <a:ext cx="2702718" cy="9077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144" y="8941868"/>
            <a:ext cx="3835828" cy="4592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3049" y="8941163"/>
            <a:ext cx="2989547" cy="459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574339" cy="25729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0526" y="5092903"/>
            <a:ext cx="2340914" cy="5994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3624" y="4539621"/>
            <a:ext cx="1710554" cy="165405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55989" y="5062665"/>
            <a:ext cx="2253889" cy="59944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0039" y="4309891"/>
            <a:ext cx="2629474" cy="25729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72141" y="5043122"/>
            <a:ext cx="1600280" cy="59944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620" y="7068650"/>
            <a:ext cx="1735365" cy="16540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35360" y="7641217"/>
            <a:ext cx="2915490" cy="5994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0"/>
            <a:ext cx="2629474" cy="25729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21283" y="7603187"/>
            <a:ext cx="936015" cy="60610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41195" y="1958443"/>
            <a:ext cx="4575102" cy="1782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68214" y="1928931"/>
            <a:ext cx="854026" cy="2006827"/>
            <a:chOff x="14768214" y="1928931"/>
            <a:chExt cx="854026" cy="200682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68214" y="1928931"/>
              <a:ext cx="854026" cy="2006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10078562" cy="98140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87776" cy="38599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92636" y="3688565"/>
            <a:ext cx="2915427" cy="2915427"/>
            <a:chOff x="2192636" y="3688565"/>
            <a:chExt cx="2915427" cy="29154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2636" y="3688565"/>
              <a:ext cx="2915427" cy="2915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07492" y="3688565"/>
            <a:ext cx="2815081" cy="2764404"/>
            <a:chOff x="7107492" y="3688565"/>
            <a:chExt cx="2815081" cy="27644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7492" y="3688565"/>
              <a:ext cx="2815081" cy="27644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9794" y="4116981"/>
            <a:ext cx="1509804" cy="22856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8078" y="4190501"/>
            <a:ext cx="1509802" cy="22934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25170" y="2676694"/>
            <a:ext cx="2238294" cy="2023743"/>
            <a:chOff x="12725170" y="2676694"/>
            <a:chExt cx="2238294" cy="20237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5170" y="2676694"/>
              <a:ext cx="2238294" cy="20237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01460" y="5831223"/>
            <a:ext cx="3085714" cy="1865063"/>
            <a:chOff x="12301460" y="5831223"/>
            <a:chExt cx="3085714" cy="18650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1460" y="5831223"/>
              <a:ext cx="3085714" cy="18650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71407" y="7435467"/>
            <a:ext cx="1500407" cy="5942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4779" y="7443219"/>
            <a:ext cx="860220" cy="5942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90151" y="8148580"/>
            <a:ext cx="852296" cy="594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678705" cy="6309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5079311"/>
            <a:ext cx="8151755" cy="21678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0569" y="3200000"/>
            <a:ext cx="5883496" cy="4130796"/>
            <a:chOff x="1680569" y="3200000"/>
            <a:chExt cx="5883496" cy="41307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569" y="3200000"/>
              <a:ext cx="5883496" cy="4130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4802818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4827" y="5629064"/>
            <a:ext cx="4253011" cy="3719363"/>
            <a:chOff x="4104827" y="5629064"/>
            <a:chExt cx="4253011" cy="37193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4827" y="5629064"/>
              <a:ext cx="4253011" cy="37193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13165" y="5554652"/>
            <a:ext cx="4136841" cy="3456498"/>
            <a:chOff x="9413165" y="5554652"/>
            <a:chExt cx="4136841" cy="34564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3165" y="5554652"/>
              <a:ext cx="4136841" cy="34564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8742" y="3514546"/>
            <a:ext cx="2242788" cy="5942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7002" y="3178609"/>
            <a:ext cx="1143805" cy="11428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05050" y="3156326"/>
            <a:ext cx="1181901" cy="11428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71044" y="3535366"/>
            <a:ext cx="2977246" cy="5942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4144" y="4401391"/>
            <a:ext cx="7263310" cy="999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02987" y="4247641"/>
            <a:ext cx="7206423" cy="999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308" y="1713279"/>
            <a:ext cx="5919421" cy="10791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589" y="7270824"/>
            <a:ext cx="4027836" cy="594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50509" y="7270824"/>
            <a:ext cx="852296" cy="5942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9512" y="8379333"/>
            <a:ext cx="573055" cy="572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06110" y="3746276"/>
            <a:ext cx="3193921" cy="2793163"/>
            <a:chOff x="9706110" y="3746276"/>
            <a:chExt cx="3193921" cy="27931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6110" y="3746276"/>
              <a:ext cx="3193921" cy="2793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41416" y="3706656"/>
            <a:ext cx="3437778" cy="2872402"/>
            <a:chOff x="13041416" y="3706656"/>
            <a:chExt cx="3437778" cy="2872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1416" y="3706656"/>
              <a:ext cx="3437778" cy="28724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3833" y="3293778"/>
            <a:ext cx="4305965" cy="3908748"/>
            <a:chOff x="1123833" y="3293778"/>
            <a:chExt cx="4305965" cy="39087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833" y="3293778"/>
              <a:ext cx="4305965" cy="39087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68391" y="3699878"/>
            <a:ext cx="2885958" cy="2885958"/>
            <a:chOff x="4668391" y="3699878"/>
            <a:chExt cx="2885958" cy="28859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8391" y="3699878"/>
              <a:ext cx="2885958" cy="28859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5568" y="4836384"/>
            <a:ext cx="1159531" cy="17631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678705" cy="6309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8993" y="4962206"/>
            <a:ext cx="5787776" cy="2167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1627" y="5027511"/>
            <a:ext cx="5839985" cy="1841124"/>
            <a:chOff x="1971627" y="5027511"/>
            <a:chExt cx="5839985" cy="18411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1971627" y="5027511"/>
              <a:ext cx="5839985" cy="1841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2113" y="2709233"/>
            <a:ext cx="5241488" cy="5385657"/>
            <a:chOff x="6522113" y="2709233"/>
            <a:chExt cx="5241488" cy="53856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113" y="2709233"/>
              <a:ext cx="5241488" cy="53856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3769" y="8282376"/>
            <a:ext cx="2963950" cy="7193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308" y="1713279"/>
            <a:ext cx="2881037" cy="1079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SamSung</cp:lastModifiedBy>
  <cp:revision>1</cp:revision>
  <dcterms:created xsi:type="dcterms:W3CDTF">2021-07-08T22:38:56Z</dcterms:created>
  <dcterms:modified xsi:type="dcterms:W3CDTF">2021-07-08T13:39:35Z</dcterms:modified>
</cp:coreProperties>
</file>