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16" y="72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71.png"  /><Relationship Id="rId4" Type="http://schemas.openxmlformats.org/officeDocument/2006/relationships/image" Target="../media/image52.png"  /><Relationship Id="rId5" Type="http://schemas.openxmlformats.org/officeDocument/2006/relationships/image" Target="../media/image72.png"  /><Relationship Id="rId6" Type="http://schemas.openxmlformats.org/officeDocument/2006/relationships/image" Target="../media/image73.png"  /><Relationship Id="rId7" Type="http://schemas.openxmlformats.org/officeDocument/2006/relationships/image" Target="../media/image7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1.png"  /><Relationship Id="rId11" Type="http://schemas.openxmlformats.org/officeDocument/2006/relationships/image" Target="../media/image82.png"  /><Relationship Id="rId12" Type="http://schemas.openxmlformats.org/officeDocument/2006/relationships/image" Target="../media/image83.png"  /><Relationship Id="rId2" Type="http://schemas.openxmlformats.org/officeDocument/2006/relationships/image" Target="../media/image75.png"  /><Relationship Id="rId3" Type="http://schemas.openxmlformats.org/officeDocument/2006/relationships/image" Target="../media/image2.png"  /><Relationship Id="rId4" Type="http://schemas.openxmlformats.org/officeDocument/2006/relationships/image" Target="../media/image76.png"  /><Relationship Id="rId5" Type="http://schemas.openxmlformats.org/officeDocument/2006/relationships/image" Target="../media/image52.png"  /><Relationship Id="rId6" Type="http://schemas.openxmlformats.org/officeDocument/2006/relationships/image" Target="../media/image77.png"  /><Relationship Id="rId7" Type="http://schemas.openxmlformats.org/officeDocument/2006/relationships/image" Target="../media/image78.png"  /><Relationship Id="rId8" Type="http://schemas.openxmlformats.org/officeDocument/2006/relationships/image" Target="../media/image79.png"  /><Relationship Id="rId9" Type="http://schemas.openxmlformats.org/officeDocument/2006/relationships/image" Target="../media/image8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0.png"  /><Relationship Id="rId11" Type="http://schemas.openxmlformats.org/officeDocument/2006/relationships/image" Target="../media/image91.png"  /><Relationship Id="rId12" Type="http://schemas.openxmlformats.org/officeDocument/2006/relationships/image" Target="../media/image92.png"  /><Relationship Id="rId13" Type="http://schemas.openxmlformats.org/officeDocument/2006/relationships/image" Target="../media/image93.png"  /><Relationship Id="rId14" Type="http://schemas.openxmlformats.org/officeDocument/2006/relationships/image" Target="../media/image94.png"  /><Relationship Id="rId15" Type="http://schemas.openxmlformats.org/officeDocument/2006/relationships/image" Target="../media/image95.png"  /><Relationship Id="rId2" Type="http://schemas.openxmlformats.org/officeDocument/2006/relationships/image" Target="../media/image2.png"  /><Relationship Id="rId3" Type="http://schemas.openxmlformats.org/officeDocument/2006/relationships/image" Target="../media/image84.png"  /><Relationship Id="rId4" Type="http://schemas.openxmlformats.org/officeDocument/2006/relationships/image" Target="../media/image85.png"  /><Relationship Id="rId5" Type="http://schemas.openxmlformats.org/officeDocument/2006/relationships/image" Target="../media/image86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Relationship Id="rId8" Type="http://schemas.openxmlformats.org/officeDocument/2006/relationships/image" Target="../media/image52.png"  /><Relationship Id="rId9" Type="http://schemas.openxmlformats.org/officeDocument/2006/relationships/image" Target="../media/image8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96.png"  /><Relationship Id="rId4" Type="http://schemas.openxmlformats.org/officeDocument/2006/relationships/image" Target="../media/image97.png"  /><Relationship Id="rId5" Type="http://schemas.openxmlformats.org/officeDocument/2006/relationships/image" Target="../media/image98.png"  /><Relationship Id="rId6" Type="http://schemas.openxmlformats.org/officeDocument/2006/relationships/image" Target="../media/image99.png"  /><Relationship Id="rId7" Type="http://schemas.openxmlformats.org/officeDocument/2006/relationships/image" Target="../media/image3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1.png"  /><Relationship Id="rId4" Type="http://schemas.openxmlformats.org/officeDocument/2006/relationships/image" Target="../media/image102.png"  /><Relationship Id="rId5" Type="http://schemas.openxmlformats.org/officeDocument/2006/relationships/video" Target="file:///\storage\emulated\0\video\&#51333;&#51060;%20&#54588;&#50500;&#45432;%20&#49884;&#50672;.mp4" TargetMode="External" /><Relationship Id="rId6" Type="http://schemas.microsoft.com/office/2007/relationships/media" Target="file:///\storage\emulated\0\video\&#51333;&#51060;%20&#54588;&#50500;&#45432;%20&#49884;&#50672;.mp4" TargetMode="External" /><Relationship Id="rId7" Type="http://schemas.openxmlformats.org/officeDocument/2006/relationships/image" Target="../media/image10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4.png"  /><Relationship Id="rId4" Type="http://schemas.openxmlformats.org/officeDocument/2006/relationships/image" Target="../media/image102.png"  /><Relationship Id="rId5" Type="http://schemas.openxmlformats.org/officeDocument/2006/relationships/video" Target="file:///\storage\emulated\0\video\&#46300;&#47100;%20&#49884;&#50672;%20&#50689;&#49345;.mp4" TargetMode="External" /><Relationship Id="rId6" Type="http://schemas.microsoft.com/office/2007/relationships/media" Target="file:///\storage\emulated\0\video\&#46300;&#47100;%20&#49884;&#50672;%20&#50689;&#49345;.mp4" TargetMode="External" /><Relationship Id="rId7" Type="http://schemas.openxmlformats.org/officeDocument/2006/relationships/image" Target="../media/image10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06.png"  /><Relationship Id="rId4" Type="http://schemas.openxmlformats.org/officeDocument/2006/relationships/image" Target="../media/image107.png"  /><Relationship Id="rId5" Type="http://schemas.openxmlformats.org/officeDocument/2006/relationships/image" Target="../media/image33.png"  /><Relationship Id="rId6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8.png"  /><Relationship Id="rId3" Type="http://schemas.openxmlformats.org/officeDocument/2006/relationships/image" Target="../media/image10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10.png"  /><Relationship Id="rId4" Type="http://schemas.openxmlformats.org/officeDocument/2006/relationships/image" Target="../media/image111.png"  /><Relationship Id="rId5" Type="http://schemas.openxmlformats.org/officeDocument/2006/relationships/image" Target="../media/image33.png"  /><Relationship Id="rId6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13" Type="http://schemas.openxmlformats.org/officeDocument/2006/relationships/image" Target="../media/image21.png"  /><Relationship Id="rId14" Type="http://schemas.openxmlformats.org/officeDocument/2006/relationships/image" Target="../media/image22.png"  /><Relationship Id="rId15" Type="http://schemas.openxmlformats.org/officeDocument/2006/relationships/image" Target="../media/image23.png"  /><Relationship Id="rId16" Type="http://schemas.openxmlformats.org/officeDocument/2006/relationships/image" Target="../media/image24.png"  /><Relationship Id="rId17" Type="http://schemas.openxmlformats.org/officeDocument/2006/relationships/image" Target="../media/image25.png"  /><Relationship Id="rId18" Type="http://schemas.openxmlformats.org/officeDocument/2006/relationships/image" Target="../media/image26.png"  /><Relationship Id="rId19" Type="http://schemas.openxmlformats.org/officeDocument/2006/relationships/image" Target="../media/image27.png"  /><Relationship Id="rId2" Type="http://schemas.openxmlformats.org/officeDocument/2006/relationships/image" Target="../media/image2.png"  /><Relationship Id="rId20" Type="http://schemas.openxmlformats.org/officeDocument/2006/relationships/image" Target="../media/image28.png"  /><Relationship Id="rId21" Type="http://schemas.openxmlformats.org/officeDocument/2006/relationships/image" Target="../media/image29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8.png"  /><Relationship Id="rId2" Type="http://schemas.openxmlformats.org/officeDocument/2006/relationships/image" Target="../media/image2.png"  /><Relationship Id="rId3" Type="http://schemas.openxmlformats.org/officeDocument/2006/relationships/image" Target="../media/image52.png"  /><Relationship Id="rId4" Type="http://schemas.openxmlformats.org/officeDocument/2006/relationships/image" Target="../media/image112.png"  /><Relationship Id="rId5" Type="http://schemas.openxmlformats.org/officeDocument/2006/relationships/image" Target="../media/image113.png"  /><Relationship Id="rId6" Type="http://schemas.openxmlformats.org/officeDocument/2006/relationships/image" Target="../media/image114.png"  /><Relationship Id="rId7" Type="http://schemas.openxmlformats.org/officeDocument/2006/relationships/image" Target="../media/image115.png"  /><Relationship Id="rId8" Type="http://schemas.openxmlformats.org/officeDocument/2006/relationships/image" Target="../media/image116.png"  /><Relationship Id="rId9" Type="http://schemas.openxmlformats.org/officeDocument/2006/relationships/image" Target="../media/image1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19.png"  /><Relationship Id="rId4" Type="http://schemas.openxmlformats.org/officeDocument/2006/relationships/image" Target="../media/image33.png"  /><Relationship Id="rId5" Type="http://schemas.openxmlformats.org/officeDocument/2006/relationships/image" Target="../media/image15.png"  /><Relationship Id="rId6" Type="http://schemas.openxmlformats.org/officeDocument/2006/relationships/image" Target="../media/image1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8.png"  /><Relationship Id="rId2" Type="http://schemas.openxmlformats.org/officeDocument/2006/relationships/image" Target="../media/image2.png"  /><Relationship Id="rId3" Type="http://schemas.openxmlformats.org/officeDocument/2006/relationships/image" Target="../media/image121.png"  /><Relationship Id="rId4" Type="http://schemas.openxmlformats.org/officeDocument/2006/relationships/image" Target="../media/image122.png"  /><Relationship Id="rId5" Type="http://schemas.openxmlformats.org/officeDocument/2006/relationships/image" Target="../media/image123.png"  /><Relationship Id="rId6" Type="http://schemas.openxmlformats.org/officeDocument/2006/relationships/image" Target="../media/image124.png"  /><Relationship Id="rId7" Type="http://schemas.openxmlformats.org/officeDocument/2006/relationships/image" Target="../media/image125.png"  /><Relationship Id="rId8" Type="http://schemas.openxmlformats.org/officeDocument/2006/relationships/image" Target="../media/image126.png"  /><Relationship Id="rId9" Type="http://schemas.openxmlformats.org/officeDocument/2006/relationships/image" Target="../media/image1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1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5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3.png"  /><Relationship Id="rId6" Type="http://schemas.openxmlformats.org/officeDocument/2006/relationships/image" Target="../media/image39.png"  /><Relationship Id="rId7" Type="http://schemas.openxmlformats.org/officeDocument/2006/relationships/image" Target="../media/image4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7.png"  /><Relationship Id="rId11" Type="http://schemas.openxmlformats.org/officeDocument/2006/relationships/image" Target="../media/image48.png"  /><Relationship Id="rId12" Type="http://schemas.openxmlformats.org/officeDocument/2006/relationships/image" Target="../media/image49.png"  /><Relationship Id="rId13" Type="http://schemas.openxmlformats.org/officeDocument/2006/relationships/image" Target="../media/image50.png"  /><Relationship Id="rId2" Type="http://schemas.openxmlformats.org/officeDocument/2006/relationships/image" Target="../media/image2.png"  /><Relationship Id="rId3" Type="http://schemas.openxmlformats.org/officeDocument/2006/relationships/image" Target="../media/image15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8.png"  /><Relationship Id="rId11" Type="http://schemas.openxmlformats.org/officeDocument/2006/relationships/image" Target="../media/image59.png"  /><Relationship Id="rId12" Type="http://schemas.openxmlformats.org/officeDocument/2006/relationships/image" Target="../media/image60.png"  /><Relationship Id="rId2" Type="http://schemas.openxmlformats.org/officeDocument/2006/relationships/image" Target="../media/image2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Relationship Id="rId9" Type="http://schemas.openxmlformats.org/officeDocument/2006/relationships/image" Target="../media/image5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6.png"  /><Relationship Id="rId2" Type="http://schemas.openxmlformats.org/officeDocument/2006/relationships/image" Target="../media/image2.png"  /><Relationship Id="rId3" Type="http://schemas.openxmlformats.org/officeDocument/2006/relationships/image" Target="../media/image61.png"  /><Relationship Id="rId4" Type="http://schemas.openxmlformats.org/officeDocument/2006/relationships/image" Target="../media/image62.png"  /><Relationship Id="rId5" Type="http://schemas.openxmlformats.org/officeDocument/2006/relationships/image" Target="../media/image47.png"  /><Relationship Id="rId6" Type="http://schemas.openxmlformats.org/officeDocument/2006/relationships/image" Target="../media/image52.png"  /><Relationship Id="rId7" Type="http://schemas.openxmlformats.org/officeDocument/2006/relationships/image" Target="../media/image63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67.png"  /><Relationship Id="rId4" Type="http://schemas.openxmlformats.org/officeDocument/2006/relationships/image" Target="../media/image52.png"  /><Relationship Id="rId5" Type="http://schemas.openxmlformats.org/officeDocument/2006/relationships/image" Target="../media/image68.png"  /><Relationship Id="rId6" Type="http://schemas.openxmlformats.org/officeDocument/2006/relationships/image" Target="../media/image69.png"  /><Relationship Id="rId7" Type="http://schemas.openxmlformats.org/officeDocument/2006/relationships/image" Target="../media/image7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4952" y="1481410"/>
            <a:ext cx="7905734" cy="7392374"/>
            <a:chOff x="944952" y="1481410"/>
            <a:chExt cx="7905734" cy="73923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952" y="1481410"/>
              <a:ext cx="7905734" cy="73923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4221" y="6222071"/>
            <a:ext cx="3817273" cy="1270849"/>
            <a:chOff x="7234221" y="6222071"/>
            <a:chExt cx="3817273" cy="12708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4221" y="6222071"/>
              <a:ext cx="3817273" cy="12708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56243" y="2966435"/>
            <a:ext cx="14539853" cy="4444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4333" y="6398062"/>
            <a:ext cx="2931239" cy="9077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6144" y="8941868"/>
            <a:ext cx="3968625" cy="4592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92849" y="8950687"/>
            <a:ext cx="4382388" cy="4592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13049" y="8941163"/>
            <a:ext cx="2989547" cy="4592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812487" y="1481410"/>
            <a:ext cx="4767953" cy="4458346"/>
            <a:chOff x="12812487" y="1481410"/>
            <a:chExt cx="4767953" cy="44583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2487" y="1481410"/>
              <a:ext cx="4767953" cy="4458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308" y="1713279"/>
            <a:ext cx="2449372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2238" y="3192931"/>
            <a:ext cx="5773483" cy="5329772"/>
            <a:chOff x="1642238" y="3192931"/>
            <a:chExt cx="5773483" cy="53297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2238" y="3192931"/>
              <a:ext cx="5773483" cy="532977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59430" y="3408738"/>
            <a:ext cx="8445886" cy="6985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7656" y="4510856"/>
            <a:ext cx="9218605" cy="41292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1121" y="3190447"/>
            <a:ext cx="10370536" cy="5236607"/>
            <a:chOff x="281121" y="3190447"/>
            <a:chExt cx="10370536" cy="5236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121" y="3190447"/>
              <a:ext cx="10370536" cy="52366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2308" y="1713279"/>
            <a:ext cx="2881037" cy="10791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58543" y="3932069"/>
            <a:ext cx="3753364" cy="3753364"/>
            <a:chOff x="11158543" y="3932069"/>
            <a:chExt cx="3753364" cy="37533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8543" y="3932069"/>
              <a:ext cx="3753364" cy="37533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17026" y="3190447"/>
            <a:ext cx="4698726" cy="4698726"/>
            <a:chOff x="3117026" y="3190447"/>
            <a:chExt cx="4698726" cy="46987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7026" y="3190447"/>
              <a:ext cx="4698726" cy="46987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85862" y="3135578"/>
            <a:ext cx="4698726" cy="4698726"/>
            <a:chOff x="10685862" y="3135578"/>
            <a:chExt cx="4698726" cy="46987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85862" y="3135578"/>
              <a:ext cx="4698726" cy="46987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77665" y="3294227"/>
            <a:ext cx="4334168" cy="4334168"/>
            <a:chOff x="10877665" y="3294227"/>
            <a:chExt cx="4334168" cy="43341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77665" y="3294227"/>
              <a:ext cx="4334168" cy="43341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78910" y="3557304"/>
            <a:ext cx="3774959" cy="3907870"/>
            <a:chOff x="3578910" y="3557304"/>
            <a:chExt cx="3774959" cy="39078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8910" y="3557304"/>
              <a:ext cx="3774959" cy="39078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09116" y="8118067"/>
            <a:ext cx="2470541" cy="6501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64393" y="8069269"/>
            <a:ext cx="2339791" cy="7501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0289" y="1950003"/>
            <a:ext cx="2881037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783" y="3236429"/>
            <a:ext cx="870156" cy="8695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7760" y="4490724"/>
            <a:ext cx="899140" cy="8695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2989" y="3444440"/>
            <a:ext cx="4683870" cy="59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2992" y="4673668"/>
            <a:ext cx="5504675" cy="5942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1827" y="5720665"/>
            <a:ext cx="899139" cy="8695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42992" y="5875458"/>
            <a:ext cx="7794395" cy="5942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7760" y="6948808"/>
            <a:ext cx="912182" cy="8695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93468" y="7101211"/>
            <a:ext cx="7383993" cy="5942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07760" y="8126541"/>
            <a:ext cx="899139" cy="8695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49716" y="8233573"/>
            <a:ext cx="5918379" cy="6061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80837" y="6850150"/>
            <a:ext cx="954083" cy="2241945"/>
            <a:chOff x="15680837" y="6850150"/>
            <a:chExt cx="954083" cy="22419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60000">
              <a:off x="15680837" y="6850150"/>
              <a:ext cx="954083" cy="2241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678705" cy="63090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8997" y="4962206"/>
            <a:ext cx="5816681" cy="21678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41748" y="4997632"/>
            <a:ext cx="5839985" cy="1841124"/>
            <a:chOff x="1941748" y="4997632"/>
            <a:chExt cx="5839985" cy="18411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80000">
              <a:off x="1941748" y="4997632"/>
              <a:ext cx="5839985" cy="18411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2186" y="2041944"/>
            <a:ext cx="2135979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pic>
        <p:nvPicPr>
          <p:cNvPr id="1002" name="종이 피아노 시연.mp4">
            <a:hlinkClick r:id="" action="ppaction://media"/>
          </p:cNvPr>
          <p:cNvPicPr>
            <a:picLocks noRot="1"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</p:nvPr>
        </p:nvPicPr>
        <p:blipFill rotWithShape="1">
          <a:blip r:embed="rId7"/>
          <a:stretch>
            <a:fillRect/>
          </a:stretch>
        </p:blipFill>
        <p:spPr>
          <a:xfrm>
            <a:off x="3086100" y="3390900"/>
            <a:ext cx="12115800" cy="5519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2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2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1002"/>
                </p:tgtEl>
              </p:cMediaNode>
            </p:video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52308" y="1952308"/>
            <a:ext cx="1547618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pic>
        <p:nvPicPr>
          <p:cNvPr id="1002" name="드럼 시연 영상.mp4">
            <a:hlinkClick r:id="" action="ppaction://media"/>
          </p:cNvPr>
          <p:cNvPicPr>
            <a:picLocks noRot="1"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</p:nvPr>
        </p:nvPicPr>
        <p:blipFill rotWithShape="1">
          <a:blip r:embed="rId7"/>
          <a:stretch>
            <a:fillRect/>
          </a:stretch>
        </p:blipFill>
        <p:spPr>
          <a:xfrm>
            <a:off x="3352800" y="3771900"/>
            <a:ext cx="11582400" cy="503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2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2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100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0" y="2126338"/>
            <a:ext cx="10231044" cy="98140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0530" y="5572088"/>
            <a:ext cx="8151756" cy="21678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2057400" y="3619500"/>
          <a:ext cx="14173200" cy="3590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20"/>
                <a:gridCol w="4436828"/>
                <a:gridCol w="5623063"/>
                <a:gridCol w="2695989"/>
              </a:tblGrid>
              <a:tr h="58288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Aharoni"/>
                          <a:cs typeface="Aharoni"/>
                        </a:rPr>
                        <a:t>날짜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haroni"/>
                        <a:cs typeface="Aharoni"/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Aharoni"/>
                          <a:cs typeface="Aharoni"/>
                        </a:rPr>
                        <a:t>수행내용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haroni"/>
                        <a:cs typeface="Aharoni"/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Aharoni"/>
                          <a:cs typeface="Aharoni"/>
                        </a:rPr>
                        <a:t>세부사항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haroni"/>
                        <a:cs typeface="Aharoni"/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Aharoni"/>
                          <a:cs typeface="Aharoni"/>
                        </a:rPr>
                        <a:t>장소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haroni"/>
                        <a:cs typeface="Aharoni"/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</a:tr>
              <a:tr h="54934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프로젝트 회의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프로젝트에 필요한 재료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비슷한 프로젝트 자료 조사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288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13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피아노 코딩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아두이노 코딩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10225</a:t>
                      </a:r>
                      <a:r>
                        <a:rPr lang="ko-KR" altLang="en-US"/>
                        <a:t>강의실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288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14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피아노 코딩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프로세싱 코딩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10225</a:t>
                      </a:r>
                      <a:r>
                        <a:rPr lang="ko-KR" altLang="en-US"/>
                        <a:t>강의실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288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15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테스트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테스트 및 오류 확인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10225</a:t>
                      </a:r>
                      <a:r>
                        <a:rPr lang="ko-KR" altLang="en-US"/>
                        <a:t>강의실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70940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r>
                        <a:rPr lang="en-US" altLang="ko-KR"/>
                        <a:t> 16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피아노 오류수정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오류수정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10225</a:t>
                      </a:r>
                      <a:r>
                        <a:rPr lang="ko-KR" altLang="en-US"/>
                        <a:t>강의실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943099" y="3695700"/>
          <a:ext cx="14401801" cy="3818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80"/>
                <a:gridCol w="4508390"/>
                <a:gridCol w="5713758"/>
                <a:gridCol w="2739473"/>
              </a:tblGrid>
              <a:tr h="6199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Aharoni"/>
                          <a:cs typeface="Aharoni"/>
                        </a:rPr>
                        <a:t>날짜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haroni"/>
                        <a:cs typeface="Aharoni"/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Aharoni"/>
                          <a:cs typeface="Aharoni"/>
                        </a:rPr>
                        <a:t>수행내용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haroni"/>
                        <a:cs typeface="Aharoni"/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Aharoni"/>
                          <a:cs typeface="Aharoni"/>
                        </a:rPr>
                        <a:t>세부사항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haroni"/>
                        <a:cs typeface="Aharoni"/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Aharoni"/>
                          <a:cs typeface="Aharoni"/>
                        </a:rPr>
                        <a:t>장소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haroni"/>
                        <a:cs typeface="Aharoni"/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</a:tr>
              <a:tr h="58432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19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중간발표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줌 회의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9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20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피아노 오류 수정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드럼코딩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피아노 코드 수정 및 드럼 아두이노 코딩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10225</a:t>
                      </a:r>
                      <a:r>
                        <a:rPr lang="ko-KR" altLang="en-US"/>
                        <a:t>강의실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9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21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드럼 코딩 및 테스트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프로세싱 코딩 및 테스트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10225</a:t>
                      </a:r>
                      <a:r>
                        <a:rPr lang="ko-KR" altLang="en-US"/>
                        <a:t>강의실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9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22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최종 보고서 작성 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발표자료 준비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최종 결과 보고서 작성 </a:t>
                      </a:r>
                      <a:r>
                        <a:rPr lang="en-US" altLang="ko-KR"/>
                        <a:t>, ppt </a:t>
                      </a:r>
                      <a:r>
                        <a:rPr lang="ko-KR" altLang="en-US"/>
                        <a:t>만들기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75457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r>
                        <a:rPr lang="en-US" altLang="ko-KR"/>
                        <a:t> 23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최종 발표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10225</a:t>
                      </a:r>
                      <a:r>
                        <a:rPr lang="ko-KR" altLang="en-US"/>
                        <a:t>강의실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6947" y="2126338"/>
            <a:ext cx="10183726" cy="98140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29119" y="4952386"/>
            <a:ext cx="4524184" cy="2285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890" y="4309891"/>
            <a:ext cx="2574339" cy="25729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0522" y="5140522"/>
            <a:ext cx="2762732" cy="5994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3624" y="4539621"/>
            <a:ext cx="1710554" cy="165405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55989" y="5138856"/>
            <a:ext cx="2253889" cy="59944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40039" y="4309891"/>
            <a:ext cx="2629474" cy="25729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62618" y="5100265"/>
            <a:ext cx="1608270" cy="59944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5620" y="7068650"/>
            <a:ext cx="1735365" cy="16540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50560" y="7641218"/>
            <a:ext cx="2253885" cy="59944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23894" y="6838920"/>
            <a:ext cx="2629474" cy="257297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54618" y="7612713"/>
            <a:ext cx="936013" cy="60610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41195" y="1958443"/>
            <a:ext cx="4575102" cy="17826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768214" y="1928931"/>
            <a:ext cx="854026" cy="2006827"/>
            <a:chOff x="14768214" y="1928931"/>
            <a:chExt cx="854026" cy="200682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68214" y="1928931"/>
              <a:ext cx="854026" cy="200682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94829" y="7068648"/>
            <a:ext cx="1712393" cy="16540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550046" y="7640379"/>
            <a:ext cx="1186449" cy="5994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6667" y="2819048"/>
            <a:ext cx="6171429" cy="6171429"/>
            <a:chOff x="1866667" y="2819048"/>
            <a:chExt cx="61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667" y="281904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52579" y="2438095"/>
            <a:ext cx="4799604" cy="761905"/>
            <a:chOff x="2552579" y="2438095"/>
            <a:chExt cx="4799604" cy="7619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2579" y="2438095"/>
              <a:ext cx="4799604" cy="7619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8118" y="2538631"/>
            <a:ext cx="3217844" cy="6501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45714" y="2826667"/>
            <a:ext cx="6171429" cy="6171429"/>
            <a:chOff x="10245714" y="2826667"/>
            <a:chExt cx="6171429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5714" y="2826667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41150" y="2455238"/>
            <a:ext cx="4799604" cy="761905"/>
            <a:chOff x="10941150" y="2455238"/>
            <a:chExt cx="4799604" cy="7619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1150" y="2455238"/>
              <a:ext cx="4799604" cy="76190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26202" y="2470783"/>
            <a:ext cx="3234820" cy="72561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02192" y="3974900"/>
            <a:ext cx="5496371" cy="4571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45811" y="4291716"/>
            <a:ext cx="5625256" cy="29041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9119" y="4952386"/>
            <a:ext cx="3569288" cy="23110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07010" y="2907353"/>
            <a:ext cx="6682218" cy="63090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92836" y="6414161"/>
            <a:ext cx="3817273" cy="1270849"/>
            <a:chOff x="7092836" y="6414161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2836" y="6414161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78" y="3493116"/>
            <a:ext cx="16430817" cy="37382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3195" y="2265643"/>
            <a:ext cx="5143137" cy="20039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10999" y="6586133"/>
            <a:ext cx="2702718" cy="9077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6144" y="8941868"/>
            <a:ext cx="3835828" cy="4592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13049" y="8941163"/>
            <a:ext cx="2989547" cy="4592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3" y="2126344"/>
            <a:ext cx="10078562" cy="98140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5888" y="3369248"/>
            <a:ext cx="2610155" cy="2271626"/>
            <a:chOff x="1595888" y="3369248"/>
            <a:chExt cx="2610155" cy="22716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5888" y="3369248"/>
              <a:ext cx="2610155" cy="227162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4" y="3856092"/>
            <a:ext cx="7284635" cy="3859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2855" y="2252121"/>
            <a:ext cx="5794578" cy="12571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3250" y="4502157"/>
            <a:ext cx="12153310" cy="26700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89412" y="6562038"/>
            <a:ext cx="1010603" cy="2374758"/>
            <a:chOff x="15589412" y="6562038"/>
            <a:chExt cx="1010603" cy="23747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89412" y="6562038"/>
              <a:ext cx="1010603" cy="23747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678705" cy="63090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5079311"/>
            <a:ext cx="8151755" cy="21678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80569" y="3200000"/>
            <a:ext cx="5883496" cy="4130796"/>
            <a:chOff x="1680569" y="3200000"/>
            <a:chExt cx="5883496" cy="41307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0569" y="3200000"/>
              <a:ext cx="5883496" cy="4130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92636" y="3688565"/>
            <a:ext cx="2915427" cy="2915427"/>
            <a:chOff x="2192636" y="3688565"/>
            <a:chExt cx="2915427" cy="29154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2636" y="3688565"/>
              <a:ext cx="2915427" cy="2915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07492" y="3688565"/>
            <a:ext cx="2815081" cy="2764404"/>
            <a:chOff x="7107492" y="3688565"/>
            <a:chExt cx="2815081" cy="27644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7492" y="3688565"/>
              <a:ext cx="2815081" cy="276440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9794" y="4116981"/>
            <a:ext cx="1509804" cy="22856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8078" y="4190501"/>
            <a:ext cx="1509802" cy="22934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25170" y="2676694"/>
            <a:ext cx="2238294" cy="2023743"/>
            <a:chOff x="12725170" y="2676694"/>
            <a:chExt cx="2238294" cy="20237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25170" y="2676694"/>
              <a:ext cx="2238294" cy="20237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01460" y="5831223"/>
            <a:ext cx="3085714" cy="1865063"/>
            <a:chOff x="12301460" y="5831223"/>
            <a:chExt cx="3085714" cy="18650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01460" y="5831223"/>
              <a:ext cx="3085714" cy="18650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71407" y="7435467"/>
            <a:ext cx="1500407" cy="5942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34779" y="7443219"/>
            <a:ext cx="860220" cy="5942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90151" y="8148580"/>
            <a:ext cx="852296" cy="59427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52308" y="1713279"/>
            <a:ext cx="4214456" cy="1079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308" y="1713279"/>
            <a:ext cx="4802818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04827" y="5629064"/>
            <a:ext cx="4253011" cy="3719363"/>
            <a:chOff x="4104827" y="5629064"/>
            <a:chExt cx="4253011" cy="37193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4827" y="5629064"/>
              <a:ext cx="4253011" cy="37193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13165" y="5554652"/>
            <a:ext cx="4136841" cy="3456498"/>
            <a:chOff x="9413165" y="5554652"/>
            <a:chExt cx="4136841" cy="34564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13165" y="5554652"/>
              <a:ext cx="4136841" cy="34564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48742" y="3514546"/>
            <a:ext cx="2242788" cy="5942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7002" y="3178609"/>
            <a:ext cx="1143805" cy="11428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05050" y="3156326"/>
            <a:ext cx="1181901" cy="11428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71044" y="3535366"/>
            <a:ext cx="2977246" cy="5942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4144" y="4411550"/>
            <a:ext cx="7330356" cy="9891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02987" y="4257800"/>
            <a:ext cx="7070299" cy="9891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308" y="1713279"/>
            <a:ext cx="5919421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4589" y="7270824"/>
            <a:ext cx="4027836" cy="594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3335" y="7280344"/>
            <a:ext cx="1500407" cy="5942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3833" y="3293778"/>
            <a:ext cx="4305965" cy="3908748"/>
            <a:chOff x="1123833" y="3293778"/>
            <a:chExt cx="4305965" cy="39087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833" y="3293778"/>
              <a:ext cx="4305965" cy="3908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68391" y="3699878"/>
            <a:ext cx="2885958" cy="2885958"/>
            <a:chOff x="4668391" y="3699878"/>
            <a:chExt cx="2885958" cy="28859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8391" y="3699878"/>
              <a:ext cx="2885958" cy="288595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12235" y="4836384"/>
            <a:ext cx="1159531" cy="17631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26445" y="3781613"/>
            <a:ext cx="3308787" cy="3046298"/>
            <a:chOff x="11526445" y="3781613"/>
            <a:chExt cx="3308787" cy="30462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26445" y="3781613"/>
              <a:ext cx="3308787" cy="30462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308" y="1713279"/>
            <a:ext cx="3469399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03136" y="3620890"/>
            <a:ext cx="8787797" cy="6277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68324" y="3134619"/>
            <a:ext cx="4558921" cy="5483322"/>
            <a:chOff x="1968324" y="3134619"/>
            <a:chExt cx="4558921" cy="5483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8324" y="3134619"/>
              <a:ext cx="4558921" cy="5483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36228" y="4646961"/>
            <a:ext cx="9122870" cy="35450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100</ep:Words>
  <ep:PresentationFormat>사용자 지정</ep:PresentationFormat>
  <ep:Paragraphs>0</ep:Paragraphs>
  <ep:Slides>22</ep:Slides>
  <ep:Notes>0</ep:Notes>
  <ep:TotalTime>0</ep:TotalTime>
  <ep:HiddenSlides>0</ep:HiddenSlides>
  <ep:MMClips>2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2021-07-22T21:00:23.000</dcterms:created>
  <dc:creator>officegen</dc:creator>
  <cp:lastModifiedBy>SM-T870</cp:lastModifiedBy>
  <dcterms:modified xsi:type="dcterms:W3CDTF">2021-07-22T12:38:53.083</dcterms:modified>
  <cp:revision>9</cp:revision>
  <dc:title>PowerPoint 프레젠테이션</dc:title>
  <cp:version/>
</cp:coreProperties>
</file>