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4"/>
  </p:notesMasterIdLst>
  <p:sldIdLst>
    <p:sldId id="256" r:id="rId2"/>
    <p:sldId id="262" r:id="rId3"/>
    <p:sldId id="263" r:id="rId4"/>
    <p:sldId id="268" r:id="rId5"/>
    <p:sldId id="259" r:id="rId6"/>
    <p:sldId id="258" r:id="rId7"/>
    <p:sldId id="260" r:id="rId8"/>
    <p:sldId id="261"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B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84218"/>
  </p:normalViewPr>
  <p:slideViewPr>
    <p:cSldViewPr snapToGrid="0">
      <p:cViewPr varScale="1">
        <p:scale>
          <a:sx n="105" d="100"/>
          <a:sy n="105"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64DE6-DA33-41B1-AA8E-ED8378BD5F88}" type="doc">
      <dgm:prSet loTypeId="urn:microsoft.com/office/officeart/2018/2/layout/IconCircleList" loCatId="icon" qsTypeId="urn:microsoft.com/office/officeart/2005/8/quickstyle/simple1" qsCatId="simple" csTypeId="urn:microsoft.com/office/officeart/2005/8/colors/accent0_1" csCatId="mainScheme" phldr="1"/>
      <dgm:spPr/>
      <dgm:t>
        <a:bodyPr/>
        <a:lstStyle/>
        <a:p>
          <a:endParaRPr lang="en-US"/>
        </a:p>
      </dgm:t>
    </dgm:pt>
    <dgm:pt modelId="{61CAE587-FED5-4B31-BEF6-9FE80B2E53C3}">
      <dgm:prSet/>
      <dgm:spPr/>
      <dgm:t>
        <a:bodyPr/>
        <a:lstStyle/>
        <a:p>
          <a:pPr>
            <a:lnSpc>
              <a:spcPct val="100000"/>
            </a:lnSpc>
          </a:pPr>
          <a:r>
            <a:rPr lang="en-US" dirty="0"/>
            <a:t>Forecast potential Metro </a:t>
          </a:r>
          <a:r>
            <a:rPr lang="en-US" b="1" dirty="0">
              <a:solidFill>
                <a:srgbClr val="1EB4D5"/>
              </a:solidFill>
            </a:rPr>
            <a:t>train delays</a:t>
          </a:r>
        </a:p>
      </dgm:t>
    </dgm:pt>
    <dgm:pt modelId="{CB57140A-DFE6-457C-BFC6-F3425083514A}" type="parTrans" cxnId="{B0B50D49-1F62-4B5F-B864-DF95267CA790}">
      <dgm:prSet/>
      <dgm:spPr/>
      <dgm:t>
        <a:bodyPr/>
        <a:lstStyle/>
        <a:p>
          <a:endParaRPr lang="en-US"/>
        </a:p>
      </dgm:t>
    </dgm:pt>
    <dgm:pt modelId="{5DC0AF3A-1D81-448E-B9BE-7313D2CE5AB4}" type="sibTrans" cxnId="{B0B50D49-1F62-4B5F-B864-DF95267CA790}">
      <dgm:prSet/>
      <dgm:spPr/>
      <dgm:t>
        <a:bodyPr/>
        <a:lstStyle/>
        <a:p>
          <a:pPr>
            <a:lnSpc>
              <a:spcPct val="100000"/>
            </a:lnSpc>
          </a:pPr>
          <a:endParaRPr lang="en-US"/>
        </a:p>
      </dgm:t>
    </dgm:pt>
    <dgm:pt modelId="{A44C2951-54D9-4533-A247-6189A4A89C18}">
      <dgm:prSet/>
      <dgm:spPr/>
      <dgm:t>
        <a:bodyPr/>
        <a:lstStyle/>
        <a:p>
          <a:pPr>
            <a:lnSpc>
              <a:spcPct val="100000"/>
            </a:lnSpc>
          </a:pPr>
          <a:r>
            <a:rPr lang="en-US" dirty="0"/>
            <a:t>Suggest alternative</a:t>
          </a:r>
          <a:r>
            <a:rPr lang="en-US" b="1" dirty="0"/>
            <a:t> </a:t>
          </a:r>
          <a:r>
            <a:rPr lang="en-US" b="1" dirty="0">
              <a:solidFill>
                <a:srgbClr val="1EB4D5"/>
              </a:solidFill>
            </a:rPr>
            <a:t>traveling options</a:t>
          </a:r>
          <a:endParaRPr lang="en-US" dirty="0">
            <a:solidFill>
              <a:srgbClr val="1EB4D5"/>
            </a:solidFill>
          </a:endParaRPr>
        </a:p>
      </dgm:t>
    </dgm:pt>
    <dgm:pt modelId="{F2FEF35E-FEF4-43E9-BEE6-2EFDFB839F10}" type="parTrans" cxnId="{07549EE0-AC15-49B9-8356-438582D87765}">
      <dgm:prSet/>
      <dgm:spPr/>
      <dgm:t>
        <a:bodyPr/>
        <a:lstStyle/>
        <a:p>
          <a:endParaRPr lang="en-US"/>
        </a:p>
      </dgm:t>
    </dgm:pt>
    <dgm:pt modelId="{6F4AD600-D2BE-463D-A7B5-0A8FE4F76136}" type="sibTrans" cxnId="{07549EE0-AC15-49B9-8356-438582D87765}">
      <dgm:prSet/>
      <dgm:spPr/>
      <dgm:t>
        <a:bodyPr/>
        <a:lstStyle/>
        <a:p>
          <a:pPr>
            <a:lnSpc>
              <a:spcPct val="100000"/>
            </a:lnSpc>
          </a:pPr>
          <a:endParaRPr lang="en-US"/>
        </a:p>
      </dgm:t>
    </dgm:pt>
    <dgm:pt modelId="{1CE1433B-45D9-44B3-9626-1615D30F3D13}">
      <dgm:prSet/>
      <dgm:spPr/>
      <dgm:t>
        <a:bodyPr/>
        <a:lstStyle/>
        <a:p>
          <a:pPr>
            <a:lnSpc>
              <a:spcPct val="100000"/>
            </a:lnSpc>
          </a:pPr>
          <a:r>
            <a:rPr lang="en-US" dirty="0"/>
            <a:t>Capture and update </a:t>
          </a:r>
          <a:r>
            <a:rPr lang="en-US" b="1" dirty="0">
              <a:solidFill>
                <a:srgbClr val="1EB4D5"/>
              </a:solidFill>
            </a:rPr>
            <a:t>real-time delays</a:t>
          </a:r>
          <a:endParaRPr lang="en-US" dirty="0">
            <a:solidFill>
              <a:srgbClr val="1EB4D5"/>
            </a:solidFill>
          </a:endParaRPr>
        </a:p>
      </dgm:t>
    </dgm:pt>
    <dgm:pt modelId="{19B0739B-B2EA-4732-96B9-1FCEDB51993F}" type="parTrans" cxnId="{7D9B73DD-A296-4977-92B6-BEDF719BC255}">
      <dgm:prSet/>
      <dgm:spPr/>
      <dgm:t>
        <a:bodyPr/>
        <a:lstStyle/>
        <a:p>
          <a:endParaRPr lang="en-US"/>
        </a:p>
      </dgm:t>
    </dgm:pt>
    <dgm:pt modelId="{0F93DAA5-E93E-451E-B333-25481708575A}" type="sibTrans" cxnId="{7D9B73DD-A296-4977-92B6-BEDF719BC255}">
      <dgm:prSet/>
      <dgm:spPr/>
      <dgm:t>
        <a:bodyPr/>
        <a:lstStyle/>
        <a:p>
          <a:pPr>
            <a:lnSpc>
              <a:spcPct val="100000"/>
            </a:lnSpc>
          </a:pPr>
          <a:endParaRPr lang="en-US"/>
        </a:p>
      </dgm:t>
    </dgm:pt>
    <dgm:pt modelId="{C4BD3906-D3EF-49BE-A044-8DC4302EE57D}">
      <dgm:prSet/>
      <dgm:spPr/>
      <dgm:t>
        <a:bodyPr/>
        <a:lstStyle/>
        <a:p>
          <a:pPr>
            <a:lnSpc>
              <a:spcPct val="100000"/>
            </a:lnSpc>
          </a:pPr>
          <a:r>
            <a:rPr lang="en-US" dirty="0"/>
            <a:t>Display real-time </a:t>
          </a:r>
          <a:r>
            <a:rPr lang="en-US" b="1" dirty="0">
              <a:solidFill>
                <a:srgbClr val="1EB4D5"/>
              </a:solidFill>
            </a:rPr>
            <a:t>weather conditions</a:t>
          </a:r>
          <a:endParaRPr lang="en-US" dirty="0">
            <a:solidFill>
              <a:srgbClr val="1EB4D5"/>
            </a:solidFill>
          </a:endParaRPr>
        </a:p>
      </dgm:t>
    </dgm:pt>
    <dgm:pt modelId="{02B23E79-6A5F-46AF-813C-F36F50DC9667}" type="parTrans" cxnId="{1B258836-95FA-4F24-B88E-01A6D60119EC}">
      <dgm:prSet/>
      <dgm:spPr/>
      <dgm:t>
        <a:bodyPr/>
        <a:lstStyle/>
        <a:p>
          <a:endParaRPr lang="en-US"/>
        </a:p>
      </dgm:t>
    </dgm:pt>
    <dgm:pt modelId="{710F6036-A468-4BFA-A5BE-317F08FB2E9F}" type="sibTrans" cxnId="{1B258836-95FA-4F24-B88E-01A6D60119EC}">
      <dgm:prSet/>
      <dgm:spPr/>
      <dgm:t>
        <a:bodyPr/>
        <a:lstStyle/>
        <a:p>
          <a:endParaRPr lang="en-US"/>
        </a:p>
      </dgm:t>
    </dgm:pt>
    <dgm:pt modelId="{ECA75EA5-0AF0-40A1-8A96-5F831B0EC348}" type="pres">
      <dgm:prSet presAssocID="{BCB64DE6-DA33-41B1-AA8E-ED8378BD5F88}" presName="root" presStyleCnt="0">
        <dgm:presLayoutVars>
          <dgm:dir/>
          <dgm:resizeHandles val="exact"/>
        </dgm:presLayoutVars>
      </dgm:prSet>
      <dgm:spPr/>
    </dgm:pt>
    <dgm:pt modelId="{61DE83B1-36DE-42BD-96DA-EEEB0C68ABBC}" type="pres">
      <dgm:prSet presAssocID="{BCB64DE6-DA33-41B1-AA8E-ED8378BD5F88}" presName="container" presStyleCnt="0">
        <dgm:presLayoutVars>
          <dgm:dir/>
          <dgm:resizeHandles val="exact"/>
        </dgm:presLayoutVars>
      </dgm:prSet>
      <dgm:spPr/>
    </dgm:pt>
    <dgm:pt modelId="{A445664B-9C0C-4E62-AB5D-9A7550A6DC3F}" type="pres">
      <dgm:prSet presAssocID="{61CAE587-FED5-4B31-BEF6-9FE80B2E53C3}" presName="compNode" presStyleCnt="0"/>
      <dgm:spPr/>
    </dgm:pt>
    <dgm:pt modelId="{B4487334-83E9-46C0-8E22-BBFA3B775294}" type="pres">
      <dgm:prSet presAssocID="{61CAE587-FED5-4B31-BEF6-9FE80B2E53C3}" presName="iconBgRect" presStyleLbl="bgShp" presStyleIdx="0" presStyleCnt="4"/>
      <dgm:spPr>
        <a:solidFill>
          <a:schemeClr val="accent1">
            <a:lumMod val="20000"/>
            <a:lumOff val="80000"/>
          </a:schemeClr>
        </a:solidFill>
      </dgm:spPr>
    </dgm:pt>
    <dgm:pt modelId="{20717A6D-1FC3-4CFC-A514-21308026DB66}" type="pres">
      <dgm:prSet presAssocID="{61CAE587-FED5-4B31-BEF6-9FE80B2E5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26401FCE-964A-4AA7-881E-C4F8C325982D}" type="pres">
      <dgm:prSet presAssocID="{61CAE587-FED5-4B31-BEF6-9FE80B2E53C3}" presName="spaceRect" presStyleCnt="0"/>
      <dgm:spPr/>
    </dgm:pt>
    <dgm:pt modelId="{9F65D5DA-1112-4124-97C3-B62627F3C36B}" type="pres">
      <dgm:prSet presAssocID="{61CAE587-FED5-4B31-BEF6-9FE80B2E53C3}" presName="textRect" presStyleLbl="revTx" presStyleIdx="0" presStyleCnt="4">
        <dgm:presLayoutVars>
          <dgm:chMax val="1"/>
          <dgm:chPref val="1"/>
        </dgm:presLayoutVars>
      </dgm:prSet>
      <dgm:spPr/>
    </dgm:pt>
    <dgm:pt modelId="{C6AC7C02-124C-4118-9E7E-9C6ABAD389AB}" type="pres">
      <dgm:prSet presAssocID="{5DC0AF3A-1D81-448E-B9BE-7313D2CE5AB4}" presName="sibTrans" presStyleLbl="sibTrans2D1" presStyleIdx="0" presStyleCnt="0"/>
      <dgm:spPr/>
    </dgm:pt>
    <dgm:pt modelId="{A2A8D8A0-C077-489C-A4BD-4941A4718CA6}" type="pres">
      <dgm:prSet presAssocID="{A44C2951-54D9-4533-A247-6189A4A89C18}" presName="compNode" presStyleCnt="0"/>
      <dgm:spPr/>
    </dgm:pt>
    <dgm:pt modelId="{C099EF04-EFA5-4205-AE67-F02B0BB4E3D1}" type="pres">
      <dgm:prSet presAssocID="{A44C2951-54D9-4533-A247-6189A4A89C18}" presName="iconBgRect" presStyleLbl="bgShp" presStyleIdx="1" presStyleCnt="4"/>
      <dgm:spPr>
        <a:solidFill>
          <a:schemeClr val="accent1">
            <a:lumMod val="20000"/>
            <a:lumOff val="80000"/>
          </a:schemeClr>
        </a:solidFill>
      </dgm:spPr>
    </dgm:pt>
    <dgm:pt modelId="{9DF9EFFE-600E-4277-AE4D-3334702C34E1}" type="pres">
      <dgm:prSet presAssocID="{A44C2951-54D9-4533-A247-6189A4A89C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3A3A09D6-008B-436F-A673-B517DA950802}" type="pres">
      <dgm:prSet presAssocID="{A44C2951-54D9-4533-A247-6189A4A89C18}" presName="spaceRect" presStyleCnt="0"/>
      <dgm:spPr/>
    </dgm:pt>
    <dgm:pt modelId="{04763057-3805-46B4-97F7-CE320BCD4811}" type="pres">
      <dgm:prSet presAssocID="{A44C2951-54D9-4533-A247-6189A4A89C18}" presName="textRect" presStyleLbl="revTx" presStyleIdx="1" presStyleCnt="4">
        <dgm:presLayoutVars>
          <dgm:chMax val="1"/>
          <dgm:chPref val="1"/>
        </dgm:presLayoutVars>
      </dgm:prSet>
      <dgm:spPr/>
    </dgm:pt>
    <dgm:pt modelId="{48B82C04-0EC1-410A-B7CA-9EB088EDAB85}" type="pres">
      <dgm:prSet presAssocID="{6F4AD600-D2BE-463D-A7B5-0A8FE4F76136}" presName="sibTrans" presStyleLbl="sibTrans2D1" presStyleIdx="0" presStyleCnt="0"/>
      <dgm:spPr/>
    </dgm:pt>
    <dgm:pt modelId="{B8686D9A-146D-485D-BA42-B5AB56BF0D69}" type="pres">
      <dgm:prSet presAssocID="{1CE1433B-45D9-44B3-9626-1615D30F3D13}" presName="compNode" presStyleCnt="0"/>
      <dgm:spPr/>
    </dgm:pt>
    <dgm:pt modelId="{2273B16B-B6E3-4753-8DEA-B453AFC261D3}" type="pres">
      <dgm:prSet presAssocID="{1CE1433B-45D9-44B3-9626-1615D30F3D13}" presName="iconBgRect" presStyleLbl="bgShp" presStyleIdx="2" presStyleCnt="4"/>
      <dgm:spPr>
        <a:solidFill>
          <a:schemeClr val="accent1">
            <a:lumMod val="20000"/>
            <a:lumOff val="80000"/>
          </a:schemeClr>
        </a:solidFill>
      </dgm:spPr>
    </dgm:pt>
    <dgm:pt modelId="{28AB7DAF-B9F8-4873-9E65-319ADEC62073}" type="pres">
      <dgm:prSet presAssocID="{1CE1433B-45D9-44B3-9626-1615D30F3D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1993F19-BA0F-4894-81A4-D0591368B107}" type="pres">
      <dgm:prSet presAssocID="{1CE1433B-45D9-44B3-9626-1615D30F3D13}" presName="spaceRect" presStyleCnt="0"/>
      <dgm:spPr/>
    </dgm:pt>
    <dgm:pt modelId="{3B4C5DF2-3E5C-480B-A42F-B9BDDDF50339}" type="pres">
      <dgm:prSet presAssocID="{1CE1433B-45D9-44B3-9626-1615D30F3D13}" presName="textRect" presStyleLbl="revTx" presStyleIdx="2" presStyleCnt="4">
        <dgm:presLayoutVars>
          <dgm:chMax val="1"/>
          <dgm:chPref val="1"/>
        </dgm:presLayoutVars>
      </dgm:prSet>
      <dgm:spPr/>
    </dgm:pt>
    <dgm:pt modelId="{5CE2B9F9-A007-430E-80B7-E6DCBDBAB1B9}" type="pres">
      <dgm:prSet presAssocID="{0F93DAA5-E93E-451E-B333-25481708575A}" presName="sibTrans" presStyleLbl="sibTrans2D1" presStyleIdx="0" presStyleCnt="0"/>
      <dgm:spPr/>
    </dgm:pt>
    <dgm:pt modelId="{8187B871-E029-408C-BE1D-63DFEF422BBD}" type="pres">
      <dgm:prSet presAssocID="{C4BD3906-D3EF-49BE-A044-8DC4302EE57D}" presName="compNode" presStyleCnt="0"/>
      <dgm:spPr/>
    </dgm:pt>
    <dgm:pt modelId="{9D22BE71-9152-45B8-B0D8-F7E9785C30F0}" type="pres">
      <dgm:prSet presAssocID="{C4BD3906-D3EF-49BE-A044-8DC4302EE57D}" presName="iconBgRect" presStyleLbl="bgShp" presStyleIdx="3" presStyleCnt="4"/>
      <dgm:spPr>
        <a:solidFill>
          <a:schemeClr val="accent1">
            <a:lumMod val="20000"/>
            <a:lumOff val="80000"/>
          </a:schemeClr>
        </a:solidFill>
      </dgm:spPr>
    </dgm:pt>
    <dgm:pt modelId="{8B49B0A4-4124-4BD2-96DD-71A51E1AC2F9}" type="pres">
      <dgm:prSet presAssocID="{C4BD3906-D3EF-49BE-A044-8DC4302EE5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rtial Sun"/>
        </a:ext>
      </dgm:extLst>
    </dgm:pt>
    <dgm:pt modelId="{965C47F6-3F51-4059-92EB-C9630CBE57F6}" type="pres">
      <dgm:prSet presAssocID="{C4BD3906-D3EF-49BE-A044-8DC4302EE57D}" presName="spaceRect" presStyleCnt="0"/>
      <dgm:spPr/>
    </dgm:pt>
    <dgm:pt modelId="{A337B5AC-1AE0-4117-BC5C-04A44312DAFF}" type="pres">
      <dgm:prSet presAssocID="{C4BD3906-D3EF-49BE-A044-8DC4302EE57D}" presName="textRect" presStyleLbl="revTx" presStyleIdx="3" presStyleCnt="4">
        <dgm:presLayoutVars>
          <dgm:chMax val="1"/>
          <dgm:chPref val="1"/>
        </dgm:presLayoutVars>
      </dgm:prSet>
      <dgm:spPr/>
    </dgm:pt>
  </dgm:ptLst>
  <dgm:cxnLst>
    <dgm:cxn modelId="{E5F2D40C-539F-46F9-9223-B57FAF1DE14C}" type="presOf" srcId="{61CAE587-FED5-4B31-BEF6-9FE80B2E53C3}" destId="{9F65D5DA-1112-4124-97C3-B62627F3C36B}" srcOrd="0" destOrd="0" presId="urn:microsoft.com/office/officeart/2018/2/layout/IconCircleList"/>
    <dgm:cxn modelId="{1B258836-95FA-4F24-B88E-01A6D60119EC}" srcId="{BCB64DE6-DA33-41B1-AA8E-ED8378BD5F88}" destId="{C4BD3906-D3EF-49BE-A044-8DC4302EE57D}" srcOrd="3" destOrd="0" parTransId="{02B23E79-6A5F-46AF-813C-F36F50DC9667}" sibTransId="{710F6036-A468-4BFA-A5BE-317F08FB2E9F}"/>
    <dgm:cxn modelId="{B0B50D49-1F62-4B5F-B864-DF95267CA790}" srcId="{BCB64DE6-DA33-41B1-AA8E-ED8378BD5F88}" destId="{61CAE587-FED5-4B31-BEF6-9FE80B2E53C3}" srcOrd="0" destOrd="0" parTransId="{CB57140A-DFE6-457C-BFC6-F3425083514A}" sibTransId="{5DC0AF3A-1D81-448E-B9BE-7313D2CE5AB4}"/>
    <dgm:cxn modelId="{48B6204A-EA20-40B6-A7E4-8D702799787C}" type="presOf" srcId="{A44C2951-54D9-4533-A247-6189A4A89C18}" destId="{04763057-3805-46B4-97F7-CE320BCD4811}" srcOrd="0" destOrd="0" presId="urn:microsoft.com/office/officeart/2018/2/layout/IconCircleList"/>
    <dgm:cxn modelId="{88AD785B-DFC6-43B9-AA06-5BFEE949ADBD}" type="presOf" srcId="{BCB64DE6-DA33-41B1-AA8E-ED8378BD5F88}" destId="{ECA75EA5-0AF0-40A1-8A96-5F831B0EC348}" srcOrd="0" destOrd="0" presId="urn:microsoft.com/office/officeart/2018/2/layout/IconCircleList"/>
    <dgm:cxn modelId="{66712C7D-792D-48F3-97A1-36E97485C157}" type="presOf" srcId="{6F4AD600-D2BE-463D-A7B5-0A8FE4F76136}" destId="{48B82C04-0EC1-410A-B7CA-9EB088EDAB85}" srcOrd="0" destOrd="0" presId="urn:microsoft.com/office/officeart/2018/2/layout/IconCircleList"/>
    <dgm:cxn modelId="{C0FF5DCB-2A3B-4680-86FF-C049543473D2}" type="presOf" srcId="{5DC0AF3A-1D81-448E-B9BE-7313D2CE5AB4}" destId="{C6AC7C02-124C-4118-9E7E-9C6ABAD389AB}" srcOrd="0" destOrd="0" presId="urn:microsoft.com/office/officeart/2018/2/layout/IconCircleList"/>
    <dgm:cxn modelId="{08B3ABCE-6657-4066-88FA-4BA153B097DA}" type="presOf" srcId="{0F93DAA5-E93E-451E-B333-25481708575A}" destId="{5CE2B9F9-A007-430E-80B7-E6DCBDBAB1B9}" srcOrd="0" destOrd="0" presId="urn:microsoft.com/office/officeart/2018/2/layout/IconCircleList"/>
    <dgm:cxn modelId="{7D9B73DD-A296-4977-92B6-BEDF719BC255}" srcId="{BCB64DE6-DA33-41B1-AA8E-ED8378BD5F88}" destId="{1CE1433B-45D9-44B3-9626-1615D30F3D13}" srcOrd="2" destOrd="0" parTransId="{19B0739B-B2EA-4732-96B9-1FCEDB51993F}" sibTransId="{0F93DAA5-E93E-451E-B333-25481708575A}"/>
    <dgm:cxn modelId="{07549EE0-AC15-49B9-8356-438582D87765}" srcId="{BCB64DE6-DA33-41B1-AA8E-ED8378BD5F88}" destId="{A44C2951-54D9-4533-A247-6189A4A89C18}" srcOrd="1" destOrd="0" parTransId="{F2FEF35E-FEF4-43E9-BEE6-2EFDFB839F10}" sibTransId="{6F4AD600-D2BE-463D-A7B5-0A8FE4F76136}"/>
    <dgm:cxn modelId="{9AA157EF-FDB0-4904-AF96-B7D77785015C}" type="presOf" srcId="{1CE1433B-45D9-44B3-9626-1615D30F3D13}" destId="{3B4C5DF2-3E5C-480B-A42F-B9BDDDF50339}" srcOrd="0" destOrd="0" presId="urn:microsoft.com/office/officeart/2018/2/layout/IconCircleList"/>
    <dgm:cxn modelId="{709CEBFE-EB06-49E3-849C-68E0A54C04CB}" type="presOf" srcId="{C4BD3906-D3EF-49BE-A044-8DC4302EE57D}" destId="{A337B5AC-1AE0-4117-BC5C-04A44312DAFF}" srcOrd="0" destOrd="0" presId="urn:microsoft.com/office/officeart/2018/2/layout/IconCircleList"/>
    <dgm:cxn modelId="{DFA77223-7915-4BB0-8B6D-3AE532936A26}" type="presParOf" srcId="{ECA75EA5-0AF0-40A1-8A96-5F831B0EC348}" destId="{61DE83B1-36DE-42BD-96DA-EEEB0C68ABBC}" srcOrd="0" destOrd="0" presId="urn:microsoft.com/office/officeart/2018/2/layout/IconCircleList"/>
    <dgm:cxn modelId="{A602F3F0-6947-49B9-9FD0-30875943CAEF}" type="presParOf" srcId="{61DE83B1-36DE-42BD-96DA-EEEB0C68ABBC}" destId="{A445664B-9C0C-4E62-AB5D-9A7550A6DC3F}" srcOrd="0" destOrd="0" presId="urn:microsoft.com/office/officeart/2018/2/layout/IconCircleList"/>
    <dgm:cxn modelId="{C395E285-66F1-493B-8701-A343EAC5A5F2}" type="presParOf" srcId="{A445664B-9C0C-4E62-AB5D-9A7550A6DC3F}" destId="{B4487334-83E9-46C0-8E22-BBFA3B775294}" srcOrd="0" destOrd="0" presId="urn:microsoft.com/office/officeart/2018/2/layout/IconCircleList"/>
    <dgm:cxn modelId="{77FB0945-241A-44B4-9D77-8AB0A2793182}" type="presParOf" srcId="{A445664B-9C0C-4E62-AB5D-9A7550A6DC3F}" destId="{20717A6D-1FC3-4CFC-A514-21308026DB66}" srcOrd="1" destOrd="0" presId="urn:microsoft.com/office/officeart/2018/2/layout/IconCircleList"/>
    <dgm:cxn modelId="{CA8A98DA-0334-4E9F-86C3-12798DA585BE}" type="presParOf" srcId="{A445664B-9C0C-4E62-AB5D-9A7550A6DC3F}" destId="{26401FCE-964A-4AA7-881E-C4F8C325982D}" srcOrd="2" destOrd="0" presId="urn:microsoft.com/office/officeart/2018/2/layout/IconCircleList"/>
    <dgm:cxn modelId="{6BB3277D-D493-4245-9ECC-50EA940A7A96}" type="presParOf" srcId="{A445664B-9C0C-4E62-AB5D-9A7550A6DC3F}" destId="{9F65D5DA-1112-4124-97C3-B62627F3C36B}" srcOrd="3" destOrd="0" presId="urn:microsoft.com/office/officeart/2018/2/layout/IconCircleList"/>
    <dgm:cxn modelId="{3372DBCA-464F-400C-A445-4E8D6BEDE7C1}" type="presParOf" srcId="{61DE83B1-36DE-42BD-96DA-EEEB0C68ABBC}" destId="{C6AC7C02-124C-4118-9E7E-9C6ABAD389AB}" srcOrd="1" destOrd="0" presId="urn:microsoft.com/office/officeart/2018/2/layout/IconCircleList"/>
    <dgm:cxn modelId="{A61A3B44-DF38-4FC9-A127-9DC1DA8DBD57}" type="presParOf" srcId="{61DE83B1-36DE-42BD-96DA-EEEB0C68ABBC}" destId="{A2A8D8A0-C077-489C-A4BD-4941A4718CA6}" srcOrd="2" destOrd="0" presId="urn:microsoft.com/office/officeart/2018/2/layout/IconCircleList"/>
    <dgm:cxn modelId="{AE9BF5E4-B861-4A73-83AA-711AE03A0D46}" type="presParOf" srcId="{A2A8D8A0-C077-489C-A4BD-4941A4718CA6}" destId="{C099EF04-EFA5-4205-AE67-F02B0BB4E3D1}" srcOrd="0" destOrd="0" presId="urn:microsoft.com/office/officeart/2018/2/layout/IconCircleList"/>
    <dgm:cxn modelId="{A8733585-9800-4A91-B1BA-10B1933AB145}" type="presParOf" srcId="{A2A8D8A0-C077-489C-A4BD-4941A4718CA6}" destId="{9DF9EFFE-600E-4277-AE4D-3334702C34E1}" srcOrd="1" destOrd="0" presId="urn:microsoft.com/office/officeart/2018/2/layout/IconCircleList"/>
    <dgm:cxn modelId="{7F75CEEC-79F8-4330-8721-2BDD86CCAE64}" type="presParOf" srcId="{A2A8D8A0-C077-489C-A4BD-4941A4718CA6}" destId="{3A3A09D6-008B-436F-A673-B517DA950802}" srcOrd="2" destOrd="0" presId="urn:microsoft.com/office/officeart/2018/2/layout/IconCircleList"/>
    <dgm:cxn modelId="{44B56B8B-716D-411A-9EA9-D5133CC0C0F2}" type="presParOf" srcId="{A2A8D8A0-C077-489C-A4BD-4941A4718CA6}" destId="{04763057-3805-46B4-97F7-CE320BCD4811}" srcOrd="3" destOrd="0" presId="urn:microsoft.com/office/officeart/2018/2/layout/IconCircleList"/>
    <dgm:cxn modelId="{12E8CC09-F8FB-45C1-BE89-14582C514922}" type="presParOf" srcId="{61DE83B1-36DE-42BD-96DA-EEEB0C68ABBC}" destId="{48B82C04-0EC1-410A-B7CA-9EB088EDAB85}" srcOrd="3" destOrd="0" presId="urn:microsoft.com/office/officeart/2018/2/layout/IconCircleList"/>
    <dgm:cxn modelId="{72E56705-CA0B-42B5-95A7-4FD4B0C8F18F}" type="presParOf" srcId="{61DE83B1-36DE-42BD-96DA-EEEB0C68ABBC}" destId="{B8686D9A-146D-485D-BA42-B5AB56BF0D69}" srcOrd="4" destOrd="0" presId="urn:microsoft.com/office/officeart/2018/2/layout/IconCircleList"/>
    <dgm:cxn modelId="{9E6E8288-FCE5-4B71-AC12-B2538BACD5F1}" type="presParOf" srcId="{B8686D9A-146D-485D-BA42-B5AB56BF0D69}" destId="{2273B16B-B6E3-4753-8DEA-B453AFC261D3}" srcOrd="0" destOrd="0" presId="urn:microsoft.com/office/officeart/2018/2/layout/IconCircleList"/>
    <dgm:cxn modelId="{C8D2DE24-9D46-4A76-AA8D-C22E26805A35}" type="presParOf" srcId="{B8686D9A-146D-485D-BA42-B5AB56BF0D69}" destId="{28AB7DAF-B9F8-4873-9E65-319ADEC62073}" srcOrd="1" destOrd="0" presId="urn:microsoft.com/office/officeart/2018/2/layout/IconCircleList"/>
    <dgm:cxn modelId="{EF8BE709-2286-4E07-825E-8436053C2D21}" type="presParOf" srcId="{B8686D9A-146D-485D-BA42-B5AB56BF0D69}" destId="{41993F19-BA0F-4894-81A4-D0591368B107}" srcOrd="2" destOrd="0" presId="urn:microsoft.com/office/officeart/2018/2/layout/IconCircleList"/>
    <dgm:cxn modelId="{614FC5BD-565E-4B78-9874-6F431CB87983}" type="presParOf" srcId="{B8686D9A-146D-485D-BA42-B5AB56BF0D69}" destId="{3B4C5DF2-3E5C-480B-A42F-B9BDDDF50339}" srcOrd="3" destOrd="0" presId="urn:microsoft.com/office/officeart/2018/2/layout/IconCircleList"/>
    <dgm:cxn modelId="{06E0B671-0695-4CA9-BDAB-AF9BA8DCBC47}" type="presParOf" srcId="{61DE83B1-36DE-42BD-96DA-EEEB0C68ABBC}" destId="{5CE2B9F9-A007-430E-80B7-E6DCBDBAB1B9}" srcOrd="5" destOrd="0" presId="urn:microsoft.com/office/officeart/2018/2/layout/IconCircleList"/>
    <dgm:cxn modelId="{34A01A3D-20DC-4CBC-A5F2-365C320B829E}" type="presParOf" srcId="{61DE83B1-36DE-42BD-96DA-EEEB0C68ABBC}" destId="{8187B871-E029-408C-BE1D-63DFEF422BBD}" srcOrd="6" destOrd="0" presId="urn:microsoft.com/office/officeart/2018/2/layout/IconCircleList"/>
    <dgm:cxn modelId="{B4A48A7F-4487-4FA0-8EF8-CBF06FFE489B}" type="presParOf" srcId="{8187B871-E029-408C-BE1D-63DFEF422BBD}" destId="{9D22BE71-9152-45B8-B0D8-F7E9785C30F0}" srcOrd="0" destOrd="0" presId="urn:microsoft.com/office/officeart/2018/2/layout/IconCircleList"/>
    <dgm:cxn modelId="{3E97671B-2D52-4EC0-93AE-1D2BE5E5E52F}" type="presParOf" srcId="{8187B871-E029-408C-BE1D-63DFEF422BBD}" destId="{8B49B0A4-4124-4BD2-96DD-71A51E1AC2F9}" srcOrd="1" destOrd="0" presId="urn:microsoft.com/office/officeart/2018/2/layout/IconCircleList"/>
    <dgm:cxn modelId="{664B4F4F-00BA-4FFF-A654-BC84B0CBFC14}" type="presParOf" srcId="{8187B871-E029-408C-BE1D-63DFEF422BBD}" destId="{965C47F6-3F51-4059-92EB-C9630CBE57F6}" srcOrd="2" destOrd="0" presId="urn:microsoft.com/office/officeart/2018/2/layout/IconCircleList"/>
    <dgm:cxn modelId="{3104C7D7-397D-4BD0-A6A5-72C204A80901}" type="presParOf" srcId="{8187B871-E029-408C-BE1D-63DFEF422BBD}" destId="{A337B5AC-1AE0-4117-BC5C-04A44312DAFF}"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2AD878-6127-4EC7-B020-87FA51C54458}"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53B96962-1653-440D-BD68-0F6B845E13D9}">
      <dgm:prSet/>
      <dgm:spPr/>
      <dgm:t>
        <a:bodyPr/>
        <a:lstStyle/>
        <a:p>
          <a:pPr>
            <a:lnSpc>
              <a:spcPct val="100000"/>
            </a:lnSpc>
          </a:pPr>
          <a:r>
            <a:rPr lang="en-US" b="1" dirty="0">
              <a:solidFill>
                <a:srgbClr val="1EB4D5"/>
              </a:solidFill>
            </a:rPr>
            <a:t>Customizable display setting</a:t>
          </a:r>
        </a:p>
      </dgm:t>
    </dgm:pt>
    <dgm:pt modelId="{A76202DC-ECB6-43EE-936B-9F630DA52A7B}" type="parTrans" cxnId="{4CD8B475-DA03-48D6-A409-073C454F33A4}">
      <dgm:prSet/>
      <dgm:spPr/>
      <dgm:t>
        <a:bodyPr/>
        <a:lstStyle/>
        <a:p>
          <a:endParaRPr lang="en-US"/>
        </a:p>
      </dgm:t>
    </dgm:pt>
    <dgm:pt modelId="{1DE873B4-A4EE-453A-A15E-FD159F2D95CE}" type="sibTrans" cxnId="{4CD8B475-DA03-48D6-A409-073C454F33A4}">
      <dgm:prSet/>
      <dgm:spPr/>
      <dgm:t>
        <a:bodyPr/>
        <a:lstStyle/>
        <a:p>
          <a:endParaRPr lang="en-US"/>
        </a:p>
      </dgm:t>
    </dgm:pt>
    <dgm:pt modelId="{748991E6-71C6-4FC3-9DCD-F6428A5A2481}">
      <dgm:prSet/>
      <dgm:spPr/>
      <dgm:t>
        <a:bodyPr/>
        <a:lstStyle/>
        <a:p>
          <a:pPr>
            <a:lnSpc>
              <a:spcPct val="100000"/>
            </a:lnSpc>
          </a:pPr>
          <a:r>
            <a:rPr lang="en-US" b="1" dirty="0">
              <a:solidFill>
                <a:srgbClr val="1EB4D5"/>
              </a:solidFill>
            </a:rPr>
            <a:t>Supports multiple languages</a:t>
          </a:r>
        </a:p>
      </dgm:t>
    </dgm:pt>
    <dgm:pt modelId="{9A81F40F-239A-404F-8606-8EA8B89CFFDF}" type="parTrans" cxnId="{2D9E7261-FB6E-4C42-98F8-7AEC77E593C2}">
      <dgm:prSet/>
      <dgm:spPr/>
      <dgm:t>
        <a:bodyPr/>
        <a:lstStyle/>
        <a:p>
          <a:endParaRPr lang="en-US"/>
        </a:p>
      </dgm:t>
    </dgm:pt>
    <dgm:pt modelId="{B62FF0BA-E89F-46A2-878F-ABE7437D5987}" type="sibTrans" cxnId="{2D9E7261-FB6E-4C42-98F8-7AEC77E593C2}">
      <dgm:prSet/>
      <dgm:spPr/>
      <dgm:t>
        <a:bodyPr/>
        <a:lstStyle/>
        <a:p>
          <a:endParaRPr lang="en-US"/>
        </a:p>
      </dgm:t>
    </dgm:pt>
    <dgm:pt modelId="{FFBBB8D5-488B-4F23-9CBA-3FEF41FDB14F}">
      <dgm:prSet/>
      <dgm:spPr/>
      <dgm:t>
        <a:bodyPr/>
        <a:lstStyle/>
        <a:p>
          <a:pPr>
            <a:lnSpc>
              <a:spcPct val="100000"/>
            </a:lnSpc>
          </a:pPr>
          <a:r>
            <a:rPr lang="en-US" b="1" dirty="0">
              <a:solidFill>
                <a:srgbClr val="1EB4D5"/>
              </a:solidFill>
            </a:rPr>
            <a:t>Regular maintenance and updates</a:t>
          </a:r>
        </a:p>
      </dgm:t>
    </dgm:pt>
    <dgm:pt modelId="{E4D5804E-9811-4F8D-B737-50470990BF20}" type="parTrans" cxnId="{7F27E6A9-2EB8-4D5B-9057-BCE12DFA5288}">
      <dgm:prSet/>
      <dgm:spPr/>
      <dgm:t>
        <a:bodyPr/>
        <a:lstStyle/>
        <a:p>
          <a:endParaRPr lang="en-US"/>
        </a:p>
      </dgm:t>
    </dgm:pt>
    <dgm:pt modelId="{F6606B93-15A9-4935-8B1C-AD218B494AF0}" type="sibTrans" cxnId="{7F27E6A9-2EB8-4D5B-9057-BCE12DFA5288}">
      <dgm:prSet/>
      <dgm:spPr/>
      <dgm:t>
        <a:bodyPr/>
        <a:lstStyle/>
        <a:p>
          <a:endParaRPr lang="en-US"/>
        </a:p>
      </dgm:t>
    </dgm:pt>
    <dgm:pt modelId="{268853A0-7BE5-4993-9BC6-4903AD2BCC5A}">
      <dgm:prSet/>
      <dgm:spPr/>
      <dgm:t>
        <a:bodyPr/>
        <a:lstStyle/>
        <a:p>
          <a:pPr>
            <a:lnSpc>
              <a:spcPct val="100000"/>
            </a:lnSpc>
          </a:pPr>
          <a:r>
            <a:rPr lang="en-US" b="1" dirty="0">
              <a:solidFill>
                <a:srgbClr val="1EB4D5"/>
              </a:solidFill>
            </a:rPr>
            <a:t>Alerts and notifications</a:t>
          </a:r>
        </a:p>
      </dgm:t>
    </dgm:pt>
    <dgm:pt modelId="{D617AA5A-BF09-4F42-BF80-072BC111972D}" type="parTrans" cxnId="{C512EB67-6539-493A-A418-F7098CD71530}">
      <dgm:prSet/>
      <dgm:spPr/>
      <dgm:t>
        <a:bodyPr/>
        <a:lstStyle/>
        <a:p>
          <a:endParaRPr lang="en-US"/>
        </a:p>
      </dgm:t>
    </dgm:pt>
    <dgm:pt modelId="{CA36DCFB-6942-4072-9227-776759D31032}" type="sibTrans" cxnId="{C512EB67-6539-493A-A418-F7098CD71530}">
      <dgm:prSet/>
      <dgm:spPr/>
      <dgm:t>
        <a:bodyPr/>
        <a:lstStyle/>
        <a:p>
          <a:endParaRPr lang="en-US"/>
        </a:p>
      </dgm:t>
    </dgm:pt>
    <dgm:pt modelId="{9EE58D81-D3DA-4CFD-B470-03052828CBBE}" type="pres">
      <dgm:prSet presAssocID="{5A2AD878-6127-4EC7-B020-87FA51C54458}" presName="root" presStyleCnt="0">
        <dgm:presLayoutVars>
          <dgm:dir/>
          <dgm:resizeHandles val="exact"/>
        </dgm:presLayoutVars>
      </dgm:prSet>
      <dgm:spPr/>
    </dgm:pt>
    <dgm:pt modelId="{48FFACDE-FB54-414F-9920-802F162F6BE6}" type="pres">
      <dgm:prSet presAssocID="{53B96962-1653-440D-BD68-0F6B845E13D9}" presName="compNode" presStyleCnt="0"/>
      <dgm:spPr/>
    </dgm:pt>
    <dgm:pt modelId="{191D4EE3-A1DF-4381-B034-E10408F0069A}" type="pres">
      <dgm:prSet presAssocID="{53B96962-1653-440D-BD68-0F6B845E13D9}" presName="bgRect" presStyleLbl="bgShp" presStyleIdx="0" presStyleCnt="4"/>
      <dgm:spPr>
        <a:solidFill>
          <a:schemeClr val="bg1">
            <a:lumMod val="65000"/>
            <a:lumOff val="35000"/>
          </a:schemeClr>
        </a:solidFill>
      </dgm:spPr>
    </dgm:pt>
    <dgm:pt modelId="{EB035A79-2CCA-4865-80C2-CC8B2311342D}" type="pres">
      <dgm:prSet presAssocID="{53B96962-1653-440D-BD68-0F6B845E13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DBCFE70A-3550-41C5-80E6-87C978CC329A}" type="pres">
      <dgm:prSet presAssocID="{53B96962-1653-440D-BD68-0F6B845E13D9}" presName="spaceRect" presStyleCnt="0"/>
      <dgm:spPr/>
    </dgm:pt>
    <dgm:pt modelId="{14CCF86C-CF70-4C77-AF10-CE93662D909E}" type="pres">
      <dgm:prSet presAssocID="{53B96962-1653-440D-BD68-0F6B845E13D9}" presName="parTx" presStyleLbl="revTx" presStyleIdx="0" presStyleCnt="4">
        <dgm:presLayoutVars>
          <dgm:chMax val="0"/>
          <dgm:chPref val="0"/>
        </dgm:presLayoutVars>
      </dgm:prSet>
      <dgm:spPr/>
    </dgm:pt>
    <dgm:pt modelId="{D29949F0-A010-4BBA-AC9D-E983E7391BEE}" type="pres">
      <dgm:prSet presAssocID="{1DE873B4-A4EE-453A-A15E-FD159F2D95CE}" presName="sibTrans" presStyleCnt="0"/>
      <dgm:spPr/>
    </dgm:pt>
    <dgm:pt modelId="{223A9471-9C58-4BF3-BAB0-2E8FD7B639C5}" type="pres">
      <dgm:prSet presAssocID="{748991E6-71C6-4FC3-9DCD-F6428A5A2481}" presName="compNode" presStyleCnt="0"/>
      <dgm:spPr/>
    </dgm:pt>
    <dgm:pt modelId="{AC834203-50C5-4DC6-B2E3-4225EE7DD5A7}" type="pres">
      <dgm:prSet presAssocID="{748991E6-71C6-4FC3-9DCD-F6428A5A2481}" presName="bgRect" presStyleLbl="bgShp" presStyleIdx="1" presStyleCnt="4"/>
      <dgm:spPr>
        <a:solidFill>
          <a:schemeClr val="bg1"/>
        </a:solidFill>
      </dgm:spPr>
    </dgm:pt>
    <dgm:pt modelId="{6F7A6E89-BD7D-43B4-A6E3-24FAEF947682}" type="pres">
      <dgm:prSet presAssocID="{748991E6-71C6-4FC3-9DCD-F6428A5A24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2E1A0346-1DC5-44F0-B7AD-65CDF8F61AE2}" type="pres">
      <dgm:prSet presAssocID="{748991E6-71C6-4FC3-9DCD-F6428A5A2481}" presName="spaceRect" presStyleCnt="0"/>
      <dgm:spPr/>
    </dgm:pt>
    <dgm:pt modelId="{14C31BD9-6B60-46D1-A4DA-E811D9FA3600}" type="pres">
      <dgm:prSet presAssocID="{748991E6-71C6-4FC3-9DCD-F6428A5A2481}" presName="parTx" presStyleLbl="revTx" presStyleIdx="1" presStyleCnt="4">
        <dgm:presLayoutVars>
          <dgm:chMax val="0"/>
          <dgm:chPref val="0"/>
        </dgm:presLayoutVars>
      </dgm:prSet>
      <dgm:spPr/>
    </dgm:pt>
    <dgm:pt modelId="{B5BBFA97-23EC-4902-A776-87D06231F23A}" type="pres">
      <dgm:prSet presAssocID="{B62FF0BA-E89F-46A2-878F-ABE7437D5987}" presName="sibTrans" presStyleCnt="0"/>
      <dgm:spPr/>
    </dgm:pt>
    <dgm:pt modelId="{DC03E8E1-8A7E-4233-9BEA-124E1C590AB7}" type="pres">
      <dgm:prSet presAssocID="{FFBBB8D5-488B-4F23-9CBA-3FEF41FDB14F}" presName="compNode" presStyleCnt="0"/>
      <dgm:spPr/>
    </dgm:pt>
    <dgm:pt modelId="{BDA01CD8-AAA5-40DA-9C34-468FAFB82F8D}" type="pres">
      <dgm:prSet presAssocID="{FFBBB8D5-488B-4F23-9CBA-3FEF41FDB14F}" presName="bgRect" presStyleLbl="bgShp" presStyleIdx="2" presStyleCnt="4"/>
      <dgm:spPr>
        <a:solidFill>
          <a:schemeClr val="bg1">
            <a:lumMod val="50000"/>
            <a:lumOff val="50000"/>
          </a:schemeClr>
        </a:solidFill>
      </dgm:spPr>
    </dgm:pt>
    <dgm:pt modelId="{0CEE6C68-29F2-4D5E-9384-B7ED488523D3}" type="pres">
      <dgm:prSet presAssocID="{FFBBB8D5-488B-4F23-9CBA-3FEF41FDB1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67026399-44FB-4716-8FE9-41ADCBA18F71}" type="pres">
      <dgm:prSet presAssocID="{FFBBB8D5-488B-4F23-9CBA-3FEF41FDB14F}" presName="spaceRect" presStyleCnt="0"/>
      <dgm:spPr/>
    </dgm:pt>
    <dgm:pt modelId="{ACEA1BFD-6B8B-42BF-B842-FBF031823D44}" type="pres">
      <dgm:prSet presAssocID="{FFBBB8D5-488B-4F23-9CBA-3FEF41FDB14F}" presName="parTx" presStyleLbl="revTx" presStyleIdx="2" presStyleCnt="4">
        <dgm:presLayoutVars>
          <dgm:chMax val="0"/>
          <dgm:chPref val="0"/>
        </dgm:presLayoutVars>
      </dgm:prSet>
      <dgm:spPr/>
    </dgm:pt>
    <dgm:pt modelId="{34664F29-368A-460C-9757-D87681584258}" type="pres">
      <dgm:prSet presAssocID="{F6606B93-15A9-4935-8B1C-AD218B494AF0}" presName="sibTrans" presStyleCnt="0"/>
      <dgm:spPr/>
    </dgm:pt>
    <dgm:pt modelId="{AE0D6B3D-6AF8-47A8-9A26-E6E7E5B49C7C}" type="pres">
      <dgm:prSet presAssocID="{268853A0-7BE5-4993-9BC6-4903AD2BCC5A}" presName="compNode" presStyleCnt="0"/>
      <dgm:spPr/>
    </dgm:pt>
    <dgm:pt modelId="{7D450085-ECA2-4835-A78D-1F4A6FE3CD4A}" type="pres">
      <dgm:prSet presAssocID="{268853A0-7BE5-4993-9BC6-4903AD2BCC5A}" presName="bgRect" presStyleLbl="bgShp" presStyleIdx="3" presStyleCnt="4"/>
      <dgm:spPr>
        <a:solidFill>
          <a:schemeClr val="bg1"/>
        </a:solidFill>
      </dgm:spPr>
    </dgm:pt>
    <dgm:pt modelId="{2BE6042D-38E8-4E52-88EE-D01D2CA9EF63}" type="pres">
      <dgm:prSet presAssocID="{268853A0-7BE5-4993-9BC6-4903AD2BCC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ll"/>
        </a:ext>
      </dgm:extLst>
    </dgm:pt>
    <dgm:pt modelId="{9FF0DFC5-7873-4E1B-9562-A8763729D4A8}" type="pres">
      <dgm:prSet presAssocID="{268853A0-7BE5-4993-9BC6-4903AD2BCC5A}" presName="spaceRect" presStyleCnt="0"/>
      <dgm:spPr/>
    </dgm:pt>
    <dgm:pt modelId="{B1837060-F6D1-4206-883D-C9DB5EAA817E}" type="pres">
      <dgm:prSet presAssocID="{268853A0-7BE5-4993-9BC6-4903AD2BCC5A}" presName="parTx" presStyleLbl="revTx" presStyleIdx="3" presStyleCnt="4">
        <dgm:presLayoutVars>
          <dgm:chMax val="0"/>
          <dgm:chPref val="0"/>
        </dgm:presLayoutVars>
      </dgm:prSet>
      <dgm:spPr/>
    </dgm:pt>
  </dgm:ptLst>
  <dgm:cxnLst>
    <dgm:cxn modelId="{0E4FC211-7097-4C12-B717-25C27566AF8A}" type="presOf" srcId="{53B96962-1653-440D-BD68-0F6B845E13D9}" destId="{14CCF86C-CF70-4C77-AF10-CE93662D909E}" srcOrd="0" destOrd="0" presId="urn:microsoft.com/office/officeart/2018/2/layout/IconVerticalSolidList"/>
    <dgm:cxn modelId="{D6A1B01E-D4C3-444E-8F8D-89599B3B4DCE}" type="presOf" srcId="{5A2AD878-6127-4EC7-B020-87FA51C54458}" destId="{9EE58D81-D3DA-4CFD-B470-03052828CBBE}" srcOrd="0" destOrd="0" presId="urn:microsoft.com/office/officeart/2018/2/layout/IconVerticalSolidList"/>
    <dgm:cxn modelId="{3C9AAC56-1462-4585-B737-2BB89B9C6B87}" type="presOf" srcId="{FFBBB8D5-488B-4F23-9CBA-3FEF41FDB14F}" destId="{ACEA1BFD-6B8B-42BF-B842-FBF031823D44}" srcOrd="0" destOrd="0" presId="urn:microsoft.com/office/officeart/2018/2/layout/IconVerticalSolidList"/>
    <dgm:cxn modelId="{2D9E7261-FB6E-4C42-98F8-7AEC77E593C2}" srcId="{5A2AD878-6127-4EC7-B020-87FA51C54458}" destId="{748991E6-71C6-4FC3-9DCD-F6428A5A2481}" srcOrd="1" destOrd="0" parTransId="{9A81F40F-239A-404F-8606-8EA8B89CFFDF}" sibTransId="{B62FF0BA-E89F-46A2-878F-ABE7437D5987}"/>
    <dgm:cxn modelId="{C512EB67-6539-493A-A418-F7098CD71530}" srcId="{5A2AD878-6127-4EC7-B020-87FA51C54458}" destId="{268853A0-7BE5-4993-9BC6-4903AD2BCC5A}" srcOrd="3" destOrd="0" parTransId="{D617AA5A-BF09-4F42-BF80-072BC111972D}" sibTransId="{CA36DCFB-6942-4072-9227-776759D31032}"/>
    <dgm:cxn modelId="{4CD8B475-DA03-48D6-A409-073C454F33A4}" srcId="{5A2AD878-6127-4EC7-B020-87FA51C54458}" destId="{53B96962-1653-440D-BD68-0F6B845E13D9}" srcOrd="0" destOrd="0" parTransId="{A76202DC-ECB6-43EE-936B-9F630DA52A7B}" sibTransId="{1DE873B4-A4EE-453A-A15E-FD159F2D95CE}"/>
    <dgm:cxn modelId="{7F27E6A9-2EB8-4D5B-9057-BCE12DFA5288}" srcId="{5A2AD878-6127-4EC7-B020-87FA51C54458}" destId="{FFBBB8D5-488B-4F23-9CBA-3FEF41FDB14F}" srcOrd="2" destOrd="0" parTransId="{E4D5804E-9811-4F8D-B737-50470990BF20}" sibTransId="{F6606B93-15A9-4935-8B1C-AD218B494AF0}"/>
    <dgm:cxn modelId="{28D9FDBF-8A70-4C9C-91B1-D58A9B7C9C86}" type="presOf" srcId="{748991E6-71C6-4FC3-9DCD-F6428A5A2481}" destId="{14C31BD9-6B60-46D1-A4DA-E811D9FA3600}" srcOrd="0" destOrd="0" presId="urn:microsoft.com/office/officeart/2018/2/layout/IconVerticalSolidList"/>
    <dgm:cxn modelId="{4BFED3C2-618E-4988-A177-BEAB73185DF9}" type="presOf" srcId="{268853A0-7BE5-4993-9BC6-4903AD2BCC5A}" destId="{B1837060-F6D1-4206-883D-C9DB5EAA817E}" srcOrd="0" destOrd="0" presId="urn:microsoft.com/office/officeart/2018/2/layout/IconVerticalSolidList"/>
    <dgm:cxn modelId="{A41CDB80-4A6D-4082-B945-150528664EAD}" type="presParOf" srcId="{9EE58D81-D3DA-4CFD-B470-03052828CBBE}" destId="{48FFACDE-FB54-414F-9920-802F162F6BE6}" srcOrd="0" destOrd="0" presId="urn:microsoft.com/office/officeart/2018/2/layout/IconVerticalSolidList"/>
    <dgm:cxn modelId="{AC10C4C0-A803-4868-A2CB-0DB9269CE9E9}" type="presParOf" srcId="{48FFACDE-FB54-414F-9920-802F162F6BE6}" destId="{191D4EE3-A1DF-4381-B034-E10408F0069A}" srcOrd="0" destOrd="0" presId="urn:microsoft.com/office/officeart/2018/2/layout/IconVerticalSolidList"/>
    <dgm:cxn modelId="{1EBF7B2F-2123-4896-A742-6CBA48BB15D1}" type="presParOf" srcId="{48FFACDE-FB54-414F-9920-802F162F6BE6}" destId="{EB035A79-2CCA-4865-80C2-CC8B2311342D}" srcOrd="1" destOrd="0" presId="urn:microsoft.com/office/officeart/2018/2/layout/IconVerticalSolidList"/>
    <dgm:cxn modelId="{B1AFABA4-5492-4C2B-B28D-75AAFDEA0E15}" type="presParOf" srcId="{48FFACDE-FB54-414F-9920-802F162F6BE6}" destId="{DBCFE70A-3550-41C5-80E6-87C978CC329A}" srcOrd="2" destOrd="0" presId="urn:microsoft.com/office/officeart/2018/2/layout/IconVerticalSolidList"/>
    <dgm:cxn modelId="{7E759436-F12B-40F5-A0CF-04BAD0645267}" type="presParOf" srcId="{48FFACDE-FB54-414F-9920-802F162F6BE6}" destId="{14CCF86C-CF70-4C77-AF10-CE93662D909E}" srcOrd="3" destOrd="0" presId="urn:microsoft.com/office/officeart/2018/2/layout/IconVerticalSolidList"/>
    <dgm:cxn modelId="{6E7F39F8-2270-4309-ADB9-7C0A7A719849}" type="presParOf" srcId="{9EE58D81-D3DA-4CFD-B470-03052828CBBE}" destId="{D29949F0-A010-4BBA-AC9D-E983E7391BEE}" srcOrd="1" destOrd="0" presId="urn:microsoft.com/office/officeart/2018/2/layout/IconVerticalSolidList"/>
    <dgm:cxn modelId="{312F9B1A-1A1C-49DF-8884-BB967FBD7598}" type="presParOf" srcId="{9EE58D81-D3DA-4CFD-B470-03052828CBBE}" destId="{223A9471-9C58-4BF3-BAB0-2E8FD7B639C5}" srcOrd="2" destOrd="0" presId="urn:microsoft.com/office/officeart/2018/2/layout/IconVerticalSolidList"/>
    <dgm:cxn modelId="{14519287-CAEF-4DF1-8457-8278356360D4}" type="presParOf" srcId="{223A9471-9C58-4BF3-BAB0-2E8FD7B639C5}" destId="{AC834203-50C5-4DC6-B2E3-4225EE7DD5A7}" srcOrd="0" destOrd="0" presId="urn:microsoft.com/office/officeart/2018/2/layout/IconVerticalSolidList"/>
    <dgm:cxn modelId="{AFDD9C91-CC58-4C3E-AC1E-2144C7F4B768}" type="presParOf" srcId="{223A9471-9C58-4BF3-BAB0-2E8FD7B639C5}" destId="{6F7A6E89-BD7D-43B4-A6E3-24FAEF947682}" srcOrd="1" destOrd="0" presId="urn:microsoft.com/office/officeart/2018/2/layout/IconVerticalSolidList"/>
    <dgm:cxn modelId="{8916DC9F-25BA-4BA7-BE63-A045F5F0BF62}" type="presParOf" srcId="{223A9471-9C58-4BF3-BAB0-2E8FD7B639C5}" destId="{2E1A0346-1DC5-44F0-B7AD-65CDF8F61AE2}" srcOrd="2" destOrd="0" presId="urn:microsoft.com/office/officeart/2018/2/layout/IconVerticalSolidList"/>
    <dgm:cxn modelId="{4D5DC1D7-4953-4432-A248-64DE24976816}" type="presParOf" srcId="{223A9471-9C58-4BF3-BAB0-2E8FD7B639C5}" destId="{14C31BD9-6B60-46D1-A4DA-E811D9FA3600}" srcOrd="3" destOrd="0" presId="urn:microsoft.com/office/officeart/2018/2/layout/IconVerticalSolidList"/>
    <dgm:cxn modelId="{95F49ADF-DF48-472F-83C4-23F6555CB5BE}" type="presParOf" srcId="{9EE58D81-D3DA-4CFD-B470-03052828CBBE}" destId="{B5BBFA97-23EC-4902-A776-87D06231F23A}" srcOrd="3" destOrd="0" presId="urn:microsoft.com/office/officeart/2018/2/layout/IconVerticalSolidList"/>
    <dgm:cxn modelId="{58A2FBD9-2224-4F2D-AE45-30692CA84D89}" type="presParOf" srcId="{9EE58D81-D3DA-4CFD-B470-03052828CBBE}" destId="{DC03E8E1-8A7E-4233-9BEA-124E1C590AB7}" srcOrd="4" destOrd="0" presId="urn:microsoft.com/office/officeart/2018/2/layout/IconVerticalSolidList"/>
    <dgm:cxn modelId="{780F4B95-5D46-4B6D-B172-486411436187}" type="presParOf" srcId="{DC03E8E1-8A7E-4233-9BEA-124E1C590AB7}" destId="{BDA01CD8-AAA5-40DA-9C34-468FAFB82F8D}" srcOrd="0" destOrd="0" presId="urn:microsoft.com/office/officeart/2018/2/layout/IconVerticalSolidList"/>
    <dgm:cxn modelId="{89DF8777-A34A-4113-947C-EC2A7533D9C9}" type="presParOf" srcId="{DC03E8E1-8A7E-4233-9BEA-124E1C590AB7}" destId="{0CEE6C68-29F2-4D5E-9384-B7ED488523D3}" srcOrd="1" destOrd="0" presId="urn:microsoft.com/office/officeart/2018/2/layout/IconVerticalSolidList"/>
    <dgm:cxn modelId="{0E1DE7F7-1073-4A62-8F8A-842E850FEDBC}" type="presParOf" srcId="{DC03E8E1-8A7E-4233-9BEA-124E1C590AB7}" destId="{67026399-44FB-4716-8FE9-41ADCBA18F71}" srcOrd="2" destOrd="0" presId="urn:microsoft.com/office/officeart/2018/2/layout/IconVerticalSolidList"/>
    <dgm:cxn modelId="{63DB060A-65DE-4F07-83AD-2BDE62996BB9}" type="presParOf" srcId="{DC03E8E1-8A7E-4233-9BEA-124E1C590AB7}" destId="{ACEA1BFD-6B8B-42BF-B842-FBF031823D44}" srcOrd="3" destOrd="0" presId="urn:microsoft.com/office/officeart/2018/2/layout/IconVerticalSolidList"/>
    <dgm:cxn modelId="{DBAF3650-7EC9-4572-A955-1E89EAC576BE}" type="presParOf" srcId="{9EE58D81-D3DA-4CFD-B470-03052828CBBE}" destId="{34664F29-368A-460C-9757-D87681584258}" srcOrd="5" destOrd="0" presId="urn:microsoft.com/office/officeart/2018/2/layout/IconVerticalSolidList"/>
    <dgm:cxn modelId="{53384EE1-1E39-409F-A554-CD50B2F0454F}" type="presParOf" srcId="{9EE58D81-D3DA-4CFD-B470-03052828CBBE}" destId="{AE0D6B3D-6AF8-47A8-9A26-E6E7E5B49C7C}" srcOrd="6" destOrd="0" presId="urn:microsoft.com/office/officeart/2018/2/layout/IconVerticalSolidList"/>
    <dgm:cxn modelId="{0AA4F716-1F96-46DC-BA6F-52BF72007662}" type="presParOf" srcId="{AE0D6B3D-6AF8-47A8-9A26-E6E7E5B49C7C}" destId="{7D450085-ECA2-4835-A78D-1F4A6FE3CD4A}" srcOrd="0" destOrd="0" presId="urn:microsoft.com/office/officeart/2018/2/layout/IconVerticalSolidList"/>
    <dgm:cxn modelId="{A1F97C79-8823-47FB-8ACA-428DEF22154C}" type="presParOf" srcId="{AE0D6B3D-6AF8-47A8-9A26-E6E7E5B49C7C}" destId="{2BE6042D-38E8-4E52-88EE-D01D2CA9EF63}" srcOrd="1" destOrd="0" presId="urn:microsoft.com/office/officeart/2018/2/layout/IconVerticalSolidList"/>
    <dgm:cxn modelId="{044BF614-AF24-4752-BFA0-C350128C1718}" type="presParOf" srcId="{AE0D6B3D-6AF8-47A8-9A26-E6E7E5B49C7C}" destId="{9FF0DFC5-7873-4E1B-9562-A8763729D4A8}" srcOrd="2" destOrd="0" presId="urn:microsoft.com/office/officeart/2018/2/layout/IconVerticalSolidList"/>
    <dgm:cxn modelId="{9B088535-2A93-4976-8B8B-7BE2FD6EC3B1}" type="presParOf" srcId="{AE0D6B3D-6AF8-47A8-9A26-E6E7E5B49C7C}" destId="{B1837060-F6D1-4206-883D-C9DB5EAA817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D046B-D287-40EB-9414-E6D13A3F9430}"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92691DA6-96AF-49E7-9756-779C33CB8A0E}">
      <dgm:prSet/>
      <dgm:spPr>
        <a:solidFill>
          <a:schemeClr val="accent1">
            <a:lumMod val="60000"/>
            <a:lumOff val="40000"/>
          </a:schemeClr>
        </a:solidFill>
      </dgm:spPr>
      <dgm:t>
        <a:bodyPr/>
        <a:lstStyle/>
        <a:p>
          <a:r>
            <a:rPr lang="en-US"/>
            <a:t>Product Team</a:t>
          </a:r>
        </a:p>
      </dgm:t>
    </dgm:pt>
    <dgm:pt modelId="{5C8A7F61-FAB2-4587-A926-C63C8B055356}" type="parTrans" cxnId="{8D560D38-DD30-451B-81BB-B3797DFC5A32}">
      <dgm:prSet/>
      <dgm:spPr/>
      <dgm:t>
        <a:bodyPr/>
        <a:lstStyle/>
        <a:p>
          <a:endParaRPr lang="en-US"/>
        </a:p>
      </dgm:t>
    </dgm:pt>
    <dgm:pt modelId="{87077893-84EB-497E-B1FE-8EE5BC4436B3}" type="sibTrans" cxnId="{8D560D38-DD30-451B-81BB-B3797DFC5A32}">
      <dgm:prSet/>
      <dgm:spPr/>
      <dgm:t>
        <a:bodyPr/>
        <a:lstStyle/>
        <a:p>
          <a:endParaRPr lang="en-US"/>
        </a:p>
      </dgm:t>
    </dgm:pt>
    <dgm:pt modelId="{54D1D20E-341E-4EE6-9B2E-5101436DF20C}">
      <dgm:prSet/>
      <dgm:spPr>
        <a:solidFill>
          <a:schemeClr val="accent1">
            <a:lumMod val="60000"/>
            <a:lumOff val="40000"/>
          </a:schemeClr>
        </a:solidFill>
      </dgm:spPr>
      <dgm:t>
        <a:bodyPr/>
        <a:lstStyle/>
        <a:p>
          <a:r>
            <a:rPr lang="en-US" dirty="0"/>
            <a:t>Data Analytics Team</a:t>
          </a:r>
        </a:p>
      </dgm:t>
    </dgm:pt>
    <dgm:pt modelId="{5709931B-8AD0-4AC3-86F5-F433191BFF26}" type="parTrans" cxnId="{91523A45-5274-46BE-B2ED-5E80EC6DA94D}">
      <dgm:prSet/>
      <dgm:spPr/>
      <dgm:t>
        <a:bodyPr/>
        <a:lstStyle/>
        <a:p>
          <a:endParaRPr lang="en-US"/>
        </a:p>
      </dgm:t>
    </dgm:pt>
    <dgm:pt modelId="{9378ED34-BE76-4CFF-AD1D-F7C571F5C69B}" type="sibTrans" cxnId="{91523A45-5274-46BE-B2ED-5E80EC6DA94D}">
      <dgm:prSet/>
      <dgm:spPr/>
      <dgm:t>
        <a:bodyPr/>
        <a:lstStyle/>
        <a:p>
          <a:endParaRPr lang="en-US"/>
        </a:p>
      </dgm:t>
    </dgm:pt>
    <dgm:pt modelId="{31CBDBA8-6539-476F-8454-CD676AE3F35E}">
      <dgm:prSet/>
      <dgm:spPr>
        <a:solidFill>
          <a:schemeClr val="accent1">
            <a:lumMod val="60000"/>
            <a:lumOff val="40000"/>
          </a:schemeClr>
        </a:solidFill>
      </dgm:spPr>
      <dgm:t>
        <a:bodyPr/>
        <a:lstStyle/>
        <a:p>
          <a:r>
            <a:rPr lang="en-US" dirty="0"/>
            <a:t>Development Team</a:t>
          </a:r>
        </a:p>
      </dgm:t>
    </dgm:pt>
    <dgm:pt modelId="{1EE92F56-1252-45C4-AE5C-E12DCFD27DB9}" type="parTrans" cxnId="{0C043F8C-AF0D-49BC-BBC1-5F694C18DF3B}">
      <dgm:prSet/>
      <dgm:spPr/>
      <dgm:t>
        <a:bodyPr/>
        <a:lstStyle/>
        <a:p>
          <a:endParaRPr lang="en-US"/>
        </a:p>
      </dgm:t>
    </dgm:pt>
    <dgm:pt modelId="{0CA8DC48-27C4-4AE0-9769-9054F383C671}" type="sibTrans" cxnId="{0C043F8C-AF0D-49BC-BBC1-5F694C18DF3B}">
      <dgm:prSet/>
      <dgm:spPr/>
      <dgm:t>
        <a:bodyPr/>
        <a:lstStyle/>
        <a:p>
          <a:endParaRPr lang="en-US"/>
        </a:p>
      </dgm:t>
    </dgm:pt>
    <dgm:pt modelId="{DE152F95-15B2-4EE8-BFD1-302B08D5AC95}">
      <dgm:prSet/>
      <dgm:spPr>
        <a:solidFill>
          <a:schemeClr val="accent1">
            <a:lumMod val="60000"/>
            <a:lumOff val="40000"/>
          </a:schemeClr>
        </a:solidFill>
      </dgm:spPr>
      <dgm:t>
        <a:bodyPr/>
        <a:lstStyle/>
        <a:p>
          <a:r>
            <a:rPr lang="en-US"/>
            <a:t>Design Team</a:t>
          </a:r>
        </a:p>
      </dgm:t>
    </dgm:pt>
    <dgm:pt modelId="{AD43C2EA-DD40-495C-B031-69D63B8D3F70}" type="parTrans" cxnId="{A16B7940-C0C5-480A-A5BB-17353BE6039D}">
      <dgm:prSet/>
      <dgm:spPr/>
      <dgm:t>
        <a:bodyPr/>
        <a:lstStyle/>
        <a:p>
          <a:endParaRPr lang="en-US"/>
        </a:p>
      </dgm:t>
    </dgm:pt>
    <dgm:pt modelId="{6E03143A-7967-4982-A7AA-A4748CDDDD43}" type="sibTrans" cxnId="{A16B7940-C0C5-480A-A5BB-17353BE6039D}">
      <dgm:prSet/>
      <dgm:spPr/>
      <dgm:t>
        <a:bodyPr/>
        <a:lstStyle/>
        <a:p>
          <a:endParaRPr lang="en-US"/>
        </a:p>
      </dgm:t>
    </dgm:pt>
    <dgm:pt modelId="{E3EBEC44-DFDC-444F-ACB4-817564334B28}">
      <dgm:prSet/>
      <dgm:spPr>
        <a:solidFill>
          <a:schemeClr val="accent1">
            <a:lumMod val="60000"/>
            <a:lumOff val="40000"/>
          </a:schemeClr>
        </a:solidFill>
      </dgm:spPr>
      <dgm:t>
        <a:bodyPr/>
        <a:lstStyle/>
        <a:p>
          <a:r>
            <a:rPr lang="en-US"/>
            <a:t>Marketing Team</a:t>
          </a:r>
        </a:p>
      </dgm:t>
    </dgm:pt>
    <dgm:pt modelId="{EC764AE9-C128-4138-9CC1-CCC5EDF81EB8}" type="parTrans" cxnId="{483F618C-7E5F-4D15-B4EC-BB690CEF5F77}">
      <dgm:prSet/>
      <dgm:spPr/>
      <dgm:t>
        <a:bodyPr/>
        <a:lstStyle/>
        <a:p>
          <a:endParaRPr lang="en-US"/>
        </a:p>
      </dgm:t>
    </dgm:pt>
    <dgm:pt modelId="{51BA47D5-AAC7-4E66-82AC-B3C599FACDA8}" type="sibTrans" cxnId="{483F618C-7E5F-4D15-B4EC-BB690CEF5F77}">
      <dgm:prSet/>
      <dgm:spPr/>
      <dgm:t>
        <a:bodyPr/>
        <a:lstStyle/>
        <a:p>
          <a:endParaRPr lang="en-US"/>
        </a:p>
      </dgm:t>
    </dgm:pt>
    <dgm:pt modelId="{AF9A3C6D-1447-4E3D-B94A-35D11C894B42}" type="pres">
      <dgm:prSet presAssocID="{906D046B-D287-40EB-9414-E6D13A3F9430}" presName="linearFlow" presStyleCnt="0">
        <dgm:presLayoutVars>
          <dgm:resizeHandles val="exact"/>
        </dgm:presLayoutVars>
      </dgm:prSet>
      <dgm:spPr/>
    </dgm:pt>
    <dgm:pt modelId="{FD0D0766-7912-4FA0-8279-86B2A74CDD1F}" type="pres">
      <dgm:prSet presAssocID="{92691DA6-96AF-49E7-9756-779C33CB8A0E}" presName="node" presStyleLbl="node1" presStyleIdx="0" presStyleCnt="5">
        <dgm:presLayoutVars>
          <dgm:bulletEnabled val="1"/>
        </dgm:presLayoutVars>
      </dgm:prSet>
      <dgm:spPr/>
    </dgm:pt>
    <dgm:pt modelId="{E0792DDB-BA1C-44BE-AA5E-1959E59C3F40}" type="pres">
      <dgm:prSet presAssocID="{87077893-84EB-497E-B1FE-8EE5BC4436B3}" presName="sibTrans" presStyleLbl="sibTrans2D1" presStyleIdx="0" presStyleCnt="4"/>
      <dgm:spPr/>
    </dgm:pt>
    <dgm:pt modelId="{4E7F5F6E-4DB0-40B6-AFB9-136C38E3A4E1}" type="pres">
      <dgm:prSet presAssocID="{87077893-84EB-497E-B1FE-8EE5BC4436B3}" presName="connectorText" presStyleLbl="sibTrans2D1" presStyleIdx="0" presStyleCnt="4"/>
      <dgm:spPr/>
    </dgm:pt>
    <dgm:pt modelId="{75D7A8E5-C8A7-4294-9D22-7CA9C982F667}" type="pres">
      <dgm:prSet presAssocID="{54D1D20E-341E-4EE6-9B2E-5101436DF20C}" presName="node" presStyleLbl="node1" presStyleIdx="1" presStyleCnt="5">
        <dgm:presLayoutVars>
          <dgm:bulletEnabled val="1"/>
        </dgm:presLayoutVars>
      </dgm:prSet>
      <dgm:spPr/>
    </dgm:pt>
    <dgm:pt modelId="{D5D0FF4C-3D16-45E2-B089-5165EAD77591}" type="pres">
      <dgm:prSet presAssocID="{9378ED34-BE76-4CFF-AD1D-F7C571F5C69B}" presName="sibTrans" presStyleLbl="sibTrans2D1" presStyleIdx="1" presStyleCnt="4"/>
      <dgm:spPr/>
    </dgm:pt>
    <dgm:pt modelId="{B8BDF43C-6A49-4AE7-825D-B38EFA879393}" type="pres">
      <dgm:prSet presAssocID="{9378ED34-BE76-4CFF-AD1D-F7C571F5C69B}" presName="connectorText" presStyleLbl="sibTrans2D1" presStyleIdx="1" presStyleCnt="4"/>
      <dgm:spPr/>
    </dgm:pt>
    <dgm:pt modelId="{138EFE92-D442-4987-968B-302008F9F8D2}" type="pres">
      <dgm:prSet presAssocID="{31CBDBA8-6539-476F-8454-CD676AE3F35E}" presName="node" presStyleLbl="node1" presStyleIdx="2" presStyleCnt="5">
        <dgm:presLayoutVars>
          <dgm:bulletEnabled val="1"/>
        </dgm:presLayoutVars>
      </dgm:prSet>
      <dgm:spPr/>
    </dgm:pt>
    <dgm:pt modelId="{63B5F1A7-E73F-49AD-9A4E-76592956E230}" type="pres">
      <dgm:prSet presAssocID="{0CA8DC48-27C4-4AE0-9769-9054F383C671}" presName="sibTrans" presStyleLbl="sibTrans2D1" presStyleIdx="2" presStyleCnt="4"/>
      <dgm:spPr/>
    </dgm:pt>
    <dgm:pt modelId="{482EFBE5-CCE4-451A-890A-A5796A14E205}" type="pres">
      <dgm:prSet presAssocID="{0CA8DC48-27C4-4AE0-9769-9054F383C671}" presName="connectorText" presStyleLbl="sibTrans2D1" presStyleIdx="2" presStyleCnt="4"/>
      <dgm:spPr/>
    </dgm:pt>
    <dgm:pt modelId="{9E46F0E9-1D86-448E-8AAC-16C3E71F2B4D}" type="pres">
      <dgm:prSet presAssocID="{DE152F95-15B2-4EE8-BFD1-302B08D5AC95}" presName="node" presStyleLbl="node1" presStyleIdx="3" presStyleCnt="5">
        <dgm:presLayoutVars>
          <dgm:bulletEnabled val="1"/>
        </dgm:presLayoutVars>
      </dgm:prSet>
      <dgm:spPr/>
    </dgm:pt>
    <dgm:pt modelId="{0C0CE54F-1600-4ABA-B79D-A6CA569A5E10}" type="pres">
      <dgm:prSet presAssocID="{6E03143A-7967-4982-A7AA-A4748CDDDD43}" presName="sibTrans" presStyleLbl="sibTrans2D1" presStyleIdx="3" presStyleCnt="4"/>
      <dgm:spPr/>
    </dgm:pt>
    <dgm:pt modelId="{58877C4F-0288-41ED-B836-8B0569F7184E}" type="pres">
      <dgm:prSet presAssocID="{6E03143A-7967-4982-A7AA-A4748CDDDD43}" presName="connectorText" presStyleLbl="sibTrans2D1" presStyleIdx="3" presStyleCnt="4"/>
      <dgm:spPr/>
    </dgm:pt>
    <dgm:pt modelId="{79B4D9AE-7E01-49CF-8F41-96F54828A998}" type="pres">
      <dgm:prSet presAssocID="{E3EBEC44-DFDC-444F-ACB4-817564334B28}" presName="node" presStyleLbl="node1" presStyleIdx="4" presStyleCnt="5">
        <dgm:presLayoutVars>
          <dgm:bulletEnabled val="1"/>
        </dgm:presLayoutVars>
      </dgm:prSet>
      <dgm:spPr/>
    </dgm:pt>
  </dgm:ptLst>
  <dgm:cxnLst>
    <dgm:cxn modelId="{EAF8D401-FE86-4A16-A169-C0A1C2DFD917}" type="presOf" srcId="{9378ED34-BE76-4CFF-AD1D-F7C571F5C69B}" destId="{B8BDF43C-6A49-4AE7-825D-B38EFA879393}" srcOrd="1" destOrd="0" presId="urn:microsoft.com/office/officeart/2005/8/layout/process2"/>
    <dgm:cxn modelId="{136B0803-B8BF-496C-AA33-3E16F69EF89C}" type="presOf" srcId="{9378ED34-BE76-4CFF-AD1D-F7C571F5C69B}" destId="{D5D0FF4C-3D16-45E2-B089-5165EAD77591}" srcOrd="0" destOrd="0" presId="urn:microsoft.com/office/officeart/2005/8/layout/process2"/>
    <dgm:cxn modelId="{35D17E1D-B16C-48EE-BF91-D5D22F66952D}" type="presOf" srcId="{E3EBEC44-DFDC-444F-ACB4-817564334B28}" destId="{79B4D9AE-7E01-49CF-8F41-96F54828A998}" srcOrd="0" destOrd="0" presId="urn:microsoft.com/office/officeart/2005/8/layout/process2"/>
    <dgm:cxn modelId="{519E8A2F-7D83-4FDF-9074-815BE7E06156}" type="presOf" srcId="{0CA8DC48-27C4-4AE0-9769-9054F383C671}" destId="{482EFBE5-CCE4-451A-890A-A5796A14E205}" srcOrd="1" destOrd="0" presId="urn:microsoft.com/office/officeart/2005/8/layout/process2"/>
    <dgm:cxn modelId="{8D560D38-DD30-451B-81BB-B3797DFC5A32}" srcId="{906D046B-D287-40EB-9414-E6D13A3F9430}" destId="{92691DA6-96AF-49E7-9756-779C33CB8A0E}" srcOrd="0" destOrd="0" parTransId="{5C8A7F61-FAB2-4587-A926-C63C8B055356}" sibTransId="{87077893-84EB-497E-B1FE-8EE5BC4436B3}"/>
    <dgm:cxn modelId="{A16B7940-C0C5-480A-A5BB-17353BE6039D}" srcId="{906D046B-D287-40EB-9414-E6D13A3F9430}" destId="{DE152F95-15B2-4EE8-BFD1-302B08D5AC95}" srcOrd="3" destOrd="0" parTransId="{AD43C2EA-DD40-495C-B031-69D63B8D3F70}" sibTransId="{6E03143A-7967-4982-A7AA-A4748CDDDD43}"/>
    <dgm:cxn modelId="{91523A45-5274-46BE-B2ED-5E80EC6DA94D}" srcId="{906D046B-D287-40EB-9414-E6D13A3F9430}" destId="{54D1D20E-341E-4EE6-9B2E-5101436DF20C}" srcOrd="1" destOrd="0" parTransId="{5709931B-8AD0-4AC3-86F5-F433191BFF26}" sibTransId="{9378ED34-BE76-4CFF-AD1D-F7C571F5C69B}"/>
    <dgm:cxn modelId="{0495734C-5C13-451D-9745-D27DBF3CFDDF}" type="presOf" srcId="{6E03143A-7967-4982-A7AA-A4748CDDDD43}" destId="{58877C4F-0288-41ED-B836-8B0569F7184E}" srcOrd="1" destOrd="0" presId="urn:microsoft.com/office/officeart/2005/8/layout/process2"/>
    <dgm:cxn modelId="{4C00316E-5FCA-4277-813F-3606C608B1B6}" type="presOf" srcId="{87077893-84EB-497E-B1FE-8EE5BC4436B3}" destId="{E0792DDB-BA1C-44BE-AA5E-1959E59C3F40}" srcOrd="0" destOrd="0" presId="urn:microsoft.com/office/officeart/2005/8/layout/process2"/>
    <dgm:cxn modelId="{75D86E77-080B-4AAF-96C5-F7399AE65C46}" type="presOf" srcId="{DE152F95-15B2-4EE8-BFD1-302B08D5AC95}" destId="{9E46F0E9-1D86-448E-8AAC-16C3E71F2B4D}" srcOrd="0" destOrd="0" presId="urn:microsoft.com/office/officeart/2005/8/layout/process2"/>
    <dgm:cxn modelId="{F4ADFF7A-E774-43CA-9D35-990006030E07}" type="presOf" srcId="{92691DA6-96AF-49E7-9756-779C33CB8A0E}" destId="{FD0D0766-7912-4FA0-8279-86B2A74CDD1F}" srcOrd="0" destOrd="0" presId="urn:microsoft.com/office/officeart/2005/8/layout/process2"/>
    <dgm:cxn modelId="{0C043F8C-AF0D-49BC-BBC1-5F694C18DF3B}" srcId="{906D046B-D287-40EB-9414-E6D13A3F9430}" destId="{31CBDBA8-6539-476F-8454-CD676AE3F35E}" srcOrd="2" destOrd="0" parTransId="{1EE92F56-1252-45C4-AE5C-E12DCFD27DB9}" sibTransId="{0CA8DC48-27C4-4AE0-9769-9054F383C671}"/>
    <dgm:cxn modelId="{483F618C-7E5F-4D15-B4EC-BB690CEF5F77}" srcId="{906D046B-D287-40EB-9414-E6D13A3F9430}" destId="{E3EBEC44-DFDC-444F-ACB4-817564334B28}" srcOrd="4" destOrd="0" parTransId="{EC764AE9-C128-4138-9CC1-CCC5EDF81EB8}" sibTransId="{51BA47D5-AAC7-4E66-82AC-B3C599FACDA8}"/>
    <dgm:cxn modelId="{7E712FAF-46BA-4756-B4CE-B018E79C2079}" type="presOf" srcId="{54D1D20E-341E-4EE6-9B2E-5101436DF20C}" destId="{75D7A8E5-C8A7-4294-9D22-7CA9C982F667}" srcOrd="0" destOrd="0" presId="urn:microsoft.com/office/officeart/2005/8/layout/process2"/>
    <dgm:cxn modelId="{D7CE5BB3-74FF-4AB7-850C-9862AEA8C3D0}" type="presOf" srcId="{906D046B-D287-40EB-9414-E6D13A3F9430}" destId="{AF9A3C6D-1447-4E3D-B94A-35D11C894B42}" srcOrd="0" destOrd="0" presId="urn:microsoft.com/office/officeart/2005/8/layout/process2"/>
    <dgm:cxn modelId="{8DE58DBA-0821-4FFD-BEB7-DB25F2D727BC}" type="presOf" srcId="{6E03143A-7967-4982-A7AA-A4748CDDDD43}" destId="{0C0CE54F-1600-4ABA-B79D-A6CA569A5E10}" srcOrd="0" destOrd="0" presId="urn:microsoft.com/office/officeart/2005/8/layout/process2"/>
    <dgm:cxn modelId="{0D0920D7-6AD0-4915-BDA9-409047477BBA}" type="presOf" srcId="{31CBDBA8-6539-476F-8454-CD676AE3F35E}" destId="{138EFE92-D442-4987-968B-302008F9F8D2}" srcOrd="0" destOrd="0" presId="urn:microsoft.com/office/officeart/2005/8/layout/process2"/>
    <dgm:cxn modelId="{D19E99DE-C969-437C-9AE8-8FFC33F0DC7E}" type="presOf" srcId="{87077893-84EB-497E-B1FE-8EE5BC4436B3}" destId="{4E7F5F6E-4DB0-40B6-AFB9-136C38E3A4E1}" srcOrd="1" destOrd="0" presId="urn:microsoft.com/office/officeart/2005/8/layout/process2"/>
    <dgm:cxn modelId="{295C5BFA-A4EA-4166-8C96-FB1603F6DA34}" type="presOf" srcId="{0CA8DC48-27C4-4AE0-9769-9054F383C671}" destId="{63B5F1A7-E73F-49AD-9A4E-76592956E230}" srcOrd="0" destOrd="0" presId="urn:microsoft.com/office/officeart/2005/8/layout/process2"/>
    <dgm:cxn modelId="{0FD6B795-88F1-4047-9B96-94061A2E7F1E}" type="presParOf" srcId="{AF9A3C6D-1447-4E3D-B94A-35D11C894B42}" destId="{FD0D0766-7912-4FA0-8279-86B2A74CDD1F}" srcOrd="0" destOrd="0" presId="urn:microsoft.com/office/officeart/2005/8/layout/process2"/>
    <dgm:cxn modelId="{A99F5A0D-9555-4EFC-B1DF-934AD307F198}" type="presParOf" srcId="{AF9A3C6D-1447-4E3D-B94A-35D11C894B42}" destId="{E0792DDB-BA1C-44BE-AA5E-1959E59C3F40}" srcOrd="1" destOrd="0" presId="urn:microsoft.com/office/officeart/2005/8/layout/process2"/>
    <dgm:cxn modelId="{4F96CCF7-A511-4E91-AB42-8BDA9267C5C1}" type="presParOf" srcId="{E0792DDB-BA1C-44BE-AA5E-1959E59C3F40}" destId="{4E7F5F6E-4DB0-40B6-AFB9-136C38E3A4E1}" srcOrd="0" destOrd="0" presId="urn:microsoft.com/office/officeart/2005/8/layout/process2"/>
    <dgm:cxn modelId="{F49A5A63-A90D-4DED-8671-7E0AAAC1A29F}" type="presParOf" srcId="{AF9A3C6D-1447-4E3D-B94A-35D11C894B42}" destId="{75D7A8E5-C8A7-4294-9D22-7CA9C982F667}" srcOrd="2" destOrd="0" presId="urn:microsoft.com/office/officeart/2005/8/layout/process2"/>
    <dgm:cxn modelId="{1E4E61BE-22C2-46AF-A7B4-9E5F6872821E}" type="presParOf" srcId="{AF9A3C6D-1447-4E3D-B94A-35D11C894B42}" destId="{D5D0FF4C-3D16-45E2-B089-5165EAD77591}" srcOrd="3" destOrd="0" presId="urn:microsoft.com/office/officeart/2005/8/layout/process2"/>
    <dgm:cxn modelId="{FDD13042-E57B-4DF4-9FEF-CEC81DAA7AF8}" type="presParOf" srcId="{D5D0FF4C-3D16-45E2-B089-5165EAD77591}" destId="{B8BDF43C-6A49-4AE7-825D-B38EFA879393}" srcOrd="0" destOrd="0" presId="urn:microsoft.com/office/officeart/2005/8/layout/process2"/>
    <dgm:cxn modelId="{1B9EADAA-C1EF-4241-920C-E9BC3308D3DE}" type="presParOf" srcId="{AF9A3C6D-1447-4E3D-B94A-35D11C894B42}" destId="{138EFE92-D442-4987-968B-302008F9F8D2}" srcOrd="4" destOrd="0" presId="urn:microsoft.com/office/officeart/2005/8/layout/process2"/>
    <dgm:cxn modelId="{41A53712-ADE9-40FD-B072-DD2D4CB5EC1E}" type="presParOf" srcId="{AF9A3C6D-1447-4E3D-B94A-35D11C894B42}" destId="{63B5F1A7-E73F-49AD-9A4E-76592956E230}" srcOrd="5" destOrd="0" presId="urn:microsoft.com/office/officeart/2005/8/layout/process2"/>
    <dgm:cxn modelId="{2AA716FB-27AE-483D-9904-078FB955710B}" type="presParOf" srcId="{63B5F1A7-E73F-49AD-9A4E-76592956E230}" destId="{482EFBE5-CCE4-451A-890A-A5796A14E205}" srcOrd="0" destOrd="0" presId="urn:microsoft.com/office/officeart/2005/8/layout/process2"/>
    <dgm:cxn modelId="{5A8CD9EC-2E32-4363-A094-11DB41853B35}" type="presParOf" srcId="{AF9A3C6D-1447-4E3D-B94A-35D11C894B42}" destId="{9E46F0E9-1D86-448E-8AAC-16C3E71F2B4D}" srcOrd="6" destOrd="0" presId="urn:microsoft.com/office/officeart/2005/8/layout/process2"/>
    <dgm:cxn modelId="{E2BA97AF-EB74-428D-8FA5-C36D5AB8CB74}" type="presParOf" srcId="{AF9A3C6D-1447-4E3D-B94A-35D11C894B42}" destId="{0C0CE54F-1600-4ABA-B79D-A6CA569A5E10}" srcOrd="7" destOrd="0" presId="urn:microsoft.com/office/officeart/2005/8/layout/process2"/>
    <dgm:cxn modelId="{88663AE8-32FF-4F2A-BB42-CD79F3D5B32D}" type="presParOf" srcId="{0C0CE54F-1600-4ABA-B79D-A6CA569A5E10}" destId="{58877C4F-0288-41ED-B836-8B0569F7184E}" srcOrd="0" destOrd="0" presId="urn:microsoft.com/office/officeart/2005/8/layout/process2"/>
    <dgm:cxn modelId="{42DD8526-B277-4BD5-AC57-C2E8C8576738}" type="presParOf" srcId="{AF9A3C6D-1447-4E3D-B94A-35D11C894B42}" destId="{79B4D9AE-7E01-49CF-8F41-96F54828A998}" srcOrd="8"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87334-83E9-46C0-8E22-BBFA3B775294}">
      <dsp:nvSpPr>
        <dsp:cNvPr id="0" name=""/>
        <dsp:cNvSpPr/>
      </dsp:nvSpPr>
      <dsp:spPr>
        <a:xfrm>
          <a:off x="212335" y="469890"/>
          <a:ext cx="1335915" cy="1335915"/>
        </a:xfrm>
        <a:prstGeom prst="ellipse">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20717A6D-1FC3-4CFC-A514-21308026DB6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65D5DA-1112-4124-97C3-B62627F3C36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Forecast potential Metro </a:t>
          </a:r>
          <a:r>
            <a:rPr lang="en-US" sz="2400" b="1" kern="1200" dirty="0">
              <a:solidFill>
                <a:srgbClr val="1EB4D5"/>
              </a:solidFill>
            </a:rPr>
            <a:t>train delays</a:t>
          </a:r>
        </a:p>
      </dsp:txBody>
      <dsp:txXfrm>
        <a:off x="1834517" y="469890"/>
        <a:ext cx="3148942" cy="1335915"/>
      </dsp:txXfrm>
    </dsp:sp>
    <dsp:sp modelId="{C099EF04-EFA5-4205-AE67-F02B0BB4E3D1}">
      <dsp:nvSpPr>
        <dsp:cNvPr id="0" name=""/>
        <dsp:cNvSpPr/>
      </dsp:nvSpPr>
      <dsp:spPr>
        <a:xfrm>
          <a:off x="5532139" y="469890"/>
          <a:ext cx="1335915" cy="1335915"/>
        </a:xfrm>
        <a:prstGeom prst="ellipse">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9DF9EFFE-600E-4277-AE4D-3334702C34E1}">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63057-3805-46B4-97F7-CE320BCD481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Suggest alternative</a:t>
          </a:r>
          <a:r>
            <a:rPr lang="en-US" sz="2400" b="1" kern="1200" dirty="0"/>
            <a:t> </a:t>
          </a:r>
          <a:r>
            <a:rPr lang="en-US" sz="2400" b="1" kern="1200" dirty="0">
              <a:solidFill>
                <a:srgbClr val="1EB4D5"/>
              </a:solidFill>
            </a:rPr>
            <a:t>traveling options</a:t>
          </a:r>
          <a:endParaRPr lang="en-US" sz="2400" kern="1200" dirty="0">
            <a:solidFill>
              <a:srgbClr val="1EB4D5"/>
            </a:solidFill>
          </a:endParaRPr>
        </a:p>
      </dsp:txBody>
      <dsp:txXfrm>
        <a:off x="7154322" y="469890"/>
        <a:ext cx="3148942" cy="1335915"/>
      </dsp:txXfrm>
    </dsp:sp>
    <dsp:sp modelId="{2273B16B-B6E3-4753-8DEA-B453AFC261D3}">
      <dsp:nvSpPr>
        <dsp:cNvPr id="0" name=""/>
        <dsp:cNvSpPr/>
      </dsp:nvSpPr>
      <dsp:spPr>
        <a:xfrm>
          <a:off x="212335" y="2545532"/>
          <a:ext cx="1335915" cy="1335915"/>
        </a:xfrm>
        <a:prstGeom prst="ellipse">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28AB7DAF-B9F8-4873-9E65-319ADEC6207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C5DF2-3E5C-480B-A42F-B9BDDDF50339}">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Capture and update </a:t>
          </a:r>
          <a:r>
            <a:rPr lang="en-US" sz="2400" b="1" kern="1200" dirty="0">
              <a:solidFill>
                <a:srgbClr val="1EB4D5"/>
              </a:solidFill>
            </a:rPr>
            <a:t>real-time delays</a:t>
          </a:r>
          <a:endParaRPr lang="en-US" sz="2400" kern="1200" dirty="0">
            <a:solidFill>
              <a:srgbClr val="1EB4D5"/>
            </a:solidFill>
          </a:endParaRPr>
        </a:p>
      </dsp:txBody>
      <dsp:txXfrm>
        <a:off x="1834517" y="2545532"/>
        <a:ext cx="3148942" cy="1335915"/>
      </dsp:txXfrm>
    </dsp:sp>
    <dsp:sp modelId="{9D22BE71-9152-45B8-B0D8-F7E9785C30F0}">
      <dsp:nvSpPr>
        <dsp:cNvPr id="0" name=""/>
        <dsp:cNvSpPr/>
      </dsp:nvSpPr>
      <dsp:spPr>
        <a:xfrm>
          <a:off x="5532139" y="2545532"/>
          <a:ext cx="1335915" cy="1335915"/>
        </a:xfrm>
        <a:prstGeom prst="ellipse">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8B49B0A4-4124-4BD2-96DD-71A51E1AC2F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37B5AC-1AE0-4117-BC5C-04A44312DAFF}">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Display real-time </a:t>
          </a:r>
          <a:r>
            <a:rPr lang="en-US" sz="2400" b="1" kern="1200" dirty="0">
              <a:solidFill>
                <a:srgbClr val="1EB4D5"/>
              </a:solidFill>
            </a:rPr>
            <a:t>weather conditions</a:t>
          </a:r>
          <a:endParaRPr lang="en-US" sz="2400" kern="1200" dirty="0">
            <a:solidFill>
              <a:srgbClr val="1EB4D5"/>
            </a:solidFill>
          </a:endParaRP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D4EE3-A1DF-4381-B034-E10408F0069A}">
      <dsp:nvSpPr>
        <dsp:cNvPr id="0" name=""/>
        <dsp:cNvSpPr/>
      </dsp:nvSpPr>
      <dsp:spPr>
        <a:xfrm>
          <a:off x="0" y="1805"/>
          <a:ext cx="5836919" cy="915310"/>
        </a:xfrm>
        <a:prstGeom prst="roundRect">
          <a:avLst>
            <a:gd name="adj" fmla="val 10000"/>
          </a:avLst>
        </a:prstGeom>
        <a:solidFill>
          <a:schemeClr val="bg1">
            <a:lumMod val="65000"/>
            <a:lumOff val="35000"/>
          </a:schemeClr>
        </a:solidFill>
        <a:ln>
          <a:noFill/>
        </a:ln>
        <a:effectLst/>
      </dsp:spPr>
      <dsp:style>
        <a:lnRef idx="0">
          <a:scrgbClr r="0" g="0" b="0"/>
        </a:lnRef>
        <a:fillRef idx="1">
          <a:scrgbClr r="0" g="0" b="0"/>
        </a:fillRef>
        <a:effectRef idx="2">
          <a:scrgbClr r="0" g="0" b="0"/>
        </a:effectRef>
        <a:fontRef idx="minor"/>
      </dsp:style>
    </dsp:sp>
    <dsp:sp modelId="{EB035A79-2CCA-4865-80C2-CC8B2311342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CCF86C-CF70-4C77-AF10-CE93662D909E}">
      <dsp:nvSpPr>
        <dsp:cNvPr id="0" name=""/>
        <dsp:cNvSpPr/>
      </dsp:nvSpPr>
      <dsp:spPr>
        <a:xfrm>
          <a:off x="1057183" y="1805"/>
          <a:ext cx="477973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rgbClr val="1EB4D5"/>
              </a:solidFill>
            </a:rPr>
            <a:t>Customizable display setting</a:t>
          </a:r>
        </a:p>
      </dsp:txBody>
      <dsp:txXfrm>
        <a:off x="1057183" y="1805"/>
        <a:ext cx="4779736" cy="915310"/>
      </dsp:txXfrm>
    </dsp:sp>
    <dsp:sp modelId="{AC834203-50C5-4DC6-B2E3-4225EE7DD5A7}">
      <dsp:nvSpPr>
        <dsp:cNvPr id="0" name=""/>
        <dsp:cNvSpPr/>
      </dsp:nvSpPr>
      <dsp:spPr>
        <a:xfrm>
          <a:off x="0" y="1145944"/>
          <a:ext cx="5836919" cy="91531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sp>
    <dsp:sp modelId="{6F7A6E89-BD7D-43B4-A6E3-24FAEF94768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C31BD9-6B60-46D1-A4DA-E811D9FA3600}">
      <dsp:nvSpPr>
        <dsp:cNvPr id="0" name=""/>
        <dsp:cNvSpPr/>
      </dsp:nvSpPr>
      <dsp:spPr>
        <a:xfrm>
          <a:off x="1057183" y="1145944"/>
          <a:ext cx="477973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rgbClr val="1EB4D5"/>
              </a:solidFill>
            </a:rPr>
            <a:t>Supports multiple languages</a:t>
          </a:r>
        </a:p>
      </dsp:txBody>
      <dsp:txXfrm>
        <a:off x="1057183" y="1145944"/>
        <a:ext cx="4779736" cy="915310"/>
      </dsp:txXfrm>
    </dsp:sp>
    <dsp:sp modelId="{BDA01CD8-AAA5-40DA-9C34-468FAFB82F8D}">
      <dsp:nvSpPr>
        <dsp:cNvPr id="0" name=""/>
        <dsp:cNvSpPr/>
      </dsp:nvSpPr>
      <dsp:spPr>
        <a:xfrm>
          <a:off x="0" y="2290082"/>
          <a:ext cx="5836919" cy="915310"/>
        </a:xfrm>
        <a:prstGeom prst="roundRect">
          <a:avLst>
            <a:gd name="adj" fmla="val 10000"/>
          </a:avLst>
        </a:prstGeom>
        <a:solidFill>
          <a:schemeClr val="bg1">
            <a:lumMod val="50000"/>
            <a:lumOff val="50000"/>
          </a:schemeClr>
        </a:solidFill>
        <a:ln>
          <a:noFill/>
        </a:ln>
        <a:effectLst/>
      </dsp:spPr>
      <dsp:style>
        <a:lnRef idx="0">
          <a:scrgbClr r="0" g="0" b="0"/>
        </a:lnRef>
        <a:fillRef idx="1">
          <a:scrgbClr r="0" g="0" b="0"/>
        </a:fillRef>
        <a:effectRef idx="2">
          <a:scrgbClr r="0" g="0" b="0"/>
        </a:effectRef>
        <a:fontRef idx="minor"/>
      </dsp:style>
    </dsp:sp>
    <dsp:sp modelId="{0CEE6C68-29F2-4D5E-9384-B7ED488523D3}">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CEA1BFD-6B8B-42BF-B842-FBF031823D44}">
      <dsp:nvSpPr>
        <dsp:cNvPr id="0" name=""/>
        <dsp:cNvSpPr/>
      </dsp:nvSpPr>
      <dsp:spPr>
        <a:xfrm>
          <a:off x="1057183" y="2290082"/>
          <a:ext cx="477973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rgbClr val="1EB4D5"/>
              </a:solidFill>
            </a:rPr>
            <a:t>Regular maintenance and updates</a:t>
          </a:r>
        </a:p>
      </dsp:txBody>
      <dsp:txXfrm>
        <a:off x="1057183" y="2290082"/>
        <a:ext cx="4779736" cy="915310"/>
      </dsp:txXfrm>
    </dsp:sp>
    <dsp:sp modelId="{7D450085-ECA2-4835-A78D-1F4A6FE3CD4A}">
      <dsp:nvSpPr>
        <dsp:cNvPr id="0" name=""/>
        <dsp:cNvSpPr/>
      </dsp:nvSpPr>
      <dsp:spPr>
        <a:xfrm>
          <a:off x="0" y="3434221"/>
          <a:ext cx="5836919" cy="91531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sp>
    <dsp:sp modelId="{2BE6042D-38E8-4E52-88EE-D01D2CA9EF6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837060-F6D1-4206-883D-C9DB5EAA817E}">
      <dsp:nvSpPr>
        <dsp:cNvPr id="0" name=""/>
        <dsp:cNvSpPr/>
      </dsp:nvSpPr>
      <dsp:spPr>
        <a:xfrm>
          <a:off x="1057183" y="3434221"/>
          <a:ext cx="477973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rgbClr val="1EB4D5"/>
              </a:solidFill>
            </a:rPr>
            <a:t>Alerts and notifications</a:t>
          </a:r>
        </a:p>
      </dsp:txBody>
      <dsp:txXfrm>
        <a:off x="1057183" y="3434221"/>
        <a:ext cx="477973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D0766-7912-4FA0-8279-86B2A74CDD1F}">
      <dsp:nvSpPr>
        <dsp:cNvPr id="0" name=""/>
        <dsp:cNvSpPr/>
      </dsp:nvSpPr>
      <dsp:spPr>
        <a:xfrm>
          <a:off x="930854" y="531"/>
          <a:ext cx="2192131" cy="621467"/>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Product Team</a:t>
          </a:r>
        </a:p>
      </dsp:txBody>
      <dsp:txXfrm>
        <a:off x="949056" y="18733"/>
        <a:ext cx="2155727" cy="585063"/>
      </dsp:txXfrm>
    </dsp:sp>
    <dsp:sp modelId="{E0792DDB-BA1C-44BE-AA5E-1959E59C3F40}">
      <dsp:nvSpPr>
        <dsp:cNvPr id="0" name=""/>
        <dsp:cNvSpPr/>
      </dsp:nvSpPr>
      <dsp:spPr>
        <a:xfrm rot="5400000">
          <a:off x="1910394" y="637535"/>
          <a:ext cx="233050" cy="279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943022" y="660840"/>
        <a:ext cx="167796" cy="163135"/>
      </dsp:txXfrm>
    </dsp:sp>
    <dsp:sp modelId="{75D7A8E5-C8A7-4294-9D22-7CA9C982F667}">
      <dsp:nvSpPr>
        <dsp:cNvPr id="0" name=""/>
        <dsp:cNvSpPr/>
      </dsp:nvSpPr>
      <dsp:spPr>
        <a:xfrm>
          <a:off x="930854" y="932733"/>
          <a:ext cx="2192131" cy="621467"/>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Analytics Team</a:t>
          </a:r>
        </a:p>
      </dsp:txBody>
      <dsp:txXfrm>
        <a:off x="949056" y="950935"/>
        <a:ext cx="2155727" cy="585063"/>
      </dsp:txXfrm>
    </dsp:sp>
    <dsp:sp modelId="{D5D0FF4C-3D16-45E2-B089-5165EAD77591}">
      <dsp:nvSpPr>
        <dsp:cNvPr id="0" name=""/>
        <dsp:cNvSpPr/>
      </dsp:nvSpPr>
      <dsp:spPr>
        <a:xfrm rot="5400000">
          <a:off x="1910394" y="1569737"/>
          <a:ext cx="233050" cy="279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943022" y="1593042"/>
        <a:ext cx="167796" cy="163135"/>
      </dsp:txXfrm>
    </dsp:sp>
    <dsp:sp modelId="{138EFE92-D442-4987-968B-302008F9F8D2}">
      <dsp:nvSpPr>
        <dsp:cNvPr id="0" name=""/>
        <dsp:cNvSpPr/>
      </dsp:nvSpPr>
      <dsp:spPr>
        <a:xfrm>
          <a:off x="930854" y="1864935"/>
          <a:ext cx="2192131" cy="621467"/>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Development Team</a:t>
          </a:r>
        </a:p>
      </dsp:txBody>
      <dsp:txXfrm>
        <a:off x="949056" y="1883137"/>
        <a:ext cx="2155727" cy="585063"/>
      </dsp:txXfrm>
    </dsp:sp>
    <dsp:sp modelId="{63B5F1A7-E73F-49AD-9A4E-76592956E230}">
      <dsp:nvSpPr>
        <dsp:cNvPr id="0" name=""/>
        <dsp:cNvSpPr/>
      </dsp:nvSpPr>
      <dsp:spPr>
        <a:xfrm rot="5400000">
          <a:off x="1910394" y="2501939"/>
          <a:ext cx="233050" cy="279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943022" y="2525244"/>
        <a:ext cx="167796" cy="163135"/>
      </dsp:txXfrm>
    </dsp:sp>
    <dsp:sp modelId="{9E46F0E9-1D86-448E-8AAC-16C3E71F2B4D}">
      <dsp:nvSpPr>
        <dsp:cNvPr id="0" name=""/>
        <dsp:cNvSpPr/>
      </dsp:nvSpPr>
      <dsp:spPr>
        <a:xfrm>
          <a:off x="930854" y="2797136"/>
          <a:ext cx="2192131" cy="621467"/>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Design Team</a:t>
          </a:r>
        </a:p>
      </dsp:txBody>
      <dsp:txXfrm>
        <a:off x="949056" y="2815338"/>
        <a:ext cx="2155727" cy="585063"/>
      </dsp:txXfrm>
    </dsp:sp>
    <dsp:sp modelId="{0C0CE54F-1600-4ABA-B79D-A6CA569A5E10}">
      <dsp:nvSpPr>
        <dsp:cNvPr id="0" name=""/>
        <dsp:cNvSpPr/>
      </dsp:nvSpPr>
      <dsp:spPr>
        <a:xfrm rot="5400000">
          <a:off x="1910394" y="3434141"/>
          <a:ext cx="233050" cy="279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943022" y="3457446"/>
        <a:ext cx="167796" cy="163135"/>
      </dsp:txXfrm>
    </dsp:sp>
    <dsp:sp modelId="{79B4D9AE-7E01-49CF-8F41-96F54828A998}">
      <dsp:nvSpPr>
        <dsp:cNvPr id="0" name=""/>
        <dsp:cNvSpPr/>
      </dsp:nvSpPr>
      <dsp:spPr>
        <a:xfrm>
          <a:off x="930854" y="3729338"/>
          <a:ext cx="2192131" cy="621467"/>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Marketing Team</a:t>
          </a:r>
        </a:p>
      </dsp:txBody>
      <dsp:txXfrm>
        <a:off x="949056" y="3747540"/>
        <a:ext cx="2155727" cy="5850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6D9C-7ADC-4FA8-92F2-AFB28C67798C}"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716B-F837-4AB9-A72C-DA2EB80CFDA7}" type="slidenum">
              <a:rPr lang="en-US" smtClean="0"/>
              <a:t>‹#›</a:t>
            </a:fld>
            <a:endParaRPr lang="en-US"/>
          </a:p>
        </p:txBody>
      </p:sp>
    </p:spTree>
    <p:extLst>
      <p:ext uri="{BB962C8B-B14F-4D97-AF65-F5344CB8AC3E}">
        <p14:creationId xmlns:p14="http://schemas.microsoft.com/office/powerpoint/2010/main" val="426531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 are here to day to represent our company “RAILAHEAD”. We will be introducing a new train delay prediction app that predicts the NJ Metro rail delay </a:t>
            </a:r>
            <a:r>
              <a:rPr lang="en-US" altLang="zh-TW" dirty="0"/>
              <a:t>time</a:t>
            </a:r>
            <a:r>
              <a:rPr lang="zh-TW" altLang="en-US" dirty="0"/>
              <a:t> </a:t>
            </a:r>
            <a:r>
              <a:rPr lang="en-US" dirty="0"/>
              <a:t>in New Jersey </a:t>
            </a:r>
          </a:p>
        </p:txBody>
      </p:sp>
      <p:sp>
        <p:nvSpPr>
          <p:cNvPr id="4" name="Slide Number Placeholder 3"/>
          <p:cNvSpPr>
            <a:spLocks noGrp="1"/>
          </p:cNvSpPr>
          <p:nvPr>
            <p:ph type="sldNum" sz="quarter" idx="5"/>
          </p:nvPr>
        </p:nvSpPr>
        <p:spPr/>
        <p:txBody>
          <a:bodyPr/>
          <a:lstStyle/>
          <a:p>
            <a:fld id="{E2FA716B-F837-4AB9-A72C-DA2EB80CFDA7}" type="slidenum">
              <a:rPr lang="en-US" smtClean="0"/>
              <a:t>1</a:t>
            </a:fld>
            <a:endParaRPr lang="en-US"/>
          </a:p>
        </p:txBody>
      </p:sp>
    </p:spTree>
    <p:extLst>
      <p:ext uri="{BB962C8B-B14F-4D97-AF65-F5344CB8AC3E}">
        <p14:creationId xmlns:p14="http://schemas.microsoft.com/office/powerpoint/2010/main" val="4260642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increase the accessibility of our app, we will be including features that allow for:</a:t>
            </a:r>
          </a:p>
        </p:txBody>
      </p:sp>
      <p:sp>
        <p:nvSpPr>
          <p:cNvPr id="4" name="Slide Number Placeholder 3"/>
          <p:cNvSpPr>
            <a:spLocks noGrp="1"/>
          </p:cNvSpPr>
          <p:nvPr>
            <p:ph type="sldNum" sz="quarter" idx="5"/>
          </p:nvPr>
        </p:nvSpPr>
        <p:spPr/>
        <p:txBody>
          <a:bodyPr/>
          <a:lstStyle/>
          <a:p>
            <a:fld id="{E2FA716B-F837-4AB9-A72C-DA2EB80CFDA7}" type="slidenum">
              <a:rPr lang="en-US" smtClean="0"/>
              <a:t>10</a:t>
            </a:fld>
            <a:endParaRPr lang="en-US"/>
          </a:p>
        </p:txBody>
      </p:sp>
    </p:spTree>
    <p:extLst>
      <p:ext uri="{BB962C8B-B14F-4D97-AF65-F5344CB8AC3E}">
        <p14:creationId xmlns:p14="http://schemas.microsoft.com/office/powerpoint/2010/main" val="56326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break down of the teams…</a:t>
            </a:r>
          </a:p>
        </p:txBody>
      </p:sp>
      <p:sp>
        <p:nvSpPr>
          <p:cNvPr id="4" name="Slide Number Placeholder 3"/>
          <p:cNvSpPr>
            <a:spLocks noGrp="1"/>
          </p:cNvSpPr>
          <p:nvPr>
            <p:ph type="sldNum" sz="quarter" idx="5"/>
          </p:nvPr>
        </p:nvSpPr>
        <p:spPr/>
        <p:txBody>
          <a:bodyPr/>
          <a:lstStyle/>
          <a:p>
            <a:fld id="{E2FA716B-F837-4AB9-A72C-DA2EB80CFDA7}" type="slidenum">
              <a:rPr lang="en-US" smtClean="0"/>
              <a:t>11</a:t>
            </a:fld>
            <a:endParaRPr lang="en-US"/>
          </a:p>
        </p:txBody>
      </p:sp>
    </p:spTree>
    <p:extLst>
      <p:ext uri="{BB962C8B-B14F-4D97-AF65-F5344CB8AC3E}">
        <p14:creationId xmlns:p14="http://schemas.microsoft.com/office/powerpoint/2010/main" val="407954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will be seeking partnerships with bikeshare company such as </a:t>
            </a:r>
            <a:r>
              <a:rPr lang="en-US" dirty="0" err="1"/>
              <a:t>citi</a:t>
            </a:r>
            <a:r>
              <a:rPr lang="en-US" dirty="0"/>
              <a:t> bike and rid</a:t>
            </a:r>
            <a:r>
              <a:rPr lang="en-US" altLang="zh-TW" dirty="0"/>
              <a:t>e</a:t>
            </a:r>
            <a:r>
              <a:rPr lang="en-US" dirty="0"/>
              <a:t> hailing companies such as Uber and Lyft in the state of NJ since a main feature of our app include providing alternative traveling options. </a:t>
            </a:r>
          </a:p>
        </p:txBody>
      </p:sp>
      <p:sp>
        <p:nvSpPr>
          <p:cNvPr id="4" name="Slide Number Placeholder 3"/>
          <p:cNvSpPr>
            <a:spLocks noGrp="1"/>
          </p:cNvSpPr>
          <p:nvPr>
            <p:ph type="sldNum" sz="quarter" idx="5"/>
          </p:nvPr>
        </p:nvSpPr>
        <p:spPr/>
        <p:txBody>
          <a:bodyPr/>
          <a:lstStyle/>
          <a:p>
            <a:fld id="{E2FA716B-F837-4AB9-A72C-DA2EB80CFDA7}" type="slidenum">
              <a:rPr lang="en-US" smtClean="0"/>
              <a:t>12</a:t>
            </a:fld>
            <a:endParaRPr lang="en-US"/>
          </a:p>
        </p:txBody>
      </p:sp>
    </p:spTree>
    <p:extLst>
      <p:ext uri="{BB962C8B-B14F-4D97-AF65-F5344CB8AC3E}">
        <p14:creationId xmlns:p14="http://schemas.microsoft.com/office/powerpoint/2010/main" val="152881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our app includes…</a:t>
            </a:r>
          </a:p>
        </p:txBody>
      </p:sp>
      <p:sp>
        <p:nvSpPr>
          <p:cNvPr id="4" name="Slide Number Placeholder 3"/>
          <p:cNvSpPr>
            <a:spLocks noGrp="1"/>
          </p:cNvSpPr>
          <p:nvPr>
            <p:ph type="sldNum" sz="quarter" idx="5"/>
          </p:nvPr>
        </p:nvSpPr>
        <p:spPr/>
        <p:txBody>
          <a:bodyPr/>
          <a:lstStyle/>
          <a:p>
            <a:fld id="{E2FA716B-F837-4AB9-A72C-DA2EB80CFDA7}" type="slidenum">
              <a:rPr lang="en-US" smtClean="0"/>
              <a:t>2</a:t>
            </a:fld>
            <a:endParaRPr lang="en-US"/>
          </a:p>
        </p:txBody>
      </p:sp>
    </p:spTree>
    <p:extLst>
      <p:ext uri="{BB962C8B-B14F-4D97-AF65-F5344CB8AC3E}">
        <p14:creationId xmlns:p14="http://schemas.microsoft.com/office/powerpoint/2010/main" val="3378521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 of the app will be primarily passengers who </a:t>
            </a:r>
          </a:p>
          <a:p>
            <a:endParaRPr lang="en-US" dirty="0"/>
          </a:p>
          <a:p>
            <a:pPr algn="l"/>
            <a:r>
              <a:rPr lang="en-US" b="0" i="0" u="none" strike="noStrike" dirty="0">
                <a:solidFill>
                  <a:srgbClr val="000000"/>
                </a:solidFill>
                <a:effectLst/>
              </a:rPr>
              <a:t>The primary users of the app will be passengers who:</a:t>
            </a:r>
          </a:p>
          <a:p>
            <a:pPr algn="l">
              <a:buFont typeface="Arial" panose="020B0604020202020204" pitchFamily="34" charset="0"/>
              <a:buChar char="•"/>
            </a:pPr>
            <a:r>
              <a:rPr lang="en-US" b="0" i="0" u="none" strike="noStrike" dirty="0">
                <a:solidFill>
                  <a:srgbClr val="000000"/>
                </a:solidFill>
                <a:effectLst/>
              </a:rPr>
              <a:t>Commute to work or school.</a:t>
            </a:r>
          </a:p>
          <a:p>
            <a:pPr algn="l">
              <a:buFont typeface="Arial" panose="020B0604020202020204" pitchFamily="34" charset="0"/>
              <a:buChar char="•"/>
            </a:pPr>
            <a:r>
              <a:rPr lang="en-US" b="0" i="0" u="none" strike="noStrike" dirty="0">
                <a:solidFill>
                  <a:srgbClr val="000000"/>
                </a:solidFill>
                <a:effectLst/>
              </a:rPr>
              <a:t>Frequently use public transportation.</a:t>
            </a:r>
          </a:p>
          <a:p>
            <a:pPr algn="l">
              <a:buFont typeface="Arial" panose="020B0604020202020204" pitchFamily="34" charset="0"/>
              <a:buChar char="•"/>
            </a:pPr>
            <a:r>
              <a:rPr lang="en-US" b="0" i="0" u="none" strike="noStrike" dirty="0">
                <a:solidFill>
                  <a:srgbClr val="000000"/>
                </a:solidFill>
                <a:effectLst/>
              </a:rPr>
              <a:t>Operate on tight schedules and rely on accurate timing.</a:t>
            </a:r>
          </a:p>
          <a:p>
            <a:endParaRPr lang="en-US" dirty="0"/>
          </a:p>
        </p:txBody>
      </p:sp>
      <p:sp>
        <p:nvSpPr>
          <p:cNvPr id="4" name="Slide Number Placeholder 3"/>
          <p:cNvSpPr>
            <a:spLocks noGrp="1"/>
          </p:cNvSpPr>
          <p:nvPr>
            <p:ph type="sldNum" sz="quarter" idx="5"/>
          </p:nvPr>
        </p:nvSpPr>
        <p:spPr/>
        <p:txBody>
          <a:bodyPr/>
          <a:lstStyle/>
          <a:p>
            <a:fld id="{E2FA716B-F837-4AB9-A72C-DA2EB80CFDA7}" type="slidenum">
              <a:rPr lang="en-US" smtClean="0"/>
              <a:t>3</a:t>
            </a:fld>
            <a:endParaRPr lang="en-US"/>
          </a:p>
        </p:txBody>
      </p:sp>
    </p:spTree>
    <p:extLst>
      <p:ext uri="{BB962C8B-B14F-4D97-AF65-F5344CB8AC3E}">
        <p14:creationId xmlns:p14="http://schemas.microsoft.com/office/powerpoint/2010/main" val="253240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collected data which we thought will have impacts on the delay time as potential variables we would use to create our models, these includes factors such as day of week, weather, and </a:t>
            </a:r>
            <a:r>
              <a:rPr lang="en-US" altLang="zh-TW" dirty="0"/>
              <a:t>location</a:t>
            </a:r>
            <a:r>
              <a:rPr lang="zh-TW" altLang="en-US" dirty="0"/>
              <a:t> </a:t>
            </a:r>
            <a:r>
              <a:rPr lang="en-US" altLang="zh-TW" dirty="0"/>
              <a:t>of</a:t>
            </a:r>
            <a:r>
              <a:rPr lang="zh-TW" altLang="en-US" dirty="0"/>
              <a:t> </a:t>
            </a:r>
            <a:r>
              <a:rPr lang="en-US" altLang="zh-TW" dirty="0"/>
              <a:t>NJ</a:t>
            </a:r>
            <a:r>
              <a:rPr lang="zh-TW" altLang="en-US" dirty="0"/>
              <a:t> </a:t>
            </a:r>
            <a:r>
              <a:rPr lang="en-US" altLang="zh-TW" dirty="0"/>
              <a:t>transit</a:t>
            </a:r>
            <a:r>
              <a:rPr lang="zh-TW" altLang="en-US" dirty="0"/>
              <a:t> </a:t>
            </a:r>
            <a:r>
              <a:rPr lang="en-US" dirty="0"/>
              <a:t>station</a:t>
            </a:r>
            <a:r>
              <a:rPr lang="en-US" altLang="zh-TW" dirty="0"/>
              <a:t>s</a:t>
            </a:r>
            <a:r>
              <a:rPr lang="en-US" dirty="0"/>
              <a:t>. </a:t>
            </a:r>
          </a:p>
        </p:txBody>
      </p:sp>
      <p:sp>
        <p:nvSpPr>
          <p:cNvPr id="4" name="Slide Number Placeholder 3"/>
          <p:cNvSpPr>
            <a:spLocks noGrp="1"/>
          </p:cNvSpPr>
          <p:nvPr>
            <p:ph type="sldNum" sz="quarter" idx="5"/>
          </p:nvPr>
        </p:nvSpPr>
        <p:spPr/>
        <p:txBody>
          <a:bodyPr/>
          <a:lstStyle/>
          <a:p>
            <a:fld id="{E2FA716B-F837-4AB9-A72C-DA2EB80CFDA7}" type="slidenum">
              <a:rPr lang="en-US" smtClean="0"/>
              <a:t>4</a:t>
            </a:fld>
            <a:endParaRPr lang="en-US"/>
          </a:p>
        </p:txBody>
      </p:sp>
    </p:spTree>
    <p:extLst>
      <p:ext uri="{BB962C8B-B14F-4D97-AF65-F5344CB8AC3E}">
        <p14:creationId xmlns:p14="http://schemas.microsoft.com/office/powerpoint/2010/main" val="185036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time lag variable</a:t>
            </a:r>
            <a:r>
              <a:rPr lang="en-US" altLang="zh-TW" dirty="0"/>
              <a:t>s</a:t>
            </a:r>
            <a:r>
              <a:rPr lang="zh-TW" altLang="en-US" dirty="0"/>
              <a:t> </a:t>
            </a:r>
            <a:r>
              <a:rPr lang="en-US" dirty="0"/>
              <a:t>which did not result in strong correlations with the delay time.</a:t>
            </a:r>
          </a:p>
          <a:p>
            <a:r>
              <a:rPr lang="en-US" altLang="zh-TW" dirty="0"/>
              <a:t>However,</a:t>
            </a:r>
            <a:r>
              <a:rPr lang="zh-TW" altLang="en-US" dirty="0"/>
              <a:t> </a:t>
            </a:r>
            <a:r>
              <a:rPr lang="en-US" altLang="zh-TW" dirty="0"/>
              <a:t>these variables can help us better understand the dynamic nature of delay and external </a:t>
            </a:r>
            <a:r>
              <a:rPr lang="en-US" altLang="zh-TW" dirty="0" err="1"/>
              <a:t>infulences</a:t>
            </a:r>
            <a:r>
              <a:rPr lang="en-US" altLang="zh-TW" dirty="0"/>
              <a:t>.</a:t>
            </a:r>
          </a:p>
          <a:p>
            <a:endParaRPr lang="en-US" altLang="zh-TW" dirty="0"/>
          </a:p>
          <a:p>
            <a:r>
              <a:rPr lang="en-US" dirty="0"/>
              <a:t>Short time lags (such as lag15min and lag30min) have a greater impact on current delays</a:t>
            </a:r>
            <a:r>
              <a:rPr lang="en-US" altLang="zh-TW" dirty="0"/>
              <a:t>,</a:t>
            </a:r>
            <a:r>
              <a:rPr lang="zh-TW" altLang="en-US" dirty="0"/>
              <a:t> </a:t>
            </a:r>
            <a:r>
              <a:rPr lang="en-US" altLang="zh-TW" dirty="0"/>
              <a:t>and</a:t>
            </a:r>
            <a:r>
              <a:rPr lang="zh-TW" altLang="en-US" dirty="0"/>
              <a:t> </a:t>
            </a:r>
            <a:r>
              <a:rPr lang="en-US" dirty="0"/>
              <a:t>Long-term lags (e.g., lag2h and lag3h) are less relevant but still capture long-term delay trends.</a:t>
            </a:r>
          </a:p>
          <a:p>
            <a:endParaRPr lang="en-US" dirty="0"/>
          </a:p>
          <a:p>
            <a:r>
              <a:rPr lang="en-US" dirty="0"/>
              <a:t>As the lag time increases, the correlation between it and the delay time variable decreases…</a:t>
            </a:r>
          </a:p>
        </p:txBody>
      </p:sp>
      <p:sp>
        <p:nvSpPr>
          <p:cNvPr id="4" name="Slide Number Placeholder 3"/>
          <p:cNvSpPr>
            <a:spLocks noGrp="1"/>
          </p:cNvSpPr>
          <p:nvPr>
            <p:ph type="sldNum" sz="quarter" idx="5"/>
          </p:nvPr>
        </p:nvSpPr>
        <p:spPr/>
        <p:txBody>
          <a:bodyPr/>
          <a:lstStyle/>
          <a:p>
            <a:fld id="{E2FA716B-F837-4AB9-A72C-DA2EB80CFDA7}" type="slidenum">
              <a:rPr lang="en-US" smtClean="0"/>
              <a:t>5</a:t>
            </a:fld>
            <a:endParaRPr lang="en-US"/>
          </a:p>
        </p:txBody>
      </p:sp>
    </p:spTree>
    <p:extLst>
      <p:ext uri="{BB962C8B-B14F-4D97-AF65-F5344CB8AC3E}">
        <p14:creationId xmlns:p14="http://schemas.microsoft.com/office/powerpoint/2010/main" val="364568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a:t>
            </a:r>
            <a:r>
              <a:rPr lang="en-US" dirty="0" err="1"/>
              <a:t>t</a:t>
            </a:r>
            <a:r>
              <a:rPr lang="en-US" altLang="zh-TW" dirty="0" err="1"/>
              <a:t>we</a:t>
            </a:r>
            <a:r>
              <a:rPr lang="zh-TW" altLang="en-US" dirty="0"/>
              <a:t> </a:t>
            </a:r>
            <a:r>
              <a:rPr lang="en-US" altLang="zh-TW" dirty="0"/>
              <a:t>create</a:t>
            </a:r>
            <a:r>
              <a:rPr lang="zh-TW" altLang="en-US" dirty="0"/>
              <a:t> </a:t>
            </a:r>
            <a:r>
              <a:rPr lang="en-US" altLang="zh-TW" dirty="0"/>
              <a:t>t</a:t>
            </a:r>
            <a:r>
              <a:rPr lang="en-US" dirty="0"/>
              <a:t>he spatial lag variable </a:t>
            </a:r>
            <a:r>
              <a:rPr lang="en-US" altLang="zh-TW" dirty="0"/>
              <a:t>(</a:t>
            </a:r>
            <a:r>
              <a:rPr lang="en-US" dirty="0"/>
              <a:t>we created</a:t>
            </a:r>
            <a:r>
              <a:rPr lang="en-US" altLang="zh-TW" dirty="0"/>
              <a:t>)</a:t>
            </a:r>
            <a:r>
              <a:rPr lang="zh-TW" altLang="en-US" dirty="0"/>
              <a:t> </a:t>
            </a:r>
            <a:r>
              <a:rPr lang="en-US" altLang="zh-TW" dirty="0"/>
              <a:t>which</a:t>
            </a:r>
            <a:r>
              <a:rPr lang="en-US" dirty="0"/>
              <a:t> resulted in much stronger relationships with the delay time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correlation are decreasing with each additional lag stations, but the predictive power are stronger in overall.</a:t>
            </a:r>
          </a:p>
          <a:p>
            <a:endParaRPr lang="en-US" dirty="0"/>
          </a:p>
          <a:p>
            <a:r>
              <a:rPr lang="en-US" dirty="0"/>
              <a:t>When station lag is under or equal 3 stations is when the correlations are the strongest.</a:t>
            </a:r>
          </a:p>
        </p:txBody>
      </p:sp>
      <p:sp>
        <p:nvSpPr>
          <p:cNvPr id="4" name="Slide Number Placeholder 3"/>
          <p:cNvSpPr>
            <a:spLocks noGrp="1"/>
          </p:cNvSpPr>
          <p:nvPr>
            <p:ph type="sldNum" sz="quarter" idx="5"/>
          </p:nvPr>
        </p:nvSpPr>
        <p:spPr/>
        <p:txBody>
          <a:bodyPr/>
          <a:lstStyle/>
          <a:p>
            <a:fld id="{E2FA716B-F837-4AB9-A72C-DA2EB80CFDA7}" type="slidenum">
              <a:rPr lang="en-US" smtClean="0"/>
              <a:t>6</a:t>
            </a:fld>
            <a:endParaRPr lang="en-US"/>
          </a:p>
        </p:txBody>
      </p:sp>
    </p:spTree>
    <p:extLst>
      <p:ext uri="{BB962C8B-B14F-4D97-AF65-F5344CB8AC3E}">
        <p14:creationId xmlns:p14="http://schemas.microsoft.com/office/powerpoint/2010/main" val="91119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starting point, destination, </a:t>
            </a:r>
            <a:r>
              <a:rPr lang="en-US" dirty="0" err="1"/>
              <a:t>DoW</a:t>
            </a:r>
            <a:r>
              <a:rPr lang="en-US" dirty="0"/>
              <a:t>, Temperature, Precipitation, Stop sequence, time lag and spatial lag variables </a:t>
            </a:r>
            <a:r>
              <a:rPr lang="en-US" altLang="zh-TW" dirty="0"/>
              <a:t>(</a:t>
            </a:r>
            <a:r>
              <a:rPr lang="en-US" dirty="0"/>
              <a:t>we created using the 2018 data</a:t>
            </a:r>
            <a:r>
              <a:rPr lang="en-US" altLang="zh-TW" dirty="0"/>
              <a:t>)</a:t>
            </a:r>
            <a:r>
              <a:rPr lang="en-US" dirty="0"/>
              <a:t> to make the three models:</a:t>
            </a:r>
          </a:p>
          <a:p>
            <a:r>
              <a:rPr lang="en-US" altLang="zh-TW" dirty="0"/>
              <a:t>(</a:t>
            </a:r>
            <a:r>
              <a:rPr lang="en-US" dirty="0"/>
              <a:t>The 30-, 60-, and 90-Minute model using different time and spatial lags</a:t>
            </a:r>
            <a:r>
              <a:rPr lang="en-US" altLang="zh-TW" dirty="0"/>
              <a:t>)</a:t>
            </a:r>
          </a:p>
          <a:p>
            <a:r>
              <a:rPr lang="en-US" altLang="zh-TW" dirty="0"/>
              <a:t>We</a:t>
            </a:r>
            <a:r>
              <a:rPr lang="zh-TW" altLang="en-US" dirty="0"/>
              <a:t> </a:t>
            </a:r>
            <a:r>
              <a:rPr lang="en-US" altLang="zh-TW" dirty="0"/>
              <a:t>create</a:t>
            </a:r>
            <a:r>
              <a:rPr lang="zh-TW" altLang="en-US" dirty="0"/>
              <a:t> </a:t>
            </a:r>
            <a:r>
              <a:rPr lang="en-US" altLang="zh-TW" dirty="0"/>
              <a:t>three</a:t>
            </a:r>
            <a:r>
              <a:rPr lang="zh-TW" altLang="en-US" dirty="0"/>
              <a:t> </a:t>
            </a:r>
            <a:r>
              <a:rPr lang="en-US" altLang="zh-TW" dirty="0"/>
              <a:t>models,</a:t>
            </a:r>
            <a:r>
              <a:rPr lang="zh-TW" altLang="en-US" dirty="0"/>
              <a:t> </a:t>
            </a:r>
            <a:r>
              <a:rPr lang="en-US" altLang="zh-TW" dirty="0"/>
              <a:t>which</a:t>
            </a:r>
            <a:r>
              <a:rPr lang="zh-TW" altLang="en-US" dirty="0"/>
              <a:t> </a:t>
            </a:r>
            <a:r>
              <a:rPr lang="en-US" altLang="zh-TW" dirty="0"/>
              <a:t>use</a:t>
            </a:r>
            <a:r>
              <a:rPr lang="zh-TW" altLang="en-US" dirty="0"/>
              <a:t> </a:t>
            </a:r>
            <a:r>
              <a:rPr lang="en-US" altLang="zh-TW" dirty="0"/>
              <a:t>to</a:t>
            </a:r>
            <a:r>
              <a:rPr lang="zh-TW" altLang="en-US" dirty="0"/>
              <a:t> </a:t>
            </a:r>
            <a:r>
              <a:rPr lang="en-US" altLang="zh-TW" dirty="0"/>
              <a:t>Forecasting</a:t>
            </a:r>
            <a:r>
              <a:rPr lang="zh-TW" altLang="en-US" dirty="0"/>
              <a:t> </a:t>
            </a:r>
            <a:r>
              <a:rPr lang="en-US" altLang="zh-TW" dirty="0"/>
              <a:t>delay</a:t>
            </a:r>
            <a:r>
              <a:rPr lang="zh-TW" altLang="en-US" dirty="0"/>
              <a:t> </a:t>
            </a:r>
            <a:r>
              <a:rPr lang="en-US" altLang="zh-TW" dirty="0"/>
              <a:t>within</a:t>
            </a:r>
            <a:r>
              <a:rPr lang="zh-TW" altLang="en-US" dirty="0"/>
              <a:t> </a:t>
            </a:r>
            <a:r>
              <a:rPr lang="en-US" altLang="zh-TW" dirty="0"/>
              <a:t>30,</a:t>
            </a:r>
            <a:r>
              <a:rPr lang="zh-TW" altLang="en-US" dirty="0"/>
              <a:t> </a:t>
            </a:r>
            <a:r>
              <a:rPr lang="en-US" altLang="zh-TW" dirty="0"/>
              <a:t>60,</a:t>
            </a:r>
            <a:r>
              <a:rPr lang="zh-TW" altLang="en-US" dirty="0"/>
              <a:t> </a:t>
            </a:r>
            <a:r>
              <a:rPr lang="en-US" altLang="zh-TW" dirty="0"/>
              <a:t>and</a:t>
            </a:r>
            <a:r>
              <a:rPr lang="zh-TW" altLang="en-US" dirty="0"/>
              <a:t> </a:t>
            </a:r>
            <a:r>
              <a:rPr lang="en-US" altLang="zh-TW" dirty="0"/>
              <a:t>90</a:t>
            </a:r>
            <a:r>
              <a:rPr lang="zh-TW" altLang="en-US" dirty="0"/>
              <a:t> </a:t>
            </a:r>
            <a:r>
              <a:rPr lang="en-US" altLang="zh-TW" dirty="0"/>
              <a:t>min</a:t>
            </a:r>
            <a:r>
              <a:rPr lang="zh-TW" altLang="en-US" dirty="0"/>
              <a:t> </a:t>
            </a:r>
            <a:r>
              <a:rPr lang="en-US" altLang="zh-TW" dirty="0"/>
              <a:t>delay</a:t>
            </a:r>
            <a:r>
              <a:rPr lang="zh-TW" altLang="en-US" dirty="0"/>
              <a:t> </a:t>
            </a:r>
            <a:r>
              <a:rPr lang="en-US" altLang="zh-TW" dirty="0"/>
              <a:t>for</a:t>
            </a:r>
            <a:r>
              <a:rPr lang="zh-TW" altLang="en-US" dirty="0"/>
              <a:t> </a:t>
            </a:r>
            <a:r>
              <a:rPr lang="en-US" altLang="zh-TW" dirty="0"/>
              <a:t>NJ</a:t>
            </a:r>
            <a:r>
              <a:rPr lang="zh-TW" altLang="en-US" dirty="0"/>
              <a:t> </a:t>
            </a:r>
            <a:r>
              <a:rPr lang="en-US" altLang="zh-TW" dirty="0"/>
              <a:t>Metro</a:t>
            </a:r>
            <a:r>
              <a:rPr lang="zh-TW" altLang="en-US" dirty="0"/>
              <a:t> </a:t>
            </a:r>
            <a:r>
              <a:rPr lang="en-US" altLang="zh-TW" dirty="0"/>
              <a:t>rail.</a:t>
            </a:r>
            <a:r>
              <a:rPr lang="zh-TW" altLang="en-US" dirty="0"/>
              <a:t> </a:t>
            </a:r>
            <a:r>
              <a:rPr lang="en-US" altLang="zh-TW" dirty="0"/>
              <a:t>these</a:t>
            </a:r>
            <a:r>
              <a:rPr lang="zh-TW" altLang="en-US" dirty="0"/>
              <a:t> </a:t>
            </a:r>
            <a:r>
              <a:rPr lang="en-US" altLang="zh-TW" dirty="0"/>
              <a:t>three</a:t>
            </a:r>
            <a:r>
              <a:rPr lang="zh-TW" altLang="en-US" dirty="0"/>
              <a:t> </a:t>
            </a:r>
            <a:r>
              <a:rPr lang="en-US" altLang="zh-TW" dirty="0"/>
              <a:t>model</a:t>
            </a:r>
            <a:r>
              <a:rPr lang="zh-TW" altLang="en-US" dirty="0"/>
              <a:t> </a:t>
            </a:r>
            <a:r>
              <a:rPr lang="en-US" altLang="zh-TW" dirty="0"/>
              <a:t>use</a:t>
            </a:r>
            <a:r>
              <a:rPr lang="zh-TW" altLang="en-US" dirty="0"/>
              <a:t> </a:t>
            </a:r>
            <a:r>
              <a:rPr lang="en-US" altLang="zh-TW" dirty="0"/>
              <a:t>different</a:t>
            </a:r>
            <a:r>
              <a:rPr lang="zh-TW" altLang="en-US" dirty="0"/>
              <a:t> </a:t>
            </a:r>
            <a:r>
              <a:rPr lang="en-US" altLang="zh-TW" dirty="0"/>
              <a:t>time</a:t>
            </a:r>
            <a:r>
              <a:rPr lang="zh-TW" altLang="en-US" dirty="0"/>
              <a:t> </a:t>
            </a:r>
            <a:r>
              <a:rPr lang="en-US" altLang="zh-TW" dirty="0"/>
              <a:t>and</a:t>
            </a:r>
            <a:r>
              <a:rPr lang="zh-TW" altLang="en-US" dirty="0"/>
              <a:t> </a:t>
            </a:r>
            <a:r>
              <a:rPr lang="en-US" altLang="zh-TW" dirty="0"/>
              <a:t>spatial</a:t>
            </a:r>
            <a:r>
              <a:rPr lang="zh-TW" altLang="en-US" dirty="0"/>
              <a:t> </a:t>
            </a:r>
            <a:r>
              <a:rPr lang="en-US" altLang="zh-TW" dirty="0"/>
              <a:t>lag</a:t>
            </a:r>
            <a:r>
              <a:rPr lang="zh-TW" altLang="en-US" dirty="0"/>
              <a:t> </a:t>
            </a:r>
            <a:r>
              <a:rPr lang="en-US" altLang="zh-TW" dirty="0"/>
              <a:t>variables</a:t>
            </a:r>
            <a:r>
              <a:rPr lang="zh-TW" altLang="en-US" dirty="0"/>
              <a:t> </a:t>
            </a:r>
            <a:r>
              <a:rPr lang="en-US" altLang="zh-TW" dirty="0"/>
              <a:t>in</a:t>
            </a:r>
            <a:r>
              <a:rPr lang="zh-TW" altLang="en-US" dirty="0"/>
              <a:t> </a:t>
            </a:r>
            <a:r>
              <a:rPr lang="en-US" altLang="zh-TW" dirty="0"/>
              <a:t>different</a:t>
            </a:r>
            <a:r>
              <a:rPr lang="zh-TW" altLang="en-US" dirty="0"/>
              <a:t> </a:t>
            </a:r>
            <a:r>
              <a:rPr lang="en-US" altLang="zh-TW" dirty="0"/>
              <a:t>delay</a:t>
            </a:r>
            <a:r>
              <a:rPr lang="zh-TW" altLang="en-US" dirty="0"/>
              <a:t> </a:t>
            </a:r>
            <a:r>
              <a:rPr lang="en-US" altLang="zh-TW" dirty="0"/>
              <a:t>time</a:t>
            </a:r>
            <a:r>
              <a:rPr lang="zh-TW" altLang="en-US" dirty="0"/>
              <a:t> </a:t>
            </a:r>
            <a:r>
              <a:rPr lang="en-US" altLang="zh-TW" dirty="0"/>
              <a:t>period</a:t>
            </a:r>
            <a:endParaRPr lang="en-US" dirty="0"/>
          </a:p>
        </p:txBody>
      </p:sp>
      <p:sp>
        <p:nvSpPr>
          <p:cNvPr id="4" name="Slide Number Placeholder 3"/>
          <p:cNvSpPr>
            <a:spLocks noGrp="1"/>
          </p:cNvSpPr>
          <p:nvPr>
            <p:ph type="sldNum" sz="quarter" idx="5"/>
          </p:nvPr>
        </p:nvSpPr>
        <p:spPr/>
        <p:txBody>
          <a:bodyPr/>
          <a:lstStyle/>
          <a:p>
            <a:fld id="{E2FA716B-F837-4AB9-A72C-DA2EB80CFDA7}" type="slidenum">
              <a:rPr lang="en-US" smtClean="0"/>
              <a:t>7</a:t>
            </a:fld>
            <a:endParaRPr lang="en-US"/>
          </a:p>
        </p:txBody>
      </p:sp>
    </p:spTree>
    <p:extLst>
      <p:ext uri="{BB962C8B-B14F-4D97-AF65-F5344CB8AC3E}">
        <p14:creationId xmlns:p14="http://schemas.microsoft.com/office/powerpoint/2010/main" val="315712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display the performance of our model, we calculated the Mean Absolute Error for all three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on the left of the screen, </a:t>
            </a:r>
            <a:r>
              <a:rPr lang="en-US" altLang="zh-TW" dirty="0"/>
              <a:t>(</a:t>
            </a:r>
            <a:r>
              <a:rPr lang="en-US" dirty="0"/>
              <a:t>the 30 Min Model </a:t>
            </a:r>
            <a:r>
              <a:rPr lang="en-US" altLang="zh-TW" dirty="0"/>
              <a:t>)</a:t>
            </a:r>
            <a:r>
              <a:rPr lang="zh-TW" altLang="en-US" dirty="0"/>
              <a:t> </a:t>
            </a:r>
            <a:r>
              <a:rPr lang="en-US" dirty="0"/>
              <a:t>represented by the lightest blue indicates that this model has the least Mean Absolute Error out of the three we have created.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left:</a:t>
            </a:r>
            <a:r>
              <a:rPr lang="zh-TW" altLang="en-US" dirty="0"/>
              <a:t> </a:t>
            </a:r>
            <a:r>
              <a:rPr lang="en-US" altLang="zh-TW" dirty="0"/>
              <a:t>30</a:t>
            </a:r>
            <a:r>
              <a:rPr lang="zh-TW" altLang="en-US" dirty="0"/>
              <a:t> </a:t>
            </a:r>
            <a:r>
              <a:rPr lang="en-US" altLang="zh-TW" dirty="0" err="1"/>
              <a:t>minuntes</a:t>
            </a:r>
            <a:r>
              <a:rPr lang="zh-TW" altLang="en-US" dirty="0"/>
              <a:t> </a:t>
            </a:r>
            <a:r>
              <a:rPr lang="en-US" altLang="zh-TW" dirty="0"/>
              <a:t>delay</a:t>
            </a:r>
            <a:r>
              <a:rPr lang="zh-TW" altLang="en-US" dirty="0"/>
              <a:t> </a:t>
            </a:r>
            <a:r>
              <a:rPr lang="en-US" altLang="zh-TW" dirty="0"/>
              <a:t>forecast</a:t>
            </a:r>
            <a:r>
              <a:rPr lang="zh-TW" altLang="en-US" dirty="0"/>
              <a:t> </a:t>
            </a:r>
            <a:r>
              <a:rPr lang="en-US" altLang="zh-TW" dirty="0"/>
              <a:t>model</a:t>
            </a:r>
            <a:r>
              <a:rPr lang="zh-TW" altLang="en-US" dirty="0"/>
              <a:t> </a:t>
            </a:r>
            <a:r>
              <a:rPr lang="en-US" altLang="zh-TW" dirty="0"/>
              <a:t>has</a:t>
            </a:r>
            <a:r>
              <a:rPr lang="zh-TW" altLang="en-US" dirty="0"/>
              <a:t> </a:t>
            </a:r>
            <a:r>
              <a:rPr lang="en-US" altLang="zh-TW" dirty="0"/>
              <a:t>the</a:t>
            </a:r>
            <a:r>
              <a:rPr lang="zh-TW" altLang="en-US" dirty="0"/>
              <a:t> </a:t>
            </a:r>
            <a:r>
              <a:rPr lang="en-US" altLang="zh-TW" dirty="0"/>
              <a:t>smallest</a:t>
            </a:r>
            <a:r>
              <a:rPr lang="zh-TW" altLang="en-US" dirty="0"/>
              <a:t> </a:t>
            </a:r>
            <a:r>
              <a:rPr lang="en-US" altLang="zh-TW" dirty="0"/>
              <a:t>MAE</a:t>
            </a:r>
            <a:r>
              <a:rPr lang="zh-TW" altLang="en-US" dirty="0"/>
              <a:t> </a:t>
            </a:r>
            <a:r>
              <a:rPr lang="en-US" altLang="zh-TW" dirty="0"/>
              <a:t>value,</a:t>
            </a:r>
            <a:r>
              <a:rPr lang="zh-TW" altLang="en-US" dirty="0"/>
              <a:t> </a:t>
            </a:r>
            <a:r>
              <a:rPr lang="en-US" altLang="zh-TW" dirty="0"/>
              <a:t>indicating</a:t>
            </a:r>
            <a:r>
              <a:rPr lang="zh-TW" altLang="en-US" dirty="0"/>
              <a:t> </a:t>
            </a:r>
            <a:r>
              <a:rPr lang="en-US" altLang="zh-TW" dirty="0"/>
              <a:t>the</a:t>
            </a:r>
            <a:r>
              <a:rPr lang="zh-TW" altLang="en-US" dirty="0"/>
              <a:t> </a:t>
            </a:r>
            <a:r>
              <a:rPr lang="en-US" altLang="zh-TW" dirty="0"/>
              <a:t>most</a:t>
            </a:r>
            <a:r>
              <a:rPr lang="zh-TW" altLang="en-US" dirty="0"/>
              <a:t> </a:t>
            </a:r>
            <a:r>
              <a:rPr lang="en-US" altLang="zh-TW" dirty="0"/>
              <a:t>accurate</a:t>
            </a:r>
            <a:r>
              <a:rPr lang="zh-TW" altLang="en-US" dirty="0"/>
              <a:t> </a:t>
            </a:r>
            <a:r>
              <a:rPr lang="en-US" altLang="zh-TW" dirty="0"/>
              <a:t>model</a:t>
            </a:r>
            <a:r>
              <a:rPr lang="zh-TW" altLang="en-US" dirty="0"/>
              <a:t> </a:t>
            </a:r>
            <a:r>
              <a:rPr lang="en-US" altLang="zh-TW" dirty="0"/>
              <a:t>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on</a:t>
            </a:r>
            <a:r>
              <a:rPr lang="zh-TW" altLang="en-US" dirty="0"/>
              <a:t> </a:t>
            </a:r>
            <a:r>
              <a:rPr lang="en-US" altLang="zh-TW" dirty="0"/>
              <a:t>the</a:t>
            </a:r>
            <a:r>
              <a:rPr lang="zh-TW" altLang="en-US" dirty="0"/>
              <a:t> </a:t>
            </a:r>
            <a:r>
              <a:rPr lang="en-US" altLang="zh-TW" dirty="0"/>
              <a:t>right</a:t>
            </a:r>
            <a:r>
              <a:rPr lang="zh-TW" altLang="en-US" dirty="0"/>
              <a:t> </a:t>
            </a:r>
            <a:r>
              <a:rPr lang="en-US" altLang="zh-TW" dirty="0"/>
              <a:t>side,</a:t>
            </a:r>
            <a:r>
              <a:rPr lang="zh-TW" altLang="en-US" dirty="0"/>
              <a:t> </a:t>
            </a:r>
            <a:r>
              <a:rPr lang="en-US" altLang="zh-TW" dirty="0"/>
              <a:t>it</a:t>
            </a:r>
            <a:r>
              <a:rPr lang="zh-TW" altLang="en-US" dirty="0"/>
              <a:t> </a:t>
            </a:r>
            <a:r>
              <a:rPr lang="en-US" dirty="0"/>
              <a:t>display the distribution </a:t>
            </a:r>
            <a:r>
              <a:rPr lang="en-US" altLang="zh-TW" dirty="0"/>
              <a:t>map</a:t>
            </a:r>
            <a:r>
              <a:rPr lang="zh-TW" altLang="en-US" dirty="0"/>
              <a:t> </a:t>
            </a:r>
            <a:r>
              <a:rPr lang="en-US" dirty="0"/>
              <a:t>of MAE value</a:t>
            </a:r>
            <a:r>
              <a:rPr lang="zh-TW" altLang="en-US" dirty="0"/>
              <a:t> </a:t>
            </a:r>
            <a:r>
              <a:rPr lang="en-US" altLang="zh-TW" dirty="0"/>
              <a:t>for</a:t>
            </a:r>
            <a:r>
              <a:rPr lang="zh-TW" altLang="en-US" dirty="0"/>
              <a:t> </a:t>
            </a:r>
            <a:r>
              <a:rPr lang="en-US" altLang="zh-TW" dirty="0"/>
              <a:t>30</a:t>
            </a:r>
            <a:r>
              <a:rPr lang="zh-TW" altLang="en-US" dirty="0"/>
              <a:t> </a:t>
            </a:r>
            <a:r>
              <a:rPr lang="en-US" altLang="zh-TW" dirty="0"/>
              <a:t>min</a:t>
            </a:r>
            <a:r>
              <a:rPr lang="zh-TW" altLang="en-US" dirty="0"/>
              <a:t> </a:t>
            </a:r>
            <a:r>
              <a:rPr lang="en-US" altLang="zh-TW" dirty="0"/>
              <a:t>delay</a:t>
            </a:r>
            <a:r>
              <a:rPr lang="zh-TW" altLang="en-US" dirty="0"/>
              <a:t> </a:t>
            </a:r>
            <a:r>
              <a:rPr lang="en-US" altLang="zh-TW" dirty="0"/>
              <a:t>model.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2FA716B-F837-4AB9-A72C-DA2EB80CFDA7}" type="slidenum">
              <a:rPr lang="en-US" smtClean="0"/>
              <a:t>8</a:t>
            </a:fld>
            <a:endParaRPr lang="en-US"/>
          </a:p>
        </p:txBody>
      </p:sp>
    </p:spTree>
    <p:extLst>
      <p:ext uri="{BB962C8B-B14F-4D97-AF65-F5344CB8AC3E}">
        <p14:creationId xmlns:p14="http://schemas.microsoft.com/office/powerpoint/2010/main" val="334168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mock up of our user interface, as shown on the graph, the features we have includes…</a:t>
            </a:r>
          </a:p>
        </p:txBody>
      </p:sp>
      <p:sp>
        <p:nvSpPr>
          <p:cNvPr id="4" name="Slide Number Placeholder 3"/>
          <p:cNvSpPr>
            <a:spLocks noGrp="1"/>
          </p:cNvSpPr>
          <p:nvPr>
            <p:ph type="sldNum" sz="quarter" idx="5"/>
          </p:nvPr>
        </p:nvSpPr>
        <p:spPr/>
        <p:txBody>
          <a:bodyPr/>
          <a:lstStyle/>
          <a:p>
            <a:fld id="{E2FA716B-F837-4AB9-A72C-DA2EB80CFDA7}" type="slidenum">
              <a:rPr lang="en-US" smtClean="0"/>
              <a:t>9</a:t>
            </a:fld>
            <a:endParaRPr lang="en-US"/>
          </a:p>
        </p:txBody>
      </p:sp>
    </p:spTree>
    <p:extLst>
      <p:ext uri="{BB962C8B-B14F-4D97-AF65-F5344CB8AC3E}">
        <p14:creationId xmlns:p14="http://schemas.microsoft.com/office/powerpoint/2010/main" val="2954798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5D2F-E011-8AE5-0572-81AD3B874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AE80A-40F6-B772-6155-3154E78EC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EF4B5-3BAF-3C2C-79C9-7068697E0804}"/>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5" name="Footer Placeholder 4">
            <a:extLst>
              <a:ext uri="{FF2B5EF4-FFF2-40B4-BE49-F238E27FC236}">
                <a16:creationId xmlns:a16="http://schemas.microsoft.com/office/drawing/2014/main" id="{DAD28769-0A83-43B2-5BBE-512B80628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84D0F-83A9-FF65-E712-7B784651F00D}"/>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2245824955"/>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ADE2-430E-758F-8E56-524039664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80B53-F883-AB51-80B2-7425F37B3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0AA54-6A89-F433-3E7D-74B26943C64B}"/>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5" name="Footer Placeholder 4">
            <a:extLst>
              <a:ext uri="{FF2B5EF4-FFF2-40B4-BE49-F238E27FC236}">
                <a16:creationId xmlns:a16="http://schemas.microsoft.com/office/drawing/2014/main" id="{3CB7D63D-8C55-BEDC-412A-5A46B6D9A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FADB9-D719-C73B-C76A-C72215DC3DCA}"/>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2208027152"/>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742F6-D4EF-B01D-AD9D-FDA38D48DE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93A67-0461-AD86-5CC3-FCF342023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71BBB-ED9E-F7FD-5B64-0A57BAE8FA2D}"/>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5" name="Footer Placeholder 4">
            <a:extLst>
              <a:ext uri="{FF2B5EF4-FFF2-40B4-BE49-F238E27FC236}">
                <a16:creationId xmlns:a16="http://schemas.microsoft.com/office/drawing/2014/main" id="{FC955DBF-8185-E565-A8CD-0E7F19E00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E7AFD-82C3-5858-CE3D-5B30DA33BDB6}"/>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584942235"/>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889-2813-0820-FE26-51AF3202E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7EE82-8429-AADD-1521-601660486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C0A33-BD71-70E7-5664-78ABAEF0626E}"/>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5" name="Footer Placeholder 4">
            <a:extLst>
              <a:ext uri="{FF2B5EF4-FFF2-40B4-BE49-F238E27FC236}">
                <a16:creationId xmlns:a16="http://schemas.microsoft.com/office/drawing/2014/main" id="{1FEDD2A2-04C8-CFB0-24CC-670C23D1E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A704A-B355-4DC2-61D0-F86FF04DB0F8}"/>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3885697725"/>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83E5-2D85-D1B1-75F6-4EF833DB3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9BE8AD-3755-D89A-0A52-8BDCADB2B2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B5587-55F2-456F-B01B-02BDC4FBACF1}"/>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5" name="Footer Placeholder 4">
            <a:extLst>
              <a:ext uri="{FF2B5EF4-FFF2-40B4-BE49-F238E27FC236}">
                <a16:creationId xmlns:a16="http://schemas.microsoft.com/office/drawing/2014/main" id="{F5D8425C-4F89-E9F7-6042-08FF3B6F0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51E30-F7B4-1861-CBBB-F9FC239CFBA4}"/>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839935496"/>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131B-0CC7-0F9A-83E8-86094D619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4B1A0-04AA-DC34-D280-A0BA303D6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A607A3-AE01-FB78-C872-3518CE97E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31E48C-7295-FF75-889A-467A7B5BA795}"/>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6" name="Footer Placeholder 5">
            <a:extLst>
              <a:ext uri="{FF2B5EF4-FFF2-40B4-BE49-F238E27FC236}">
                <a16:creationId xmlns:a16="http://schemas.microsoft.com/office/drawing/2014/main" id="{113DA3AA-59ED-C721-4BEC-F14BC9781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324F8-A7EE-CCA0-E989-006461DFF29D}"/>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1772916820"/>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5C8C-3B5F-851B-5A20-3D34A007F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9E1B57-D0A2-3E7C-FA98-A0C0581A3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56C0F-4490-B09B-0590-56A7CB3B5F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56958-2318-8E41-FC84-4CA963998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43938-CAE5-8DEB-8EE9-314F54419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05E36-CB0D-1901-2849-2EF9544FE712}"/>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8" name="Footer Placeholder 7">
            <a:extLst>
              <a:ext uri="{FF2B5EF4-FFF2-40B4-BE49-F238E27FC236}">
                <a16:creationId xmlns:a16="http://schemas.microsoft.com/office/drawing/2014/main" id="{39DD8581-5A8A-CDA5-BE8C-54D7B8CC2A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51545A-69FD-089E-31CB-78BB0443D8B3}"/>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4274006628"/>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1ED4-842A-4B1F-2C07-F225FEACBB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EAB0DF-528D-3FF4-88D3-820BB3D196D5}"/>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4" name="Footer Placeholder 3">
            <a:extLst>
              <a:ext uri="{FF2B5EF4-FFF2-40B4-BE49-F238E27FC236}">
                <a16:creationId xmlns:a16="http://schemas.microsoft.com/office/drawing/2014/main" id="{283DA7B9-15F2-E575-3DBC-3F5DEF559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80904-FBD2-EC6D-68C4-D2889E2C9CEF}"/>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799692640"/>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CA92F-143A-57EB-7147-0234B7EE5C03}"/>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3" name="Footer Placeholder 2">
            <a:extLst>
              <a:ext uri="{FF2B5EF4-FFF2-40B4-BE49-F238E27FC236}">
                <a16:creationId xmlns:a16="http://schemas.microsoft.com/office/drawing/2014/main" id="{671CF2E0-9556-2165-7363-30B3BDC8F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1C342-40A4-4204-4302-1060BD5F67A4}"/>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844377307"/>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4BBC-EE5B-526C-E116-2904CD6A0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53D48-D422-6EBA-9FD6-A3DB19B3C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A3D724-3EA4-6DB4-F644-6AA4C6F2D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D8929-CA30-C7E2-C1C2-5403250A27CE}"/>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6" name="Footer Placeholder 5">
            <a:extLst>
              <a:ext uri="{FF2B5EF4-FFF2-40B4-BE49-F238E27FC236}">
                <a16:creationId xmlns:a16="http://schemas.microsoft.com/office/drawing/2014/main" id="{60D440EE-1D08-15AB-8990-5912F3DCA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3D837-F430-B322-8EE2-FAD6F994E58F}"/>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3668149905"/>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9AC8-559B-3BFE-AD60-E566951F7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F89A1-5F34-0666-DAE0-90148540E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15E4B-E4EE-4F85-1032-C25FC0196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29E26-B5AB-BA8C-ABE3-7B557CA3B303}"/>
              </a:ext>
            </a:extLst>
          </p:cNvPr>
          <p:cNvSpPr>
            <a:spLocks noGrp="1"/>
          </p:cNvSpPr>
          <p:nvPr>
            <p:ph type="dt" sz="half" idx="10"/>
          </p:nvPr>
        </p:nvSpPr>
        <p:spPr/>
        <p:txBody>
          <a:bodyPr/>
          <a:lstStyle/>
          <a:p>
            <a:fld id="{62C01562-3C17-4B1D-8635-E4E7DFFEC86A}" type="datetimeFigureOut">
              <a:rPr lang="en-US" smtClean="0"/>
              <a:t>12/12/24</a:t>
            </a:fld>
            <a:endParaRPr lang="en-US"/>
          </a:p>
        </p:txBody>
      </p:sp>
      <p:sp>
        <p:nvSpPr>
          <p:cNvPr id="6" name="Footer Placeholder 5">
            <a:extLst>
              <a:ext uri="{FF2B5EF4-FFF2-40B4-BE49-F238E27FC236}">
                <a16:creationId xmlns:a16="http://schemas.microsoft.com/office/drawing/2014/main" id="{B530CFBE-FC7B-94F3-85F3-4617D2C5D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51C4B-7266-BDF4-8064-4D1780BB2A35}"/>
              </a:ext>
            </a:extLst>
          </p:cNvPr>
          <p:cNvSpPr>
            <a:spLocks noGrp="1"/>
          </p:cNvSpPr>
          <p:nvPr>
            <p:ph type="sldNum" sz="quarter" idx="12"/>
          </p:nvPr>
        </p:nvSpPr>
        <p:spPr/>
        <p:txBody>
          <a:bodyPr/>
          <a:lstStyle/>
          <a:p>
            <a:fld id="{3E128D42-4433-46CC-AE71-BE2AFB4A89A2}" type="slidenum">
              <a:rPr lang="en-US" smtClean="0"/>
              <a:t>‹#›</a:t>
            </a:fld>
            <a:endParaRPr lang="en-US"/>
          </a:p>
        </p:txBody>
      </p:sp>
    </p:spTree>
    <p:extLst>
      <p:ext uri="{BB962C8B-B14F-4D97-AF65-F5344CB8AC3E}">
        <p14:creationId xmlns:p14="http://schemas.microsoft.com/office/powerpoint/2010/main" val="883956357"/>
      </p:ext>
    </p:extLst>
  </p:cSld>
  <p:clrMapOvr>
    <a:masterClrMapping/>
  </p:clrMapOvr>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73053-ADE5-2070-0D8F-25D1F3A45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C6CF2E-48EC-F152-7D25-E038D16EC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CC4D2-7F84-1738-7581-FF71CEAAF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C01562-3C17-4B1D-8635-E4E7DFFEC86A}" type="datetimeFigureOut">
              <a:rPr lang="en-US" smtClean="0"/>
              <a:t>12/12/24</a:t>
            </a:fld>
            <a:endParaRPr lang="en-US"/>
          </a:p>
        </p:txBody>
      </p:sp>
      <p:sp>
        <p:nvSpPr>
          <p:cNvPr id="5" name="Footer Placeholder 4">
            <a:extLst>
              <a:ext uri="{FF2B5EF4-FFF2-40B4-BE49-F238E27FC236}">
                <a16:creationId xmlns:a16="http://schemas.microsoft.com/office/drawing/2014/main" id="{692F7260-4393-D509-D26C-4C43943FC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A81DBC-F36A-4BAC-0906-7DE316DE2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128D42-4433-46CC-AE71-BE2AFB4A89A2}" type="slidenum">
              <a:rPr lang="en-US" smtClean="0"/>
              <a:t>‹#›</a:t>
            </a:fld>
            <a:endParaRPr lang="en-US"/>
          </a:p>
        </p:txBody>
      </p:sp>
    </p:spTree>
    <p:extLst>
      <p:ext uri="{BB962C8B-B14F-4D97-AF65-F5344CB8AC3E}">
        <p14:creationId xmlns:p14="http://schemas.microsoft.com/office/powerpoint/2010/main" val="113857962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mc:AlternateContent xmlns:mc="http://schemas.openxmlformats.org/markup-compatibility/2006" xmlns:p159="http://schemas.microsoft.com/office/powerpoint/2015/09/main">
    <mc:Choice Requires="p159">
      <p:transition spd="slow" advTm="19000">
        <p159:morph option="byObject"/>
      </p:transition>
    </mc:Choice>
    <mc:Fallback xmlns="">
      <p:transition spd="slow" advTm="19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xml"/><Relationship Id="rId7" Type="http://schemas.openxmlformats.org/officeDocument/2006/relationships/diagramQuickStyle" Target="../diagrams/quickStyle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png"/><Relationship Id="rId4" Type="http://schemas.openxmlformats.org/officeDocument/2006/relationships/notesSlide" Target="../notesSlides/notesSlide10.xml"/><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2.xml"/><Relationship Id="rId7" Type="http://schemas.openxmlformats.org/officeDocument/2006/relationships/diagramQuickStyle" Target="../diagrams/quickStyle3.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1.png"/><Relationship Id="rId4" Type="http://schemas.openxmlformats.org/officeDocument/2006/relationships/notesSlide" Target="../notesSlides/notesSlide11.xml"/><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image" Target="../media/image32.png"/><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12" Type="http://schemas.openxmlformats.org/officeDocument/2006/relationships/image" Target="../media/image11.sv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Layout" Target="../diagrams/layout1.xml"/><Relationship Id="rId11" Type="http://schemas.openxmlformats.org/officeDocument/2006/relationships/image" Target="../media/image10.png"/><Relationship Id="rId5" Type="http://schemas.openxmlformats.org/officeDocument/2006/relationships/diagramData" Target="../diagrams/data1.xml"/><Relationship Id="rId10" Type="http://schemas.openxmlformats.org/officeDocument/2006/relationships/image" Target="../media/image1.png"/><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17.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18.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png"/><Relationship Id="rId5" Type="http://schemas.openxmlformats.org/officeDocument/2006/relationships/image" Target="../media/image21.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C69C-23A6-4E62-A68A-4049CF139465}"/>
              </a:ext>
            </a:extLst>
          </p:cNvPr>
          <p:cNvSpPr>
            <a:spLocks noGrp="1"/>
          </p:cNvSpPr>
          <p:nvPr>
            <p:ph type="ctrTitle"/>
          </p:nvPr>
        </p:nvSpPr>
        <p:spPr/>
        <p:txBody>
          <a:bodyPr/>
          <a:lstStyle/>
          <a:p>
            <a:r>
              <a:rPr lang="en-US" b="1" dirty="0" err="1">
                <a:solidFill>
                  <a:srgbClr val="1EB4D5"/>
                </a:solidFill>
              </a:rPr>
              <a:t>RailAhead</a:t>
            </a:r>
            <a:endParaRPr lang="en-US" b="1" dirty="0">
              <a:solidFill>
                <a:srgbClr val="1EB4D5"/>
              </a:solidFill>
            </a:endParaRPr>
          </a:p>
        </p:txBody>
      </p:sp>
      <p:sp>
        <p:nvSpPr>
          <p:cNvPr id="3" name="Subtitle 2">
            <a:extLst>
              <a:ext uri="{FF2B5EF4-FFF2-40B4-BE49-F238E27FC236}">
                <a16:creationId xmlns:a16="http://schemas.microsoft.com/office/drawing/2014/main" id="{7A6E9F1F-3378-679D-C7D5-0F358C5B3C9E}"/>
              </a:ext>
            </a:extLst>
          </p:cNvPr>
          <p:cNvSpPr>
            <a:spLocks noGrp="1"/>
          </p:cNvSpPr>
          <p:nvPr>
            <p:ph type="subTitle" idx="1"/>
          </p:nvPr>
        </p:nvSpPr>
        <p:spPr/>
        <p:txBody>
          <a:bodyPr/>
          <a:lstStyle/>
          <a:p>
            <a:r>
              <a:rPr lang="en-US" dirty="0"/>
              <a:t>NJ Metro Rail Delay Prediction App</a:t>
            </a:r>
          </a:p>
        </p:txBody>
      </p:sp>
      <p:pic>
        <p:nvPicPr>
          <p:cNvPr id="274" name="Audio 273">
            <a:extLst>
              <a:ext uri="{FF2B5EF4-FFF2-40B4-BE49-F238E27FC236}">
                <a16:creationId xmlns:a16="http://schemas.microsoft.com/office/drawing/2014/main" id="{29B57AD2-E281-34BB-C050-0FAF22C9C5F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57206445"/>
      </p:ext>
    </p:extLst>
  </p:cSld>
  <p:clrMapOvr>
    <a:masterClrMapping/>
  </p:clrMapOvr>
  <mc:AlternateContent xmlns:mc="http://schemas.openxmlformats.org/markup-compatibility/2006">
    <mc:Choice xmlns:p159="http://schemas.microsoft.com/office/powerpoint/2015/09/main" Requires="p159">
      <p:transition spd="slow" advTm="20105">
        <p159:morph option="byObject"/>
      </p:transition>
    </mc:Choice>
    <mc:Fallback>
      <p:transition spd="slow" advTm="201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10CB706-8C96-E420-E050-FE1D8F4815A2}"/>
              </a:ext>
            </a:extLst>
          </p:cNvPr>
          <p:cNvGraphicFramePr>
            <a:graphicFrameLocks noGrp="1"/>
          </p:cNvGraphicFramePr>
          <p:nvPr>
            <p:ph idx="1"/>
            <p:extLst>
              <p:ext uri="{D42A27DB-BD31-4B8C-83A1-F6EECF244321}">
                <p14:modId xmlns:p14="http://schemas.microsoft.com/office/powerpoint/2010/main" val="2334511203"/>
              </p:ext>
            </p:extLst>
          </p:nvPr>
        </p:nvGraphicFramePr>
        <p:xfrm>
          <a:off x="3177540" y="1825625"/>
          <a:ext cx="583692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itle 1">
            <a:extLst>
              <a:ext uri="{FF2B5EF4-FFF2-40B4-BE49-F238E27FC236}">
                <a16:creationId xmlns:a16="http://schemas.microsoft.com/office/drawing/2014/main" id="{8D3BAA3A-F351-D674-65AC-9F489A855E14}"/>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Accessibility Features</a:t>
            </a:r>
          </a:p>
        </p:txBody>
      </p:sp>
      <p:pic>
        <p:nvPicPr>
          <p:cNvPr id="70" name="Audio 69">
            <a:extLst>
              <a:ext uri="{FF2B5EF4-FFF2-40B4-BE49-F238E27FC236}">
                <a16:creationId xmlns:a16="http://schemas.microsoft.com/office/drawing/2014/main" id="{B34D2B27-929C-4BE5-FBDF-5554242975E3}"/>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08880729"/>
      </p:ext>
    </p:extLst>
  </p:cSld>
  <p:clrMapOvr>
    <a:masterClrMapping/>
  </p:clrMapOvr>
  <mc:AlternateContent xmlns:mc="http://schemas.openxmlformats.org/markup-compatibility/2006">
    <mc:Choice xmlns:p159="http://schemas.microsoft.com/office/powerpoint/2015/09/main" Requires="p159">
      <p:transition spd="slow" advTm="20833">
        <p159:morph option="byObject"/>
      </p:transition>
    </mc:Choice>
    <mc:Fallback>
      <p:transition spd="slow" advTm="208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22517943-941D-E147-8404-AF078313A305}"/>
              </a:ext>
            </a:extLst>
          </p:cNvPr>
          <p:cNvGraphicFramePr>
            <a:graphicFrameLocks noGrp="1"/>
          </p:cNvGraphicFramePr>
          <p:nvPr>
            <p:ph idx="1"/>
            <p:extLst>
              <p:ext uri="{D42A27DB-BD31-4B8C-83A1-F6EECF244321}">
                <p14:modId xmlns:p14="http://schemas.microsoft.com/office/powerpoint/2010/main" val="1926737379"/>
              </p:ext>
            </p:extLst>
          </p:nvPr>
        </p:nvGraphicFramePr>
        <p:xfrm>
          <a:off x="838200" y="1825625"/>
          <a:ext cx="405384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a:extLst>
              <a:ext uri="{FF2B5EF4-FFF2-40B4-BE49-F238E27FC236}">
                <a16:creationId xmlns:a16="http://schemas.microsoft.com/office/drawing/2014/main" id="{0416A44B-F590-8E8E-A758-84094C453C17}"/>
              </a:ext>
            </a:extLst>
          </p:cNvPr>
          <p:cNvSpPr txBox="1"/>
          <p:nvPr/>
        </p:nvSpPr>
        <p:spPr>
          <a:xfrm>
            <a:off x="4306824" y="1948243"/>
            <a:ext cx="6501384" cy="369332"/>
          </a:xfrm>
          <a:prstGeom prst="rect">
            <a:avLst/>
          </a:prstGeom>
          <a:noFill/>
        </p:spPr>
        <p:txBody>
          <a:bodyPr wrap="square" rtlCol="0">
            <a:spAutoFit/>
          </a:bodyPr>
          <a:lstStyle/>
          <a:p>
            <a:r>
              <a:rPr lang="en-US" dirty="0"/>
              <a:t>Defines the vision and sets the goals</a:t>
            </a:r>
          </a:p>
        </p:txBody>
      </p:sp>
      <p:sp>
        <p:nvSpPr>
          <p:cNvPr id="6" name="TextBox 5">
            <a:extLst>
              <a:ext uri="{FF2B5EF4-FFF2-40B4-BE49-F238E27FC236}">
                <a16:creationId xmlns:a16="http://schemas.microsoft.com/office/drawing/2014/main" id="{D6B267D3-42CC-87AF-F448-679017F6F417}"/>
              </a:ext>
            </a:extLst>
          </p:cNvPr>
          <p:cNvSpPr txBox="1"/>
          <p:nvPr/>
        </p:nvSpPr>
        <p:spPr>
          <a:xfrm>
            <a:off x="4306824" y="2882435"/>
            <a:ext cx="6501384" cy="369332"/>
          </a:xfrm>
          <a:prstGeom prst="rect">
            <a:avLst/>
          </a:prstGeom>
          <a:noFill/>
        </p:spPr>
        <p:txBody>
          <a:bodyPr wrap="square" rtlCol="0">
            <a:spAutoFit/>
          </a:bodyPr>
          <a:lstStyle/>
          <a:p>
            <a:r>
              <a:rPr lang="en-US" dirty="0"/>
              <a:t>Predicts delays using algorithms and machine learning</a:t>
            </a:r>
          </a:p>
        </p:txBody>
      </p:sp>
      <p:sp>
        <p:nvSpPr>
          <p:cNvPr id="8" name="TextBox 7">
            <a:extLst>
              <a:ext uri="{FF2B5EF4-FFF2-40B4-BE49-F238E27FC236}">
                <a16:creationId xmlns:a16="http://schemas.microsoft.com/office/drawing/2014/main" id="{67309905-ADE5-5B05-8CEE-E3F7122F77A3}"/>
              </a:ext>
            </a:extLst>
          </p:cNvPr>
          <p:cNvSpPr txBox="1"/>
          <p:nvPr/>
        </p:nvSpPr>
        <p:spPr>
          <a:xfrm>
            <a:off x="4306824" y="3816628"/>
            <a:ext cx="6501384" cy="369332"/>
          </a:xfrm>
          <a:prstGeom prst="rect">
            <a:avLst/>
          </a:prstGeom>
          <a:noFill/>
        </p:spPr>
        <p:txBody>
          <a:bodyPr wrap="square" rtlCol="0">
            <a:spAutoFit/>
          </a:bodyPr>
          <a:lstStyle/>
          <a:p>
            <a:r>
              <a:rPr lang="en-US" dirty="0"/>
              <a:t>Builds the frontend and backend of the app</a:t>
            </a:r>
          </a:p>
        </p:txBody>
      </p:sp>
      <p:sp>
        <p:nvSpPr>
          <p:cNvPr id="9" name="TextBox 8">
            <a:extLst>
              <a:ext uri="{FF2B5EF4-FFF2-40B4-BE49-F238E27FC236}">
                <a16:creationId xmlns:a16="http://schemas.microsoft.com/office/drawing/2014/main" id="{FA14B6E3-869A-B576-51A0-888D2BC06E22}"/>
              </a:ext>
            </a:extLst>
          </p:cNvPr>
          <p:cNvSpPr txBox="1"/>
          <p:nvPr/>
        </p:nvSpPr>
        <p:spPr>
          <a:xfrm>
            <a:off x="4306824" y="4750821"/>
            <a:ext cx="6501384" cy="369332"/>
          </a:xfrm>
          <a:prstGeom prst="rect">
            <a:avLst/>
          </a:prstGeom>
          <a:noFill/>
        </p:spPr>
        <p:txBody>
          <a:bodyPr wrap="square" rtlCol="0">
            <a:spAutoFit/>
          </a:bodyPr>
          <a:lstStyle/>
          <a:p>
            <a:r>
              <a:rPr lang="en-US" dirty="0"/>
              <a:t>Designs the user interface</a:t>
            </a:r>
          </a:p>
        </p:txBody>
      </p:sp>
      <p:sp>
        <p:nvSpPr>
          <p:cNvPr id="10" name="TextBox 9">
            <a:extLst>
              <a:ext uri="{FF2B5EF4-FFF2-40B4-BE49-F238E27FC236}">
                <a16:creationId xmlns:a16="http://schemas.microsoft.com/office/drawing/2014/main" id="{716AFF16-92F6-A821-51AD-92A6EDC3469F}"/>
              </a:ext>
            </a:extLst>
          </p:cNvPr>
          <p:cNvSpPr txBox="1"/>
          <p:nvPr/>
        </p:nvSpPr>
        <p:spPr>
          <a:xfrm>
            <a:off x="4306824" y="5685014"/>
            <a:ext cx="6501384" cy="369332"/>
          </a:xfrm>
          <a:prstGeom prst="rect">
            <a:avLst/>
          </a:prstGeom>
          <a:noFill/>
        </p:spPr>
        <p:txBody>
          <a:bodyPr wrap="square" rtlCol="0">
            <a:spAutoFit/>
          </a:bodyPr>
          <a:lstStyle/>
          <a:p>
            <a:r>
              <a:rPr lang="en-US" dirty="0"/>
              <a:t>Promotes the app and seek potential partnerships</a:t>
            </a:r>
          </a:p>
        </p:txBody>
      </p:sp>
      <p:sp>
        <p:nvSpPr>
          <p:cNvPr id="11" name="Title 1">
            <a:extLst>
              <a:ext uri="{FF2B5EF4-FFF2-40B4-BE49-F238E27FC236}">
                <a16:creationId xmlns:a16="http://schemas.microsoft.com/office/drawing/2014/main" id="{C057E6E4-2994-D632-AE8B-54B32B94944B}"/>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App Creation</a:t>
            </a:r>
          </a:p>
        </p:txBody>
      </p:sp>
      <p:pic>
        <p:nvPicPr>
          <p:cNvPr id="102" name="Audio 101">
            <a:extLst>
              <a:ext uri="{FF2B5EF4-FFF2-40B4-BE49-F238E27FC236}">
                <a16:creationId xmlns:a16="http://schemas.microsoft.com/office/drawing/2014/main" id="{479913D8-6049-9FC3-34F1-8167610C9C63}"/>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13391424"/>
      </p:ext>
    </p:extLst>
  </p:cSld>
  <p:clrMapOvr>
    <a:masterClrMapping/>
  </p:clrMapOvr>
  <mc:AlternateContent xmlns:mc="http://schemas.openxmlformats.org/markup-compatibility/2006">
    <mc:Choice xmlns:p159="http://schemas.microsoft.com/office/powerpoint/2015/09/main" Requires="p159">
      <p:transition spd="slow" advTm="21834">
        <p159:morph option="byObject"/>
      </p:transition>
    </mc:Choice>
    <mc:Fallback>
      <p:transition spd="slow" advTm="21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94F587-9881-0A1F-D290-B31192054B50}"/>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Next Steps - Partnerships</a:t>
            </a:r>
          </a:p>
        </p:txBody>
      </p:sp>
      <p:pic>
        <p:nvPicPr>
          <p:cNvPr id="2" name="Picture 1">
            <a:extLst>
              <a:ext uri="{FF2B5EF4-FFF2-40B4-BE49-F238E27FC236}">
                <a16:creationId xmlns:a16="http://schemas.microsoft.com/office/drawing/2014/main" id="{0B42351C-0CE9-E445-2483-1C4A793C93D7}"/>
              </a:ext>
            </a:extLst>
          </p:cNvPr>
          <p:cNvPicPr>
            <a:picLocks noChangeAspect="1"/>
          </p:cNvPicPr>
          <p:nvPr/>
        </p:nvPicPr>
        <p:blipFill>
          <a:blip r:embed="rId5"/>
          <a:stretch>
            <a:fillRect/>
          </a:stretch>
        </p:blipFill>
        <p:spPr>
          <a:xfrm>
            <a:off x="1041876" y="2773067"/>
            <a:ext cx="4973896" cy="1311865"/>
          </a:xfrm>
          <a:prstGeom prst="rect">
            <a:avLst/>
          </a:prstGeom>
        </p:spPr>
      </p:pic>
      <p:pic>
        <p:nvPicPr>
          <p:cNvPr id="1026" name="Picture 2">
            <a:extLst>
              <a:ext uri="{FF2B5EF4-FFF2-40B4-BE49-F238E27FC236}">
                <a16:creationId xmlns:a16="http://schemas.microsoft.com/office/drawing/2014/main" id="{9A729F65-0F5B-AF03-6E7C-9833A86C0F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9001" y="1888071"/>
            <a:ext cx="3780893" cy="13129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yft - Wikipedia">
            <a:extLst>
              <a:ext uri="{FF2B5EF4-FFF2-40B4-BE49-F238E27FC236}">
                <a16:creationId xmlns:a16="http://schemas.microsoft.com/office/drawing/2014/main" id="{DE748F46-9719-D079-E9CE-1A336A4FD9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1948" y="3918062"/>
            <a:ext cx="2971066" cy="2106862"/>
          </a:xfrm>
          <a:prstGeom prst="rect">
            <a:avLst/>
          </a:prstGeom>
          <a:noFill/>
          <a:extLst>
            <a:ext uri="{909E8E84-426E-40DD-AFC4-6F175D3DCCD1}">
              <a14:hiddenFill xmlns:a14="http://schemas.microsoft.com/office/drawing/2010/main">
                <a:solidFill>
                  <a:srgbClr val="FFFFFF"/>
                </a:solidFill>
              </a14:hiddenFill>
            </a:ext>
          </a:extLst>
        </p:spPr>
      </p:pic>
      <p:pic>
        <p:nvPicPr>
          <p:cNvPr id="1035" name="Audio 1034">
            <a:extLst>
              <a:ext uri="{FF2B5EF4-FFF2-40B4-BE49-F238E27FC236}">
                <a16:creationId xmlns:a16="http://schemas.microsoft.com/office/drawing/2014/main" id="{90C7BA6E-8FFB-0078-5E48-CD840AFA80D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726482178"/>
      </p:ext>
    </p:extLst>
  </p:cSld>
  <p:clrMapOvr>
    <a:masterClrMapping/>
  </p:clrMapOvr>
  <mc:AlternateContent xmlns:mc="http://schemas.openxmlformats.org/markup-compatibility/2006">
    <mc:Choice xmlns:p159="http://schemas.microsoft.com/office/powerpoint/2015/09/main" Requires="p159">
      <p:transition spd="slow" advTm="19167">
        <p159:morph option="byObject"/>
      </p:transition>
    </mc:Choice>
    <mc:Fallback>
      <p:transition spd="slow" advTm="1916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3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3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DD72E06-3B44-055E-C288-B1CC99102393}"/>
              </a:ext>
            </a:extLst>
          </p:cNvPr>
          <p:cNvGraphicFramePr>
            <a:graphicFrameLocks noGrp="1"/>
          </p:cNvGraphicFramePr>
          <p:nvPr>
            <p:ph idx="1"/>
            <p:extLst>
              <p:ext uri="{D42A27DB-BD31-4B8C-83A1-F6EECF244321}">
                <p14:modId xmlns:p14="http://schemas.microsoft.com/office/powerpoint/2010/main" val="616066809"/>
              </p:ext>
            </p:extLst>
          </p:nvPr>
        </p:nvGraphicFramePr>
        <p:xfrm>
          <a:off x="838200" y="1523873"/>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itle 1">
            <a:extLst>
              <a:ext uri="{FF2B5EF4-FFF2-40B4-BE49-F238E27FC236}">
                <a16:creationId xmlns:a16="http://schemas.microsoft.com/office/drawing/2014/main" id="{3887DF46-1439-AF3C-7400-CDC85545E4AC}"/>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Use Cases</a:t>
            </a:r>
          </a:p>
        </p:txBody>
      </p:sp>
      <p:pic>
        <p:nvPicPr>
          <p:cNvPr id="141" name="Audio 140">
            <a:extLst>
              <a:ext uri="{FF2B5EF4-FFF2-40B4-BE49-F238E27FC236}">
                <a16:creationId xmlns:a16="http://schemas.microsoft.com/office/drawing/2014/main" id="{AD096A40-ED1B-A872-0488-352205204DF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pic>
        <p:nvPicPr>
          <p:cNvPr id="144" name="Camera 143">
            <a:extLst>
              <a:ext uri="{FF2B5EF4-FFF2-40B4-BE49-F238E27FC236}">
                <a16:creationId xmlns:a16="http://schemas.microsoft.com/office/drawing/2014/main" id="{5FD0F4C2-623D-E8B6-652E-C54F3CD7A482}"/>
              </a:ext>
            </a:extLst>
          </p:cNvPr>
          <p:cNvPicPr>
            <a:picLocks noChangeAspect="1"/>
            <a:extLst>
              <a:ext uri="{51228E76-BA90-4043-B771-695A4F85340A}">
                <alf:liveFeedProps xmlns:alf="http://schemas.microsoft.com/office/drawing/2021/livefeed"/>
              </a:ext>
            </a:extLst>
          </p:cNvPicPr>
          <p:nvPr/>
        </p:nvPicPr>
        <p:blipFill>
          <a:blip r:embed="rId11">
            <a:extLst>
              <a:ext uri="{96DAC541-7B7A-43D3-8B79-37D633B846F1}">
                <asvg:svgBlip xmlns:asvg="http://schemas.microsoft.com/office/drawing/2016/SVG/main" r:embed="rId12"/>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600778453"/>
      </p:ext>
    </p:extLst>
  </p:cSld>
  <p:clrMapOvr>
    <a:masterClrMapping/>
  </p:clrMapOvr>
  <mc:AlternateContent xmlns:mc="http://schemas.openxmlformats.org/markup-compatibility/2006">
    <mc:Choice xmlns:p159="http://schemas.microsoft.com/office/powerpoint/2015/09/main" Requires="p159">
      <p:transition spd="slow" advTm="19482">
        <p159:morph option="byObject"/>
      </p:transition>
    </mc:Choice>
    <mc:Fallback>
      <p:transition spd="slow" advTm="194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741982-52CD-FF1E-89D0-69436095E544}"/>
              </a:ext>
            </a:extLst>
          </p:cNvPr>
          <p:cNvSpPr txBox="1"/>
          <p:nvPr/>
        </p:nvSpPr>
        <p:spPr>
          <a:xfrm>
            <a:off x="633984" y="1144918"/>
            <a:ext cx="4364736" cy="630942"/>
          </a:xfrm>
          <a:prstGeom prst="rect">
            <a:avLst/>
          </a:prstGeom>
          <a:noFill/>
        </p:spPr>
        <p:txBody>
          <a:bodyPr wrap="square" rtlCol="0">
            <a:spAutoFit/>
          </a:bodyPr>
          <a:lstStyle/>
          <a:p>
            <a:r>
              <a:rPr lang="en-US" sz="3500" dirty="0"/>
              <a:t>Passengers who…</a:t>
            </a:r>
          </a:p>
        </p:txBody>
      </p:sp>
      <p:sp>
        <p:nvSpPr>
          <p:cNvPr id="9" name="Title 1">
            <a:extLst>
              <a:ext uri="{FF2B5EF4-FFF2-40B4-BE49-F238E27FC236}">
                <a16:creationId xmlns:a16="http://schemas.microsoft.com/office/drawing/2014/main" id="{BC243592-03F7-C7F4-6FFD-76EA3EDA8DF0}"/>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Targeted Users</a:t>
            </a:r>
          </a:p>
        </p:txBody>
      </p:sp>
      <p:pic>
        <p:nvPicPr>
          <p:cNvPr id="2050" name="Picture 2" descr="commuting clipart - Clip Art Library">
            <a:extLst>
              <a:ext uri="{FF2B5EF4-FFF2-40B4-BE49-F238E27FC236}">
                <a16:creationId xmlns:a16="http://schemas.microsoft.com/office/drawing/2014/main" id="{2FBEFF53-67D0-A27E-11E1-39F0428BF5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834" y="2244071"/>
            <a:ext cx="2471184" cy="24711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A623BC1-B53A-8D8E-0BD6-9A6C0814AF92}"/>
              </a:ext>
            </a:extLst>
          </p:cNvPr>
          <p:cNvPicPr>
            <a:picLocks noChangeAspect="1"/>
          </p:cNvPicPr>
          <p:nvPr/>
        </p:nvPicPr>
        <p:blipFill>
          <a:blip r:embed="rId6"/>
          <a:stretch>
            <a:fillRect/>
          </a:stretch>
        </p:blipFill>
        <p:spPr>
          <a:xfrm>
            <a:off x="4497655" y="2032553"/>
            <a:ext cx="3278858" cy="2682702"/>
          </a:xfrm>
          <a:prstGeom prst="rect">
            <a:avLst/>
          </a:prstGeom>
        </p:spPr>
      </p:pic>
      <p:pic>
        <p:nvPicPr>
          <p:cNvPr id="3" name="Picture 2">
            <a:extLst>
              <a:ext uri="{FF2B5EF4-FFF2-40B4-BE49-F238E27FC236}">
                <a16:creationId xmlns:a16="http://schemas.microsoft.com/office/drawing/2014/main" id="{F345E4F1-F365-E71D-EC0E-AAAB6F72115D}"/>
              </a:ext>
            </a:extLst>
          </p:cNvPr>
          <p:cNvPicPr>
            <a:picLocks noChangeAspect="1"/>
          </p:cNvPicPr>
          <p:nvPr/>
        </p:nvPicPr>
        <p:blipFill>
          <a:blip r:embed="rId7"/>
          <a:stretch>
            <a:fillRect/>
          </a:stretch>
        </p:blipFill>
        <p:spPr>
          <a:xfrm>
            <a:off x="8821788" y="2032553"/>
            <a:ext cx="2070899" cy="2491307"/>
          </a:xfrm>
          <a:prstGeom prst="rect">
            <a:avLst/>
          </a:prstGeom>
        </p:spPr>
      </p:pic>
      <p:sp>
        <p:nvSpPr>
          <p:cNvPr id="8" name="TextBox 7">
            <a:extLst>
              <a:ext uri="{FF2B5EF4-FFF2-40B4-BE49-F238E27FC236}">
                <a16:creationId xmlns:a16="http://schemas.microsoft.com/office/drawing/2014/main" id="{1F774F80-0691-B806-9600-EDE7DEF60005}"/>
              </a:ext>
            </a:extLst>
          </p:cNvPr>
          <p:cNvSpPr txBox="1"/>
          <p:nvPr/>
        </p:nvSpPr>
        <p:spPr>
          <a:xfrm>
            <a:off x="640079" y="5082141"/>
            <a:ext cx="3674695" cy="830997"/>
          </a:xfrm>
          <a:prstGeom prst="rect">
            <a:avLst/>
          </a:prstGeom>
          <a:noFill/>
        </p:spPr>
        <p:txBody>
          <a:bodyPr wrap="square" rtlCol="0">
            <a:spAutoFit/>
          </a:bodyPr>
          <a:lstStyle/>
          <a:p>
            <a:pPr algn="ctr"/>
            <a:r>
              <a:rPr lang="en-US" sz="2400" dirty="0"/>
              <a:t>Commutes to  work/school</a:t>
            </a:r>
          </a:p>
        </p:txBody>
      </p:sp>
      <p:sp>
        <p:nvSpPr>
          <p:cNvPr id="10" name="TextBox 9">
            <a:extLst>
              <a:ext uri="{FF2B5EF4-FFF2-40B4-BE49-F238E27FC236}">
                <a16:creationId xmlns:a16="http://schemas.microsoft.com/office/drawing/2014/main" id="{AB43A02E-1B2F-38D1-747E-1BF4A0724BC0}"/>
              </a:ext>
            </a:extLst>
          </p:cNvPr>
          <p:cNvSpPr txBox="1"/>
          <p:nvPr/>
        </p:nvSpPr>
        <p:spPr>
          <a:xfrm>
            <a:off x="4314774" y="5082140"/>
            <a:ext cx="3674695" cy="830997"/>
          </a:xfrm>
          <a:prstGeom prst="rect">
            <a:avLst/>
          </a:prstGeom>
          <a:noFill/>
        </p:spPr>
        <p:txBody>
          <a:bodyPr wrap="square" rtlCol="0">
            <a:spAutoFit/>
          </a:bodyPr>
          <a:lstStyle/>
          <a:p>
            <a:pPr algn="ctr"/>
            <a:r>
              <a:rPr lang="en-US" sz="2400" dirty="0"/>
              <a:t>Takes public transportation frequently</a:t>
            </a:r>
          </a:p>
        </p:txBody>
      </p:sp>
      <p:sp>
        <p:nvSpPr>
          <p:cNvPr id="11" name="TextBox 10">
            <a:extLst>
              <a:ext uri="{FF2B5EF4-FFF2-40B4-BE49-F238E27FC236}">
                <a16:creationId xmlns:a16="http://schemas.microsoft.com/office/drawing/2014/main" id="{D6CF87D3-9316-B43F-9B8F-93F98A226C4D}"/>
              </a:ext>
            </a:extLst>
          </p:cNvPr>
          <p:cNvSpPr txBox="1"/>
          <p:nvPr/>
        </p:nvSpPr>
        <p:spPr>
          <a:xfrm>
            <a:off x="8321050" y="5082140"/>
            <a:ext cx="3072374" cy="830997"/>
          </a:xfrm>
          <a:prstGeom prst="rect">
            <a:avLst/>
          </a:prstGeom>
          <a:noFill/>
        </p:spPr>
        <p:txBody>
          <a:bodyPr wrap="square" rtlCol="0">
            <a:spAutoFit/>
          </a:bodyPr>
          <a:lstStyle/>
          <a:p>
            <a:pPr algn="ctr"/>
            <a:r>
              <a:rPr lang="en-US" sz="2400" dirty="0"/>
              <a:t>Runs on a tight schedule</a:t>
            </a:r>
          </a:p>
        </p:txBody>
      </p:sp>
      <p:pic>
        <p:nvPicPr>
          <p:cNvPr id="2143" name="Audio 2142">
            <a:extLst>
              <a:ext uri="{FF2B5EF4-FFF2-40B4-BE49-F238E27FC236}">
                <a16:creationId xmlns:a16="http://schemas.microsoft.com/office/drawing/2014/main" id="{64441D2B-4B3A-EE3F-0025-C454192C676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55128755"/>
      </p:ext>
    </p:extLst>
  </p:cSld>
  <p:clrMapOvr>
    <a:masterClrMapping/>
  </p:clrMapOvr>
  <mc:AlternateContent xmlns:mc="http://schemas.openxmlformats.org/markup-compatibility/2006">
    <mc:Choice xmlns:p159="http://schemas.microsoft.com/office/powerpoint/2015/09/main" Requires="p159">
      <p:transition spd="slow" advTm="4850">
        <p159:morph option="byObject"/>
      </p:transition>
    </mc:Choice>
    <mc:Fallback>
      <p:transition spd="slow" advTm="48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4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4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weather&#10;&#10;Description automatically generated">
            <a:extLst>
              <a:ext uri="{FF2B5EF4-FFF2-40B4-BE49-F238E27FC236}">
                <a16:creationId xmlns:a16="http://schemas.microsoft.com/office/drawing/2014/main" id="{4085D52F-495B-06BC-169A-3E9DD082EA1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43502" y="1541798"/>
            <a:ext cx="5951943" cy="3774404"/>
          </a:xfrm>
        </p:spPr>
      </p:pic>
      <p:pic>
        <p:nvPicPr>
          <p:cNvPr id="13" name="Picture 12" descr="A map of a person's face&#10;&#10;Description automatically generated">
            <a:extLst>
              <a:ext uri="{FF2B5EF4-FFF2-40B4-BE49-F238E27FC236}">
                <a16:creationId xmlns:a16="http://schemas.microsoft.com/office/drawing/2014/main" id="{B6D33B81-3C6D-4D03-46CD-79E42151ED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445" y="1343818"/>
            <a:ext cx="5119885" cy="4179158"/>
          </a:xfrm>
          <a:prstGeom prst="rect">
            <a:avLst/>
          </a:prstGeom>
        </p:spPr>
      </p:pic>
      <p:sp>
        <p:nvSpPr>
          <p:cNvPr id="18" name="Title 1">
            <a:extLst>
              <a:ext uri="{FF2B5EF4-FFF2-40B4-BE49-F238E27FC236}">
                <a16:creationId xmlns:a16="http://schemas.microsoft.com/office/drawing/2014/main" id="{F5DDC928-74F8-AFA7-1BF2-795F9B14F525}"/>
              </a:ext>
            </a:extLst>
          </p:cNvPr>
          <p:cNvSpPr>
            <a:spLocks noGrp="1"/>
          </p:cNvSpPr>
          <p:nvPr>
            <p:ph type="title"/>
          </p:nvPr>
        </p:nvSpPr>
        <p:spPr>
          <a:xfrm>
            <a:off x="0" y="18255"/>
            <a:ext cx="10515600" cy="1325563"/>
          </a:xfrm>
        </p:spPr>
        <p:txBody>
          <a:bodyPr/>
          <a:lstStyle/>
          <a:p>
            <a:r>
              <a:rPr lang="en-US" dirty="0"/>
              <a:t>     </a:t>
            </a:r>
            <a:r>
              <a:rPr lang="en-US" b="1" dirty="0">
                <a:solidFill>
                  <a:srgbClr val="1EB4D5"/>
                </a:solidFill>
              </a:rPr>
              <a:t>Relevant Features</a:t>
            </a:r>
          </a:p>
        </p:txBody>
      </p:sp>
      <p:pic>
        <p:nvPicPr>
          <p:cNvPr id="140" name="Audio 139">
            <a:extLst>
              <a:ext uri="{FF2B5EF4-FFF2-40B4-BE49-F238E27FC236}">
                <a16:creationId xmlns:a16="http://schemas.microsoft.com/office/drawing/2014/main" id="{E4008913-4D69-72BE-33F2-E2BC39618F6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720951725"/>
      </p:ext>
    </p:extLst>
  </p:cSld>
  <p:clrMapOvr>
    <a:masterClrMapping/>
  </p:clrMapOvr>
  <mc:AlternateContent xmlns:mc="http://schemas.openxmlformats.org/markup-compatibility/2006">
    <mc:Choice xmlns:p159="http://schemas.microsoft.com/office/powerpoint/2015/09/main" Requires="p159">
      <p:transition spd="slow" advTm="4699">
        <p159:morph option="byObject"/>
      </p:transition>
    </mc:Choice>
    <mc:Fallback>
      <p:transition spd="slow" advTm="469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0"/>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4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14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95EFDF-0CF3-6645-134F-704E580E1F3B}"/>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Exploratory Analysis – Temporal Lag</a:t>
            </a:r>
          </a:p>
        </p:txBody>
      </p:sp>
      <p:pic>
        <p:nvPicPr>
          <p:cNvPr id="12" name="Picture 11" descr="A black and white image of a grid&#10;&#10;Description automatically generated with medium confidence">
            <a:extLst>
              <a:ext uri="{FF2B5EF4-FFF2-40B4-BE49-F238E27FC236}">
                <a16:creationId xmlns:a16="http://schemas.microsoft.com/office/drawing/2014/main" id="{161ADECE-527E-44CF-023E-FA9DD5EBB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16" y="1610134"/>
            <a:ext cx="11748767" cy="4058355"/>
          </a:xfrm>
          <a:prstGeom prst="rect">
            <a:avLst/>
          </a:prstGeom>
        </p:spPr>
      </p:pic>
      <p:pic>
        <p:nvPicPr>
          <p:cNvPr id="151" name="Audio 150">
            <a:extLst>
              <a:ext uri="{FF2B5EF4-FFF2-40B4-BE49-F238E27FC236}">
                <a16:creationId xmlns:a16="http://schemas.microsoft.com/office/drawing/2014/main" id="{D1E232D6-8CFE-2CED-AA8C-B6A640867C4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525733235"/>
      </p:ext>
    </p:extLst>
  </p:cSld>
  <p:clrMapOvr>
    <a:masterClrMapping/>
  </p:clrMapOvr>
  <mc:AlternateContent xmlns:mc="http://schemas.openxmlformats.org/markup-compatibility/2006">
    <mc:Choice xmlns:p159="http://schemas.microsoft.com/office/powerpoint/2015/09/main" Requires="p159">
      <p:transition spd="slow" advTm="19706">
        <p159:morph option="byObject"/>
      </p:transition>
    </mc:Choice>
    <mc:Fallback>
      <p:transition spd="slow" advTm="1970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F4F70-C668-D25B-4FDE-11479DC15422}"/>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Exploratory Analysis – Spatial Lag</a:t>
            </a:r>
          </a:p>
        </p:txBody>
      </p:sp>
      <p:pic>
        <p:nvPicPr>
          <p:cNvPr id="8" name="Picture 7" descr="A graph of a graph&#10;&#10;Description automatically generated with medium confidence">
            <a:extLst>
              <a:ext uri="{FF2B5EF4-FFF2-40B4-BE49-F238E27FC236}">
                <a16:creationId xmlns:a16="http://schemas.microsoft.com/office/drawing/2014/main" id="{80C74FF1-AA80-C124-2A99-8D876AA0F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50" y="1705442"/>
            <a:ext cx="11544300" cy="3995756"/>
          </a:xfrm>
          <a:prstGeom prst="rect">
            <a:avLst/>
          </a:prstGeom>
        </p:spPr>
      </p:pic>
      <p:pic>
        <p:nvPicPr>
          <p:cNvPr id="96" name="Audio 95">
            <a:extLst>
              <a:ext uri="{FF2B5EF4-FFF2-40B4-BE49-F238E27FC236}">
                <a16:creationId xmlns:a16="http://schemas.microsoft.com/office/drawing/2014/main" id="{31DCB47F-65FF-FA93-89F4-143FC27FAA1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63462109"/>
      </p:ext>
    </p:extLst>
  </p:cSld>
  <p:clrMapOvr>
    <a:masterClrMapping/>
  </p:clrMapOvr>
  <mc:AlternateContent xmlns:mc="http://schemas.openxmlformats.org/markup-compatibility/2006">
    <mc:Choice xmlns:p159="http://schemas.microsoft.com/office/powerpoint/2015/09/main" Requires="p159">
      <p:transition spd="slow" advTm="20934">
        <p159:morph option="byObject"/>
      </p:transition>
    </mc:Choice>
    <mc:Fallback>
      <p:transition spd="slow" advTm="209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23A05-8DA2-C769-2140-28AD06A8D627}"/>
              </a:ext>
            </a:extLst>
          </p:cNvPr>
          <p:cNvSpPr>
            <a:spLocks noGrp="1"/>
          </p:cNvSpPr>
          <p:nvPr>
            <p:ph idx="1"/>
          </p:nvPr>
        </p:nvSpPr>
        <p:spPr>
          <a:xfrm>
            <a:off x="838200" y="1496441"/>
            <a:ext cx="10515600" cy="4351338"/>
          </a:xfrm>
        </p:spPr>
        <p:txBody>
          <a:bodyPr/>
          <a:lstStyle/>
          <a:p>
            <a:pPr marL="0" indent="0">
              <a:buNone/>
            </a:pPr>
            <a:r>
              <a:rPr lang="en-US" b="1" dirty="0">
                <a:solidFill>
                  <a:srgbClr val="1EB4D5"/>
                </a:solidFill>
              </a:rPr>
              <a:t>Variables</a:t>
            </a:r>
          </a:p>
          <a:p>
            <a:pPr marL="0" indent="0">
              <a:buNone/>
            </a:pPr>
            <a:r>
              <a:rPr lang="en-US" dirty="0"/>
              <a:t>Starting Point, Destination, Day of Week, Temperature, Precipitation, Stop Sequence, Time Lag, Spatial Lag</a:t>
            </a:r>
          </a:p>
          <a:p>
            <a:pPr marL="0" indent="0">
              <a:buNone/>
            </a:pPr>
            <a:endParaRPr lang="en-US" dirty="0"/>
          </a:p>
          <a:p>
            <a:pPr marL="0" indent="0">
              <a:buNone/>
            </a:pPr>
            <a:r>
              <a:rPr lang="en-US" b="1" dirty="0">
                <a:solidFill>
                  <a:srgbClr val="1EB4D5"/>
                </a:solidFill>
              </a:rPr>
              <a:t>Regression Models</a:t>
            </a:r>
          </a:p>
          <a:p>
            <a:pPr marL="0" indent="0">
              <a:buNone/>
            </a:pPr>
            <a:r>
              <a:rPr lang="en-US" b="1" dirty="0"/>
              <a:t>30-Minute Model</a:t>
            </a:r>
            <a:r>
              <a:rPr lang="en-US" dirty="0"/>
              <a:t>: time lag </a:t>
            </a:r>
            <a:r>
              <a:rPr lang="en-US" b="1" dirty="0"/>
              <a:t>45</a:t>
            </a:r>
            <a:r>
              <a:rPr lang="en-US" dirty="0"/>
              <a:t>mins ago, spatial lag </a:t>
            </a:r>
            <a:r>
              <a:rPr lang="en-US" b="1" dirty="0"/>
              <a:t>3</a:t>
            </a:r>
            <a:r>
              <a:rPr lang="en-US" dirty="0"/>
              <a:t> stations ago</a:t>
            </a:r>
          </a:p>
          <a:p>
            <a:pPr marL="0" indent="0">
              <a:buNone/>
            </a:pPr>
            <a:r>
              <a:rPr lang="en-US" b="1" dirty="0"/>
              <a:t>60-Minute Model</a:t>
            </a:r>
            <a:r>
              <a:rPr lang="en-US" dirty="0"/>
              <a:t>: time lag </a:t>
            </a:r>
            <a:r>
              <a:rPr lang="en-US" b="1" dirty="0"/>
              <a:t>60</a:t>
            </a:r>
            <a:r>
              <a:rPr lang="en-US" dirty="0"/>
              <a:t>mins ago, spatial lag </a:t>
            </a:r>
            <a:r>
              <a:rPr lang="en-US" b="1" dirty="0"/>
              <a:t>5</a:t>
            </a:r>
            <a:r>
              <a:rPr lang="en-US" dirty="0"/>
              <a:t> stations ago</a:t>
            </a:r>
          </a:p>
          <a:p>
            <a:pPr marL="0" indent="0">
              <a:buNone/>
            </a:pPr>
            <a:r>
              <a:rPr lang="en-US" b="1" dirty="0"/>
              <a:t>90-Minute Model</a:t>
            </a:r>
            <a:r>
              <a:rPr lang="en-US" dirty="0"/>
              <a:t>: time lag </a:t>
            </a:r>
            <a:r>
              <a:rPr lang="en-US" b="1" dirty="0"/>
              <a:t>90</a:t>
            </a:r>
            <a:r>
              <a:rPr lang="en-US" dirty="0"/>
              <a:t>mins ago, spatial lag </a:t>
            </a:r>
            <a:r>
              <a:rPr lang="en-US" b="1" dirty="0"/>
              <a:t>6</a:t>
            </a:r>
            <a:r>
              <a:rPr lang="en-US" dirty="0"/>
              <a:t> stations ago</a:t>
            </a:r>
          </a:p>
        </p:txBody>
      </p:sp>
      <p:sp>
        <p:nvSpPr>
          <p:cNvPr id="4" name="Title 1">
            <a:extLst>
              <a:ext uri="{FF2B5EF4-FFF2-40B4-BE49-F238E27FC236}">
                <a16:creationId xmlns:a16="http://schemas.microsoft.com/office/drawing/2014/main" id="{91268292-4A8A-9322-C704-B55A9F6F36C2}"/>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Model Methodology</a:t>
            </a:r>
          </a:p>
        </p:txBody>
      </p:sp>
      <p:pic>
        <p:nvPicPr>
          <p:cNvPr id="106" name="Audio 105">
            <a:extLst>
              <a:ext uri="{FF2B5EF4-FFF2-40B4-BE49-F238E27FC236}">
                <a16:creationId xmlns:a16="http://schemas.microsoft.com/office/drawing/2014/main" id="{AA321D3F-8FDF-BC00-03CA-C2511E54ED9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58277527"/>
      </p:ext>
    </p:extLst>
  </p:cSld>
  <p:clrMapOvr>
    <a:masterClrMapping/>
  </p:clrMapOvr>
  <mc:AlternateContent xmlns:mc="http://schemas.openxmlformats.org/markup-compatibility/2006">
    <mc:Choice xmlns:p159="http://schemas.microsoft.com/office/powerpoint/2015/09/main" Requires="p159">
      <p:transition spd="slow" advTm="19900">
        <p159:morph option="byObject"/>
      </p:transition>
    </mc:Choice>
    <mc:Fallback>
      <p:transition spd="slow" advTm="199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the state of new jersey&#10;&#10;Description automatically generated">
            <a:extLst>
              <a:ext uri="{FF2B5EF4-FFF2-40B4-BE49-F238E27FC236}">
                <a16:creationId xmlns:a16="http://schemas.microsoft.com/office/drawing/2014/main" id="{7D00350D-DE37-401E-85B4-369E7B10628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925057" y="951494"/>
            <a:ext cx="4556760" cy="4724754"/>
          </a:xfrm>
        </p:spPr>
      </p:pic>
      <p:pic>
        <p:nvPicPr>
          <p:cNvPr id="11" name="Picture 10" descr="A graph of blue bars&#10;&#10;Description automatically generated">
            <a:extLst>
              <a:ext uri="{FF2B5EF4-FFF2-40B4-BE49-F238E27FC236}">
                <a16:creationId xmlns:a16="http://schemas.microsoft.com/office/drawing/2014/main" id="{A1840748-ADA6-1275-03C2-7B1C0B048A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184" y="1812760"/>
            <a:ext cx="5297424" cy="3257293"/>
          </a:xfrm>
          <a:prstGeom prst="rect">
            <a:avLst/>
          </a:prstGeom>
        </p:spPr>
      </p:pic>
      <p:sp>
        <p:nvSpPr>
          <p:cNvPr id="14" name="Title 1">
            <a:extLst>
              <a:ext uri="{FF2B5EF4-FFF2-40B4-BE49-F238E27FC236}">
                <a16:creationId xmlns:a16="http://schemas.microsoft.com/office/drawing/2014/main" id="{74AA05C0-B257-F31C-4FA7-CE74F55AFB9D}"/>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b="1" dirty="0">
                <a:solidFill>
                  <a:srgbClr val="1EB4D5"/>
                </a:solidFill>
              </a:rPr>
              <a:t>Model Performance</a:t>
            </a:r>
          </a:p>
        </p:txBody>
      </p:sp>
      <p:pic>
        <p:nvPicPr>
          <p:cNvPr id="277" name="Audio 276">
            <a:extLst>
              <a:ext uri="{FF2B5EF4-FFF2-40B4-BE49-F238E27FC236}">
                <a16:creationId xmlns:a16="http://schemas.microsoft.com/office/drawing/2014/main" id="{0CD8A1F1-D506-9FC9-4650-5EF3E1DA84D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63105242"/>
      </p:ext>
    </p:extLst>
  </p:cSld>
  <p:clrMapOvr>
    <a:masterClrMapping/>
  </p:clrMapOvr>
  <mc:AlternateContent xmlns:mc="http://schemas.openxmlformats.org/markup-compatibility/2006">
    <mc:Choice xmlns:p159="http://schemas.microsoft.com/office/powerpoint/2015/09/main" Requires="p159">
      <p:transition spd="slow" advTm="20283">
        <p159:morph option="byObject"/>
      </p:transition>
    </mc:Choice>
    <mc:Fallback>
      <p:transition spd="slow" advTm="2028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3E94-D40F-9303-FDC0-DD240C5E77B9}"/>
              </a:ext>
            </a:extLst>
          </p:cNvPr>
          <p:cNvSpPr>
            <a:spLocks noGrp="1"/>
          </p:cNvSpPr>
          <p:nvPr>
            <p:ph type="title"/>
          </p:nvPr>
        </p:nvSpPr>
        <p:spPr>
          <a:xfrm>
            <a:off x="0" y="18255"/>
            <a:ext cx="10515600" cy="1325563"/>
          </a:xfrm>
        </p:spPr>
        <p:txBody>
          <a:bodyPr/>
          <a:lstStyle/>
          <a:p>
            <a:r>
              <a:rPr lang="en-US" dirty="0"/>
              <a:t>     </a:t>
            </a:r>
            <a:r>
              <a:rPr lang="en-US" b="1" dirty="0">
                <a:solidFill>
                  <a:srgbClr val="1EB4D5"/>
                </a:solidFill>
              </a:rPr>
              <a:t>User Interface</a:t>
            </a:r>
          </a:p>
        </p:txBody>
      </p:sp>
      <p:pic>
        <p:nvPicPr>
          <p:cNvPr id="5" name="Content Placeholder 4" descr="A screenshot of a phone&#10;&#10;Description automatically generated">
            <a:extLst>
              <a:ext uri="{FF2B5EF4-FFF2-40B4-BE49-F238E27FC236}">
                <a16:creationId xmlns:a16="http://schemas.microsoft.com/office/drawing/2014/main" id="{3A426882-6980-FD72-20F4-DD95EACE1D5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87135" y="562942"/>
            <a:ext cx="2817730" cy="6097876"/>
          </a:xfrm>
        </p:spPr>
      </p:pic>
      <p:cxnSp>
        <p:nvCxnSpPr>
          <p:cNvPr id="4" name="Straight Arrow Connector 3">
            <a:extLst>
              <a:ext uri="{FF2B5EF4-FFF2-40B4-BE49-F238E27FC236}">
                <a16:creationId xmlns:a16="http://schemas.microsoft.com/office/drawing/2014/main" id="{7AE97C27-0CD0-8964-699E-4593A50ED435}"/>
              </a:ext>
            </a:extLst>
          </p:cNvPr>
          <p:cNvCxnSpPr>
            <a:cxnSpLocks/>
          </p:cNvCxnSpPr>
          <p:nvPr/>
        </p:nvCxnSpPr>
        <p:spPr>
          <a:xfrm>
            <a:off x="3328416" y="1947672"/>
            <a:ext cx="12307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DA26C2A-6FF4-0B31-F965-AD77B3BC1FA5}"/>
              </a:ext>
            </a:extLst>
          </p:cNvPr>
          <p:cNvSpPr txBox="1"/>
          <p:nvPr/>
        </p:nvSpPr>
        <p:spPr>
          <a:xfrm>
            <a:off x="1289304" y="1763006"/>
            <a:ext cx="2295979" cy="369332"/>
          </a:xfrm>
          <a:prstGeom prst="rect">
            <a:avLst/>
          </a:prstGeom>
          <a:noFill/>
        </p:spPr>
        <p:txBody>
          <a:bodyPr wrap="square" rtlCol="0">
            <a:spAutoFit/>
          </a:bodyPr>
          <a:lstStyle/>
          <a:p>
            <a:r>
              <a:rPr lang="en-US" dirty="0"/>
              <a:t>Station Information</a:t>
            </a:r>
          </a:p>
        </p:txBody>
      </p:sp>
      <p:cxnSp>
        <p:nvCxnSpPr>
          <p:cNvPr id="7" name="Straight Arrow Connector 6">
            <a:extLst>
              <a:ext uri="{FF2B5EF4-FFF2-40B4-BE49-F238E27FC236}">
                <a16:creationId xmlns:a16="http://schemas.microsoft.com/office/drawing/2014/main" id="{2A308FB5-B375-44A9-218F-0F6FA48C348C}"/>
              </a:ext>
            </a:extLst>
          </p:cNvPr>
          <p:cNvCxnSpPr>
            <a:cxnSpLocks/>
          </p:cNvCxnSpPr>
          <p:nvPr/>
        </p:nvCxnSpPr>
        <p:spPr>
          <a:xfrm>
            <a:off x="3328416" y="3349243"/>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E61D2A0-6839-26B2-A935-FBDBD5EE95F3}"/>
              </a:ext>
            </a:extLst>
          </p:cNvPr>
          <p:cNvSpPr txBox="1"/>
          <p:nvPr/>
        </p:nvSpPr>
        <p:spPr>
          <a:xfrm>
            <a:off x="510687" y="3151458"/>
            <a:ext cx="2817729" cy="369332"/>
          </a:xfrm>
          <a:prstGeom prst="rect">
            <a:avLst/>
          </a:prstGeom>
          <a:noFill/>
        </p:spPr>
        <p:txBody>
          <a:bodyPr wrap="square" rtlCol="0">
            <a:spAutoFit/>
          </a:bodyPr>
          <a:lstStyle/>
          <a:p>
            <a:r>
              <a:rPr lang="en-US" dirty="0"/>
              <a:t>Scheduled Departure Time</a:t>
            </a:r>
          </a:p>
        </p:txBody>
      </p:sp>
      <p:cxnSp>
        <p:nvCxnSpPr>
          <p:cNvPr id="18" name="Straight Arrow Connector 17">
            <a:extLst>
              <a:ext uri="{FF2B5EF4-FFF2-40B4-BE49-F238E27FC236}">
                <a16:creationId xmlns:a16="http://schemas.microsoft.com/office/drawing/2014/main" id="{A88A04B5-7DDA-0279-811A-801F518E32DB}"/>
              </a:ext>
            </a:extLst>
          </p:cNvPr>
          <p:cNvCxnSpPr>
            <a:cxnSpLocks/>
          </p:cNvCxnSpPr>
          <p:nvPr/>
        </p:nvCxnSpPr>
        <p:spPr>
          <a:xfrm flipH="1">
            <a:off x="7626096" y="1343818"/>
            <a:ext cx="11795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AE9230E1-372B-3C38-C525-7BA559E688F9}"/>
              </a:ext>
            </a:extLst>
          </p:cNvPr>
          <p:cNvSpPr txBox="1"/>
          <p:nvPr/>
        </p:nvSpPr>
        <p:spPr>
          <a:xfrm>
            <a:off x="8805672" y="1147592"/>
            <a:ext cx="2075688" cy="369332"/>
          </a:xfrm>
          <a:prstGeom prst="rect">
            <a:avLst/>
          </a:prstGeom>
          <a:noFill/>
        </p:spPr>
        <p:txBody>
          <a:bodyPr wrap="square" rtlCol="0">
            <a:spAutoFit/>
          </a:bodyPr>
          <a:lstStyle/>
          <a:p>
            <a:r>
              <a:rPr lang="en-US" dirty="0"/>
              <a:t>Change View Date</a:t>
            </a:r>
          </a:p>
        </p:txBody>
      </p:sp>
      <p:cxnSp>
        <p:nvCxnSpPr>
          <p:cNvPr id="23" name="Straight Arrow Connector 22">
            <a:extLst>
              <a:ext uri="{FF2B5EF4-FFF2-40B4-BE49-F238E27FC236}">
                <a16:creationId xmlns:a16="http://schemas.microsoft.com/office/drawing/2014/main" id="{0A43B63E-616C-A35B-F587-C2EDF768ECF3}"/>
              </a:ext>
            </a:extLst>
          </p:cNvPr>
          <p:cNvCxnSpPr>
            <a:cxnSpLocks/>
          </p:cNvCxnSpPr>
          <p:nvPr/>
        </p:nvCxnSpPr>
        <p:spPr>
          <a:xfrm flipH="1">
            <a:off x="7269480" y="4452148"/>
            <a:ext cx="15361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9DF548A1-330A-E705-3C9E-DE72582988C5}"/>
              </a:ext>
            </a:extLst>
          </p:cNvPr>
          <p:cNvSpPr txBox="1"/>
          <p:nvPr/>
        </p:nvSpPr>
        <p:spPr>
          <a:xfrm>
            <a:off x="8805672" y="4267482"/>
            <a:ext cx="2459736" cy="369332"/>
          </a:xfrm>
          <a:prstGeom prst="rect">
            <a:avLst/>
          </a:prstGeom>
          <a:noFill/>
        </p:spPr>
        <p:txBody>
          <a:bodyPr wrap="square" rtlCol="0">
            <a:spAutoFit/>
          </a:bodyPr>
          <a:lstStyle/>
          <a:p>
            <a:r>
              <a:rPr lang="en-US" dirty="0"/>
              <a:t>Arrive Time (with delay)</a:t>
            </a:r>
          </a:p>
        </p:txBody>
      </p:sp>
      <p:cxnSp>
        <p:nvCxnSpPr>
          <p:cNvPr id="27" name="Straight Arrow Connector 26">
            <a:extLst>
              <a:ext uri="{FF2B5EF4-FFF2-40B4-BE49-F238E27FC236}">
                <a16:creationId xmlns:a16="http://schemas.microsoft.com/office/drawing/2014/main" id="{03EF3CF0-FF10-1006-A965-A729367BF275}"/>
              </a:ext>
            </a:extLst>
          </p:cNvPr>
          <p:cNvCxnSpPr>
            <a:cxnSpLocks/>
          </p:cNvCxnSpPr>
          <p:nvPr/>
        </p:nvCxnSpPr>
        <p:spPr>
          <a:xfrm flipH="1">
            <a:off x="6490716" y="3762788"/>
            <a:ext cx="2314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3F13808-4FD9-0EE0-F027-2A5370D7AB7B}"/>
              </a:ext>
            </a:extLst>
          </p:cNvPr>
          <p:cNvSpPr txBox="1"/>
          <p:nvPr/>
        </p:nvSpPr>
        <p:spPr>
          <a:xfrm>
            <a:off x="8805672" y="3578122"/>
            <a:ext cx="2075688" cy="369332"/>
          </a:xfrm>
          <a:prstGeom prst="rect">
            <a:avLst/>
          </a:prstGeom>
          <a:noFill/>
        </p:spPr>
        <p:txBody>
          <a:bodyPr wrap="square" rtlCol="0">
            <a:spAutoFit/>
          </a:bodyPr>
          <a:lstStyle/>
          <a:p>
            <a:r>
              <a:rPr lang="en-US" dirty="0"/>
              <a:t>Train Number</a:t>
            </a:r>
          </a:p>
        </p:txBody>
      </p:sp>
      <p:cxnSp>
        <p:nvCxnSpPr>
          <p:cNvPr id="30" name="Straight Arrow Connector 29">
            <a:extLst>
              <a:ext uri="{FF2B5EF4-FFF2-40B4-BE49-F238E27FC236}">
                <a16:creationId xmlns:a16="http://schemas.microsoft.com/office/drawing/2014/main" id="{68B71EAC-B3C5-CAA9-13D2-B10A4096BCFC}"/>
              </a:ext>
            </a:extLst>
          </p:cNvPr>
          <p:cNvCxnSpPr>
            <a:cxnSpLocks/>
            <a:stCxn id="32" idx="3"/>
          </p:cNvCxnSpPr>
          <p:nvPr/>
        </p:nvCxnSpPr>
        <p:spPr>
          <a:xfrm>
            <a:off x="3328415" y="5107026"/>
            <a:ext cx="2428568" cy="3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427EB24-A0E5-5CD4-5434-2AAB60B6A6D8}"/>
              </a:ext>
            </a:extLst>
          </p:cNvPr>
          <p:cNvSpPr txBox="1"/>
          <p:nvPr/>
        </p:nvSpPr>
        <p:spPr>
          <a:xfrm>
            <a:off x="2029968" y="4922360"/>
            <a:ext cx="1298447" cy="369332"/>
          </a:xfrm>
          <a:prstGeom prst="rect">
            <a:avLst/>
          </a:prstGeom>
          <a:noFill/>
        </p:spPr>
        <p:txBody>
          <a:bodyPr wrap="square" rtlCol="0">
            <a:spAutoFit/>
          </a:bodyPr>
          <a:lstStyle/>
          <a:p>
            <a:r>
              <a:rPr lang="en-US" dirty="0"/>
              <a:t>Delay Time</a:t>
            </a:r>
          </a:p>
        </p:txBody>
      </p:sp>
      <p:cxnSp>
        <p:nvCxnSpPr>
          <p:cNvPr id="35" name="Straight Arrow Connector 34">
            <a:extLst>
              <a:ext uri="{FF2B5EF4-FFF2-40B4-BE49-F238E27FC236}">
                <a16:creationId xmlns:a16="http://schemas.microsoft.com/office/drawing/2014/main" id="{B2D8FB36-09E1-E058-8E52-D98E7EC4053A}"/>
              </a:ext>
            </a:extLst>
          </p:cNvPr>
          <p:cNvCxnSpPr>
            <a:cxnSpLocks/>
          </p:cNvCxnSpPr>
          <p:nvPr/>
        </p:nvCxnSpPr>
        <p:spPr>
          <a:xfrm flipH="1">
            <a:off x="7351776" y="6122452"/>
            <a:ext cx="14538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EE0201E-E187-5804-D20C-4E50F8C35933}"/>
              </a:ext>
            </a:extLst>
          </p:cNvPr>
          <p:cNvSpPr txBox="1"/>
          <p:nvPr/>
        </p:nvSpPr>
        <p:spPr>
          <a:xfrm>
            <a:off x="8805672" y="5799286"/>
            <a:ext cx="2459736" cy="646331"/>
          </a:xfrm>
          <a:prstGeom prst="rect">
            <a:avLst/>
          </a:prstGeom>
          <a:noFill/>
        </p:spPr>
        <p:txBody>
          <a:bodyPr wrap="square" rtlCol="0">
            <a:spAutoFit/>
          </a:bodyPr>
          <a:lstStyle/>
          <a:p>
            <a:r>
              <a:rPr lang="en-US" dirty="0"/>
              <a:t>Book Rides (alternative traveling option)</a:t>
            </a:r>
          </a:p>
        </p:txBody>
      </p:sp>
      <p:pic>
        <p:nvPicPr>
          <p:cNvPr id="72" name="Audio 71">
            <a:extLst>
              <a:ext uri="{FF2B5EF4-FFF2-40B4-BE49-F238E27FC236}">
                <a16:creationId xmlns:a16="http://schemas.microsoft.com/office/drawing/2014/main" id="{07BB7649-39E4-2151-C443-6E99CB193D0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84129479"/>
      </p:ext>
    </p:extLst>
  </p:cSld>
  <p:clrMapOvr>
    <a:masterClrMapping/>
  </p:clrMapOvr>
  <mc:AlternateContent xmlns:mc="http://schemas.openxmlformats.org/markup-compatibility/2006">
    <mc:Choice xmlns:p159="http://schemas.microsoft.com/office/powerpoint/2015/09/main" Requires="p159">
      <p:transition spd="slow" advTm="20051">
        <p159:morph option="byObject"/>
      </p:transition>
    </mc:Choice>
    <mc:Fallback>
      <p:transition spd="slow" advTm="200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1656</TotalTime>
  <Words>801</Words>
  <Application>Microsoft Macintosh PowerPoint</Application>
  <PresentationFormat>Widescreen</PresentationFormat>
  <Paragraphs>91</Paragraphs>
  <Slides>12</Slides>
  <Notes>12</Notes>
  <HiddenSlides>0</HiddenSlides>
  <MMClips>12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RailAhead</vt:lpstr>
      <vt:lpstr>PowerPoint Presentation</vt:lpstr>
      <vt:lpstr>PowerPoint Presentation</vt:lpstr>
      <vt:lpstr>     Relevant Features</vt:lpstr>
      <vt:lpstr>PowerPoint Presentation</vt:lpstr>
      <vt:lpstr>PowerPoint Presentation</vt:lpstr>
      <vt:lpstr>PowerPoint Presentation</vt:lpstr>
      <vt:lpstr>PowerPoint Presentation</vt:lpstr>
      <vt:lpstr>     User Interface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raymondma0129@gmail.com</dc:creator>
  <cp:lastModifiedBy>jiatong su</cp:lastModifiedBy>
  <cp:revision>15</cp:revision>
  <dcterms:created xsi:type="dcterms:W3CDTF">2024-12-05T20:56:15Z</dcterms:created>
  <dcterms:modified xsi:type="dcterms:W3CDTF">2024-12-13T13:55:04Z</dcterms:modified>
</cp:coreProperties>
</file>