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sldIdLst>
    <p:sldId id="256" r:id="rId2"/>
    <p:sldId id="258" r:id="rId3"/>
    <p:sldId id="257" r:id="rId4"/>
    <p:sldId id="260" r:id="rId5"/>
    <p:sldId id="259" r:id="rId6"/>
    <p:sldId id="266" r:id="rId7"/>
    <p:sldId id="262" r:id="rId8"/>
    <p:sldId id="263" r:id="rId9"/>
    <p:sldId id="268" r:id="rId10"/>
    <p:sldId id="270" r:id="rId11"/>
    <p:sldId id="269" r:id="rId12"/>
    <p:sldId id="265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993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424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83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54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76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990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907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899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10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255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63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805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1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978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750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08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713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333A30-ADDE-429C-9D11-330BD6ED0F8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4B5E1B-0666-4285-870B-9EB77970F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5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TICKET RESERVATION ON IRCTC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63992"/>
            <a:ext cx="8825658" cy="1374808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b. Sai </a:t>
            </a:r>
            <a:r>
              <a:rPr lang="en-US" dirty="0" err="1"/>
              <a:t>sujay</a:t>
            </a:r>
            <a:endParaRPr lang="en-US" dirty="0"/>
          </a:p>
          <a:p>
            <a:r>
              <a:rPr lang="en-US" dirty="0"/>
              <a:t>192011311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16E1D-58E7-882D-E34F-14A907CF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10" y="731520"/>
            <a:ext cx="9970347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F620B-D232-4D13-AA43-07C80267A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07662" cy="321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135F5-0D0A-BFBF-2E3B-9C66C98A1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62" y="3210560"/>
            <a:ext cx="6484338" cy="36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327C-2FBD-D544-3C8C-B1DD47C0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6A8091-15FC-0836-A31A-3D53014A6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81766"/>
              </p:ext>
            </p:extLst>
          </p:nvPr>
        </p:nvGraphicFramePr>
        <p:xfrm>
          <a:off x="487680" y="1680632"/>
          <a:ext cx="11236960" cy="5104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1515">
                  <a:extLst>
                    <a:ext uri="{9D8B030D-6E8A-4147-A177-3AD203B41FA5}">
                      <a16:colId xmlns:a16="http://schemas.microsoft.com/office/drawing/2014/main" val="2741081997"/>
                    </a:ext>
                  </a:extLst>
                </a:gridCol>
                <a:gridCol w="2855445">
                  <a:extLst>
                    <a:ext uri="{9D8B030D-6E8A-4147-A177-3AD203B41FA5}">
                      <a16:colId xmlns:a16="http://schemas.microsoft.com/office/drawing/2014/main" val="2667139313"/>
                    </a:ext>
                  </a:extLst>
                </a:gridCol>
              </a:tblGrid>
              <a:tr h="510669"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Type- negative/positive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369552854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r>
                        <a:rPr lang="en-US" dirty="0"/>
                        <a:t>Verify the ticket booking website is loading properly or not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206946179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r>
                        <a:rPr lang="en-US" dirty="0"/>
                        <a:t>Verify the search results have wrong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2713503291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r>
                        <a:rPr lang="en-US" dirty="0"/>
                        <a:t>Verify the user can see the available seats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638836467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r>
                        <a:rPr lang="en-US" dirty="0"/>
                        <a:t>Verify the user cannot see the available seats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98562277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r>
                        <a:rPr lang="en-US" dirty="0"/>
                        <a:t>Verify the seat is booked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1925477384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r>
                        <a:rPr lang="en-US" dirty="0"/>
                        <a:t>Verify the seat is not booked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1252873339"/>
                  </a:ext>
                </a:extLst>
              </a:tr>
              <a:tr h="623044">
                <a:tc>
                  <a:txBody>
                    <a:bodyPr/>
                    <a:lstStyle/>
                    <a:p>
                      <a:r>
                        <a:rPr lang="en-US" dirty="0"/>
                        <a:t>verify the user should receive the </a:t>
                      </a:r>
                      <a:r>
                        <a:rPr lang="en-US" dirty="0" err="1"/>
                        <a:t>sms</a:t>
                      </a:r>
                      <a:r>
                        <a:rPr lang="en-US" dirty="0"/>
                        <a:t> or mail after successfully booking of ticket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838495628"/>
                  </a:ext>
                </a:extLst>
              </a:tr>
              <a:tr h="623044">
                <a:tc>
                  <a:txBody>
                    <a:bodyPr/>
                    <a:lstStyle/>
                    <a:p>
                      <a:r>
                        <a:rPr lang="en-US" dirty="0"/>
                        <a:t>Verify the user cannot receive the </a:t>
                      </a:r>
                      <a:r>
                        <a:rPr lang="en-US" dirty="0" err="1"/>
                        <a:t>sms</a:t>
                      </a:r>
                      <a:r>
                        <a:rPr lang="en-US" dirty="0"/>
                        <a:t> or mail after successfully booking of ticket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037076646"/>
                  </a:ext>
                </a:extLst>
              </a:tr>
              <a:tr h="478538">
                <a:tc>
                  <a:txBody>
                    <a:bodyPr/>
                    <a:lstStyle/>
                    <a:p>
                      <a:r>
                        <a:rPr lang="en-US" dirty="0"/>
                        <a:t>Verify the user cancel the ticket then his amount should get refunded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4286723842"/>
                  </a:ext>
                </a:extLst>
              </a:tr>
              <a:tr h="623044">
                <a:tc>
                  <a:txBody>
                    <a:bodyPr/>
                    <a:lstStyle/>
                    <a:p>
                      <a:r>
                        <a:rPr lang="en-US" dirty="0"/>
                        <a:t>Verify when user tries to cancel the ticket on the day of travelling then he should not get full amount as refunded</a:t>
                      </a:r>
                      <a:endParaRPr lang="en-IN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68973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6589-701D-2FB1-74DB-1AD39CA2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5A21-7695-00E3-52E2-4913450E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navigate the  ticket reservation web application and find out the positive/pass and negative/fail test cases. This is to improve the application performance in better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89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4257-88E7-17CF-9A3F-8042ACD5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92E7-1B7F-3D86-4ECC-6D67B9F6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/>
              <a:t>                      </a:t>
            </a:r>
          </a:p>
          <a:p>
            <a:pPr marL="0" indent="0">
              <a:buNone/>
            </a:pPr>
            <a:endParaRPr lang="en-IN" sz="4400" b="1" dirty="0"/>
          </a:p>
          <a:p>
            <a:pPr marL="0" indent="0">
              <a:buNone/>
            </a:pPr>
            <a:r>
              <a:rPr lang="en-IN" sz="4400" b="1" dirty="0"/>
              <a:t>                         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D543C-7CF5-D590-6308-A876C2F2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77" y="3367238"/>
            <a:ext cx="2954956" cy="2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33" y="2651626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 helps in evaluating and accessing the features of website application so that it works accurately.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56990"/>
            <a:ext cx="8825659" cy="45095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an important part of every software development process on which companies devote considerable time and effort.</a:t>
            </a:r>
          </a:p>
          <a:p>
            <a:pPr>
              <a:lnSpc>
                <a:spcPct val="160000"/>
              </a:lnSpc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automate the </a:t>
            </a:r>
            <a:r>
              <a:rPr lang="en-GB" alt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IRCTC</a:t>
            </a: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which is designed keeping in mind to make it one of the best automation system for keeping all the tracks of the details of their customers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8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e-booking business is increasing very rapidly. So it is very important to test e-boking websites and applications such as IRCTC. 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Testing process which include in this automation are :</a:t>
            </a:r>
            <a:endParaRPr 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1. functionality checking</a:t>
            </a:r>
            <a:endParaRPr lang="en-US" sz="8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2. test scenarios</a:t>
            </a:r>
            <a:endParaRPr lang="en-US" sz="8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2357118"/>
            <a:ext cx="11646567" cy="450088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Installation of the software to automate the </a:t>
            </a:r>
            <a:r>
              <a:rPr lang="en-GB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Ticket reservation system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-android studio-visualization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-visual studio cade-to write code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- Appium- To automate the application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 login to the </a:t>
            </a:r>
            <a:r>
              <a:rPr lang="en-GB" alt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Ticket reservation system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website or the application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 up with your email or the phone number 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your username and password 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search for options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Enter the pin</a:t>
            </a:r>
            <a:endParaRPr lang="en-GB" altLang="en-IN" sz="29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alt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the trains</a:t>
            </a:r>
          </a:p>
          <a:p>
            <a:r>
              <a:rPr lang="en-GB" alt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the ticket</a:t>
            </a:r>
          </a:p>
          <a:p>
            <a:r>
              <a:rPr lang="en-GB" alt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/>
              <a:t>Flowchart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1026" name="Picture 2" descr="Write an algorithm and draw a flowchart to book a train ticket form Railway  Reservation website. - Brainly.i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0249" y="904775"/>
            <a:ext cx="4251501" cy="577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8E5E-D079-CABB-6B16-38BDB22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C18198-EF7E-4108-7952-5478E2B29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2" y="1739899"/>
            <a:ext cx="8761412" cy="5118101"/>
          </a:xfrm>
        </p:spPr>
      </p:pic>
    </p:spTree>
    <p:extLst>
      <p:ext uri="{BB962C8B-B14F-4D97-AF65-F5344CB8AC3E}">
        <p14:creationId xmlns:p14="http://schemas.microsoft.com/office/powerpoint/2010/main" val="149233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altLang="en-US" sz="2000" dirty="0"/>
              <a:t>log in id</a:t>
            </a:r>
          </a:p>
          <a:p>
            <a:r>
              <a:rPr lang="en-GB" altLang="en-US" sz="2000" dirty="0"/>
              <a:t>verify the password</a:t>
            </a:r>
          </a:p>
          <a:p>
            <a:r>
              <a:rPr lang="en-GB" altLang="en-US" sz="2000" dirty="0"/>
              <a:t>status of availability seats</a:t>
            </a:r>
          </a:p>
          <a:p>
            <a:r>
              <a:rPr lang="en-GB" altLang="en-US" sz="2000" dirty="0"/>
              <a:t>Available seats of train</a:t>
            </a:r>
          </a:p>
          <a:p>
            <a:r>
              <a:rPr lang="en-GB" altLang="en-US" sz="2000" dirty="0"/>
              <a:t>Payment details</a:t>
            </a:r>
          </a:p>
          <a:p>
            <a:r>
              <a:rPr lang="en-GB" altLang="en-US" sz="2000" dirty="0"/>
              <a:t>Details of the customer</a:t>
            </a:r>
          </a:p>
          <a:p>
            <a:r>
              <a:rPr lang="en-GB" altLang="en-US" sz="2000" dirty="0"/>
              <a:t>Booking history</a:t>
            </a:r>
          </a:p>
          <a:p>
            <a:r>
              <a:rPr lang="en-GB" altLang="en-US" sz="2000" dirty="0"/>
              <a:t>Checking id proofs</a:t>
            </a:r>
          </a:p>
          <a:p>
            <a:r>
              <a:rPr lang="en-GB" altLang="en-US" sz="2000" dirty="0"/>
              <a:t>Cancellation option</a:t>
            </a:r>
          </a:p>
          <a:p>
            <a:r>
              <a:rPr lang="en-GB" altLang="en-US" sz="2000" dirty="0"/>
              <a:t>Refunded money option</a:t>
            </a:r>
          </a:p>
          <a:p>
            <a:r>
              <a:rPr lang="en-GB" altLang="en-US" sz="2000" dirty="0"/>
              <a:t>Download the ticket the option</a:t>
            </a:r>
            <a:endParaRPr lang="en-GB" altLang="en-US" sz="2400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D51-4ADF-857E-862E-E2671DF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tools and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405F-6ECE-54B1-48D9-EA890F37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3061"/>
            <a:ext cx="8825659" cy="37867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0D466-4508-A6D2-5609-8FB39C25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81" y="2787161"/>
            <a:ext cx="1780186" cy="1900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9CC96-9BD2-FD63-B846-F611E6A5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21" y="2843676"/>
            <a:ext cx="2066723" cy="1828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8CA7F-5A34-74D9-BAB6-A698BF66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813" y="2887104"/>
            <a:ext cx="1780186" cy="1828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AD4F40-B154-7CB2-9E59-450212C31C64}"/>
              </a:ext>
            </a:extLst>
          </p:cNvPr>
          <p:cNvSpPr txBox="1"/>
          <p:nvPr/>
        </p:nvSpPr>
        <p:spPr>
          <a:xfrm>
            <a:off x="1613985" y="49064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Appium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2197D-DC4C-8A44-02F3-8F30ADC4381A}"/>
              </a:ext>
            </a:extLst>
          </p:cNvPr>
          <p:cNvSpPr txBox="1"/>
          <p:nvPr/>
        </p:nvSpPr>
        <p:spPr>
          <a:xfrm>
            <a:off x="4662787" y="484821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Appium Inspector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EC0BE-3435-3D91-1FFB-3A23A119280E}"/>
              </a:ext>
            </a:extLst>
          </p:cNvPr>
          <p:cNvSpPr txBox="1"/>
          <p:nvPr/>
        </p:nvSpPr>
        <p:spPr>
          <a:xfrm>
            <a:off x="8271720" y="481037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91151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1A35-05C4-A8D5-01C3-2099A62F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E017A-9039-56D1-99C1-81B0B1D779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336586"/>
            <a:ext cx="7684347" cy="43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</TotalTime>
  <Words>405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 Boardroom</vt:lpstr>
      <vt:lpstr>TICKET RESERVATION ON IRCTC  </vt:lpstr>
      <vt:lpstr>Objective</vt:lpstr>
      <vt:lpstr>Abstract</vt:lpstr>
      <vt:lpstr>Proposed system</vt:lpstr>
      <vt:lpstr>Flowchart </vt:lpstr>
      <vt:lpstr>Concept map</vt:lpstr>
      <vt:lpstr>Test cases</vt:lpstr>
      <vt:lpstr>Apps tools and installation</vt:lpstr>
      <vt:lpstr>IMPLEMENTATION</vt:lpstr>
      <vt:lpstr>PowerPoint Presentation</vt:lpstr>
      <vt:lpstr>PowerPoint Presentation</vt:lpstr>
      <vt:lpstr>Test cases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RESERVATION ON IRCTC</dc:title>
  <dc:creator>reddy jaswanth</dc:creator>
  <cp:lastModifiedBy>reddy jaswanth</cp:lastModifiedBy>
  <cp:revision>11</cp:revision>
  <cp:lastPrinted>2023-01-30T07:50:01Z</cp:lastPrinted>
  <dcterms:created xsi:type="dcterms:W3CDTF">2023-01-24T09:26:00Z</dcterms:created>
  <dcterms:modified xsi:type="dcterms:W3CDTF">2023-01-30T07:55:19Z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5A5A404AB3C849509C142755964CB4D7</vt:lpwstr>
  </property>
  <property fmtid="{D5CDD505-2E9C-101B-9397-08002B2CF9AE}" pid="3" name="KSOProductBuildVer">
    <vt:lpwstr>1033-11.2.0.11214</vt:lpwstr>
  </property>
</Properties>
</file>