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B12466-245A-4FC2-A3CA-FA7A0C0A53B9}" v="125" dt="2022-03-22T13:51:38.812"/>
    <p1510:client id="{B5302879-145E-EE42-07BE-C214AA949E73}" v="1" dt="2022-03-22T22:39:03.4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85E2-EE09-4278-BC9C-C9A3A1ACF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D4BB0-B358-4B0E-8762-2B4CF9E32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A7DE6-8AF2-40F5-BD1E-3D5DC538F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91D4-693E-4E27-8816-C18FCA0844E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5CD35-5DC3-496B-BDDB-2CB65231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AE81-B408-4488-B489-1BC8690D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AD4F-1C64-47AD-B47D-50AC7F649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42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041C-6D2B-4F79-89E8-69CE94039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E54A0-139A-4AE0-B9E6-75B1FA301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D9850-A5A3-4823-9245-3D6067C34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91D4-693E-4E27-8816-C18FCA0844E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02004-8FEE-4363-AC6A-6F4CD4F86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9CA4C-688E-4CB0-B84F-440363F0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AD4F-1C64-47AD-B47D-50AC7F649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51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C9D3CA-35B3-4226-8258-E20CA95B2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F6EEE-ED0F-4A72-AF3D-2FB892443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90116-2E72-4F40-8AA7-25FC3AA1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91D4-693E-4E27-8816-C18FCA0844E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B1C61-CB2D-41B6-9C8E-FDE35EA0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DD40F-E07D-48EC-AA1E-5D6BB21A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AD4F-1C64-47AD-B47D-50AC7F649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27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3FE7-7666-4770-BC41-CA9BA0EB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81197-CCC2-4A81-95BD-2D8F4D006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9DBDD-B717-4B90-8897-F9D351FA7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91D4-693E-4E27-8816-C18FCA0844E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ABCA9-9117-4D10-A94E-96BB95E6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95B18-3AB3-4C29-8008-ADF21EE4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AD4F-1C64-47AD-B47D-50AC7F649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29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AFE6-CE59-4EAA-AEAA-35D2231CA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98189-1B72-4FB0-A5AC-32F97FE77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2BB5A-91B7-44F6-94B7-5FE13BB10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91D4-693E-4E27-8816-C18FCA0844E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D20A4-7649-4B8A-9B71-B327ED71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009A5-3E8A-4B8F-BF0D-FED03AA63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AD4F-1C64-47AD-B47D-50AC7F649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237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D10D6-91E0-4218-A5CE-6E3466CD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73FE6-AD0F-46B1-BFF4-7C1618652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15B29-CF21-48F3-B486-F8B311D41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974B8-C7B7-43F6-AE34-9F6E6A284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91D4-693E-4E27-8816-C18FCA0844E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FDA5D-6D7E-44C4-9886-D2A1DA88F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F664A-F815-4124-842F-E904355FD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AD4F-1C64-47AD-B47D-50AC7F649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146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EBA39-F20F-4141-9A69-B325D1284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80151-748C-43C8-9E38-6AB356D0C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FE897-9C6F-42B0-9686-BC6654B55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EF1788-869C-47E2-8A75-71F597390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DA59CF-F7A3-4752-9B78-A4CB35AAE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2AB6E6-D299-4274-AB5D-3D47957A3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91D4-693E-4E27-8816-C18FCA0844E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0BF90E-087E-42F8-B74B-56DC34E30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42555B-A0BB-485F-9E93-96D73033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AD4F-1C64-47AD-B47D-50AC7F649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32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E5C1-BB63-486B-BCA6-F0C7B15B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65459C-5599-471D-89DB-4F1405E6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91D4-693E-4E27-8816-C18FCA0844E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A6829-BAA2-44B4-BBF3-C4A5AC55B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C3C11-95E6-4415-BC13-F3CF6E7D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AD4F-1C64-47AD-B47D-50AC7F649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68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7F1796-5C3D-4A28-B6A0-5A4F05FD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91D4-693E-4E27-8816-C18FCA0844E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990C1-85BD-4CE1-A66C-1A45B46F8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88BFE-04F4-4FAC-97BB-10EDC998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AD4F-1C64-47AD-B47D-50AC7F649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72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AF3C-DD68-4F7C-A05C-D00C308EE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B8B04-6E9D-46DA-A327-A1C44C6A8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8DE7E-D955-43F5-98EC-22699F9F6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F9A16-5454-4CFC-9CB1-75DC0446F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91D4-693E-4E27-8816-C18FCA0844E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696CD-B620-474F-9A01-A97A788B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6B4F3-D63D-4E1C-89C9-57040450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AD4F-1C64-47AD-B47D-50AC7F649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31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44B9-AE6D-4CBB-BA9A-D2D4E028E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32E15-1415-4A5C-B90D-EA05000CA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F806B-7D76-4C4A-86D2-4B29C33E0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10578-C3DE-4F16-A6F9-7CEE236D0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91D4-693E-4E27-8816-C18FCA0844E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0A145-7EFD-4FA0-8FDC-C945A9F1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30B11-FE7A-4C34-946C-9487FD4A3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AD4F-1C64-47AD-B47D-50AC7F649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9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62DDDF-3893-4D6A-85CA-6C04FD2C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00BB1-8A55-4FAB-ACD4-579149C0C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972E3-140F-4666-ABE9-2CFF7437B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591D4-693E-4E27-8816-C18FCA0844EB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57720-2C8F-486F-AEC4-A432A24AA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E9D6E-2715-43F2-9ABC-CC21B4282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0AD4F-1C64-47AD-B47D-50AC7F649B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07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4750E-1016-4783-9ED6-6D37C666A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2720" y="1674265"/>
            <a:ext cx="9144000" cy="919163"/>
          </a:xfrm>
        </p:spPr>
        <p:txBody>
          <a:bodyPr>
            <a:normAutofit fontScale="90000"/>
          </a:bodyPr>
          <a:lstStyle/>
          <a:p>
            <a:r>
              <a:rPr lang="en-IE"/>
              <a:t>Google Play store Apps – Analysis and Visualization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00A66-F5B0-4301-9F09-54F609212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720" y="2840038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IE"/>
              <a:t>By</a:t>
            </a:r>
          </a:p>
          <a:p>
            <a:r>
              <a:rPr lang="en-IE" err="1"/>
              <a:t>Ginu</a:t>
            </a:r>
            <a:r>
              <a:rPr lang="en-IE"/>
              <a:t> Varghese</a:t>
            </a:r>
          </a:p>
          <a:p>
            <a:r>
              <a:rPr lang="en-IE" err="1"/>
              <a:t>Sujil</a:t>
            </a:r>
            <a:r>
              <a:rPr lang="en-IE"/>
              <a:t> Kumar</a:t>
            </a:r>
          </a:p>
          <a:p>
            <a:r>
              <a:rPr lang="en-IE"/>
              <a:t>Ravichandra Reddy</a:t>
            </a:r>
            <a:endParaRPr lang="en-IN"/>
          </a:p>
        </p:txBody>
      </p:sp>
      <p:pic>
        <p:nvPicPr>
          <p:cNvPr id="1028" name="Picture 4" descr="Excel Clipart">
            <a:extLst>
              <a:ext uri="{FF2B5EF4-FFF2-40B4-BE49-F238E27FC236}">
                <a16:creationId xmlns:a16="http://schemas.microsoft.com/office/drawing/2014/main" id="{C6389628-791B-4192-85CB-0C72ABC49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520" y="4863942"/>
            <a:ext cx="904240" cy="90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DE3639-7DD8-400F-AEE2-ED53F0593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476" y="4989020"/>
            <a:ext cx="1911448" cy="654084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99B9C07-3469-4475-94CC-D4B6A17A0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75" y="4863942"/>
            <a:ext cx="904241" cy="90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05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D9DA36-BF58-42A3-A866-40C68EEAAEAA}"/>
              </a:ext>
            </a:extLst>
          </p:cNvPr>
          <p:cNvSpPr txBox="1"/>
          <p:nvPr/>
        </p:nvSpPr>
        <p:spPr>
          <a:xfrm>
            <a:off x="558800" y="426720"/>
            <a:ext cx="857504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  <a:p>
            <a:endParaRPr lang="en-I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Android is an operating system created by Google for smartphones and tablets.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 is available on devices by different manufactures with different choices.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Here we are analysing the google </a:t>
            </a:r>
            <a:r>
              <a:rPr lang="en-GB" sz="2400" dirty="0" err="1"/>
              <a:t>playstore</a:t>
            </a:r>
            <a:r>
              <a:rPr lang="en-GB" sz="2400" dirty="0"/>
              <a:t> apps.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This analysis is to help android developers to know what the motivating factor for people is to download an app.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 will also help to find out the factors that affect someone’s decision to download an app.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Here we are analysing google </a:t>
            </a:r>
            <a:r>
              <a:rPr lang="en-GB" sz="2400" dirty="0" err="1"/>
              <a:t>playstore</a:t>
            </a:r>
            <a:r>
              <a:rPr lang="en-GB" sz="2400" dirty="0"/>
              <a:t> apps using different visualization tools like Microsoft excel, Tableau and power bi.</a:t>
            </a:r>
          </a:p>
          <a:p>
            <a:endParaRPr lang="en-IE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0EEBEF-4128-4176-AE9B-FC6025EF02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8" t="18853" r="69979" b="14193"/>
          <a:stretch/>
        </p:blipFill>
        <p:spPr>
          <a:xfrm>
            <a:off x="10888891" y="2216388"/>
            <a:ext cx="429349" cy="437938"/>
          </a:xfrm>
          <a:prstGeom prst="flowChartConnector">
            <a:avLst/>
          </a:prstGeom>
        </p:spPr>
      </p:pic>
      <p:pic>
        <p:nvPicPr>
          <p:cNvPr id="11" name="Picture 4" descr="Excel Clipart">
            <a:extLst>
              <a:ext uri="{FF2B5EF4-FFF2-40B4-BE49-F238E27FC236}">
                <a16:creationId xmlns:a16="http://schemas.microsoft.com/office/drawing/2014/main" id="{924D6FE7-EDD6-44E0-9013-C589BBF19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241" y="1352335"/>
            <a:ext cx="314960" cy="31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ower BI Logo [Microsoft] Download Vector">
            <a:extLst>
              <a:ext uri="{FF2B5EF4-FFF2-40B4-BE49-F238E27FC236}">
                <a16:creationId xmlns:a16="http://schemas.microsoft.com/office/drawing/2014/main" id="{5042BA93-A572-450D-A76A-DBCE6E286F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1" t="21070" r="20816" b="20671"/>
          <a:stretch/>
        </p:blipFill>
        <p:spPr bwMode="auto">
          <a:xfrm>
            <a:off x="10984317" y="500613"/>
            <a:ext cx="333923" cy="3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Over 700,000 rogue apps removed from Google Play Store in 2017 -  NotebookCheck.net News">
            <a:extLst>
              <a:ext uri="{FF2B5EF4-FFF2-40B4-BE49-F238E27FC236}">
                <a16:creationId xmlns:a16="http://schemas.microsoft.com/office/drawing/2014/main" id="{1615A907-B49C-4F2B-978A-5A1724DF1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388" y="3669208"/>
            <a:ext cx="2862262" cy="300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019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D9DA36-BF58-42A3-A866-40C68EEAAEAA}"/>
              </a:ext>
            </a:extLst>
          </p:cNvPr>
          <p:cNvSpPr txBox="1"/>
          <p:nvPr/>
        </p:nvSpPr>
        <p:spPr>
          <a:xfrm>
            <a:off x="558800" y="426720"/>
            <a:ext cx="8249920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Questions:</a:t>
            </a:r>
          </a:p>
          <a:p>
            <a:endParaRPr lang="en-IE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are the popular apps in the play store?</a:t>
            </a:r>
            <a:endParaRPr lang="en-IE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people prefer free apps or paid apps?</a:t>
            </a:r>
            <a:endParaRPr lang="en-IE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category has the most apps, and which are the most rated apps?</a:t>
            </a:r>
            <a:endParaRPr lang="en-IE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are the highest paid apps?</a:t>
            </a:r>
          </a:p>
          <a:p>
            <a:endParaRPr lang="en-GB" sz="900" dirty="0"/>
          </a:p>
          <a:p>
            <a:endParaRPr lang="en-GB" sz="900" dirty="0"/>
          </a:p>
          <a:p>
            <a:r>
              <a:rPr lang="en-GB" sz="3200" b="1" u="sng" dirty="0"/>
              <a:t>Data</a:t>
            </a:r>
            <a:r>
              <a:rPr lang="en-GB" sz="3200" b="1" dirty="0"/>
              <a:t>:</a:t>
            </a:r>
          </a:p>
          <a:p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downloaded from Kaggle website.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consists information about Applications and Its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Name, Category, Rating, Reviews, Size, Installs, Type, Price, Content Rating, Genre, Last Updated, Android Version, and Current Version.</a:t>
            </a:r>
          </a:p>
          <a:p>
            <a:endParaRPr lang="en-GB" sz="2400" b="1" u="sng" dirty="0"/>
          </a:p>
          <a:p>
            <a:endParaRPr lang="en-IE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3F8C7B-227F-4F20-8770-04933E48F6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07" t="19397" r="42064" b="13577"/>
          <a:stretch/>
        </p:blipFill>
        <p:spPr>
          <a:xfrm>
            <a:off x="8686800" y="599440"/>
            <a:ext cx="2631440" cy="245023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0EEBEF-4128-4176-AE9B-FC6025EF02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8" t="18853" r="69979" b="14193"/>
          <a:stretch/>
        </p:blipFill>
        <p:spPr>
          <a:xfrm>
            <a:off x="10888891" y="2216388"/>
            <a:ext cx="429349" cy="437938"/>
          </a:xfrm>
          <a:prstGeom prst="flowChartConnector">
            <a:avLst/>
          </a:prstGeom>
        </p:spPr>
      </p:pic>
      <p:pic>
        <p:nvPicPr>
          <p:cNvPr id="11" name="Picture 4" descr="Excel Clipart">
            <a:extLst>
              <a:ext uri="{FF2B5EF4-FFF2-40B4-BE49-F238E27FC236}">
                <a16:creationId xmlns:a16="http://schemas.microsoft.com/office/drawing/2014/main" id="{924D6FE7-EDD6-44E0-9013-C589BBF19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241" y="1352335"/>
            <a:ext cx="314960" cy="31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ower BI Logo [Microsoft] Download Vector">
            <a:extLst>
              <a:ext uri="{FF2B5EF4-FFF2-40B4-BE49-F238E27FC236}">
                <a16:creationId xmlns:a16="http://schemas.microsoft.com/office/drawing/2014/main" id="{5042BA93-A572-450D-A76A-DBCE6E286F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1" t="21070" r="20816" b="20671"/>
          <a:stretch/>
        </p:blipFill>
        <p:spPr bwMode="auto">
          <a:xfrm>
            <a:off x="10984317" y="500613"/>
            <a:ext cx="333923" cy="3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Over 700,000 rogue apps removed from Google Play Store in 2017 -  NotebookCheck.net News">
            <a:extLst>
              <a:ext uri="{FF2B5EF4-FFF2-40B4-BE49-F238E27FC236}">
                <a16:creationId xmlns:a16="http://schemas.microsoft.com/office/drawing/2014/main" id="{1615A907-B49C-4F2B-978A-5A1724DF1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388" y="3567608"/>
            <a:ext cx="2862262" cy="300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81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5EED5E-BF9A-46D2-983D-189D3D737F64}"/>
              </a:ext>
            </a:extLst>
          </p:cNvPr>
          <p:cNvSpPr txBox="1"/>
          <p:nvPr/>
        </p:nvSpPr>
        <p:spPr>
          <a:xfrm>
            <a:off x="294640" y="152400"/>
            <a:ext cx="68072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E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r>
              <a:rPr lang="en-I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Duplicates are checked.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Uneven names and typos are replaced.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column data is set to Megabytes.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Genre is selected.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Application name is selected.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is set to quantitative.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 data type is set to all the columns.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values are kept so information is used for other graphs.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cleaning 10841 rows are reduced to 9660 rows.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extra columns are created.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776C1C-20A4-4B59-86DF-0DB68DBA5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0" b="90000" l="10000" r="90000">
                        <a14:foregroundMark x1="65111" y1="27593" x2="78000" y2="370"/>
                        <a14:foregroundMark x1="78000" y1="370" x2="69778" y2="29074"/>
                        <a14:foregroundMark x1="69778" y1="29074" x2="65333" y2="281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41440" y="1247140"/>
            <a:ext cx="530352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94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5EED5E-BF9A-46D2-983D-189D3D737F64}"/>
              </a:ext>
            </a:extLst>
          </p:cNvPr>
          <p:cNvSpPr txBox="1"/>
          <p:nvPr/>
        </p:nvSpPr>
        <p:spPr>
          <a:xfrm>
            <a:off x="294640" y="152400"/>
            <a:ext cx="1156208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 and cons </a:t>
            </a:r>
            <a:r>
              <a:rPr lang="en-I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Microsoft Excel Dashboard Strengths: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/>
              <a:t> Logo and buttons are implemented correctly.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/>
              <a:t>Switching between different dashboards to show more visualizations.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/>
              <a:t>Select all and clear filters are given for all the slicers.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Future recommendation: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 Tree map </a:t>
            </a:r>
            <a:r>
              <a:rPr lang="en-GB" sz="2400" dirty="0" err="1"/>
              <a:t>colors</a:t>
            </a:r>
            <a:r>
              <a:rPr lang="en-GB" sz="2400" dirty="0"/>
              <a:t> are odd with the dashboard. </a:t>
            </a:r>
          </a:p>
          <a:p>
            <a:r>
              <a:rPr lang="en-GB" sz="2400" dirty="0"/>
              <a:t>B. Power Bi Dashboard Strengths: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/>
              <a:t>Main relevant information stands out on home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/>
              <a:t>All graphs are interacting each other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/>
              <a:t>Single clear filter option is very useful </a:t>
            </a:r>
          </a:p>
          <a:p>
            <a:r>
              <a:rPr lang="en-GB" sz="2400" dirty="0"/>
              <a:t>Future Recommendation: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 We do not normally recommend using Pie Chart. It’s better to use some other graphs.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954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5EED5E-BF9A-46D2-983D-189D3D737F64}"/>
              </a:ext>
            </a:extLst>
          </p:cNvPr>
          <p:cNvSpPr txBox="1"/>
          <p:nvPr/>
        </p:nvSpPr>
        <p:spPr>
          <a:xfrm>
            <a:off x="294640" y="152400"/>
            <a:ext cx="102006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sz="32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/>
              <a:t>C. Tableau Dashboard Strengths: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/>
              <a:t>Attractive &amp; interactive header bar.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/>
              <a:t>It's a useful idea to have a "bulb" icon providing a short info about the dashboard.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/>
              <a:t>A </a:t>
            </a:r>
            <a:r>
              <a:rPr lang="en-GB" sz="2400" err="1"/>
              <a:t>color</a:t>
            </a:r>
            <a:r>
              <a:rPr lang="en-GB" sz="2400"/>
              <a:t> tone consistently used throughout the dashboard graphs Disadvantage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/>
              <a:t>Future Recommendation: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/>
              <a:t>Genre based on installs need to be scrolled to see whole heatmap so it’s better to improve it. </a:t>
            </a:r>
            <a:endParaRPr lang="en-IE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E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075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5EED5E-BF9A-46D2-983D-189D3D737F64}"/>
              </a:ext>
            </a:extLst>
          </p:cNvPr>
          <p:cNvSpPr txBox="1"/>
          <p:nvPr/>
        </p:nvSpPr>
        <p:spPr>
          <a:xfrm>
            <a:off x="294640" y="152400"/>
            <a:ext cx="1020064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From our analysis we found which are the most popular apps, its ratings, and reviews.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Every technology has its own benefits and disadvantages. </a:t>
            </a:r>
            <a:endParaRPr lang="en-I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 Based on the dashboard we can recommend tableau for visualizations using more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Although it has some disadvantages it is used in most organizations and preferred by most people for visualizations.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 is a tool which we can depend for producing interactive and efficient dashboards</a:t>
            </a:r>
            <a:endParaRPr lang="en-I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483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521</Words>
  <Application>Microsoft Office PowerPoint</Application>
  <PresentationFormat>Widescreen</PresentationFormat>
  <Paragraphs>69</Paragraphs>
  <Slides>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Google Play store Apps – Analysis and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Visualisation and Insight</dc:title>
  <dc:creator>Ravichandra Reddy Kovvuri</dc:creator>
  <cp:lastModifiedBy>Ginu Varghese</cp:lastModifiedBy>
  <cp:revision>4</cp:revision>
  <dcterms:created xsi:type="dcterms:W3CDTF">2022-03-21T18:35:50Z</dcterms:created>
  <dcterms:modified xsi:type="dcterms:W3CDTF">2022-03-22T22:40:09Z</dcterms:modified>
</cp:coreProperties>
</file>