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F6D81"/>
    <a:srgbClr val="800080"/>
    <a:srgbClr val="FF0000"/>
    <a:srgbClr val="FF5050"/>
    <a:srgbClr val="FF6699"/>
    <a:srgbClr val="FFCC99"/>
    <a:srgbClr val="10DE00"/>
    <a:srgbClr val="E5F2FA"/>
    <a:srgbClr val="14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4660"/>
  </p:normalViewPr>
  <p:slideViewPr>
    <p:cSldViewPr>
      <p:cViewPr>
        <p:scale>
          <a:sx n="100" d="100"/>
          <a:sy n="100" d="100"/>
        </p:scale>
        <p:origin x="-132" y="-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63AF3-6C9A-4094-8430-189A53F79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FE21A-F892-4921-95D5-5B59BF49F9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9280-2A87-41FC-951A-432335432379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5FC21-437F-4B4B-9768-7B06614780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CE8E6-4139-46AC-998D-48D1C95D83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F1F-F0EB-41D5-AF72-D71212CA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1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070B-F845-4B2F-B4C9-8298EF7F91D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6019A-2943-4642-8AA0-1979A554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3922E5-51AA-324B-937B-7E91AB9C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68010"/>
              </p:ext>
            </p:extLst>
          </p:nvPr>
        </p:nvGraphicFramePr>
        <p:xfrm>
          <a:off x="585874" y="838200"/>
          <a:ext cx="10583443" cy="1586227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07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endParaRPr lang="en-US" sz="11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Todays Date : 13/12/2022</a:t>
                      </a:r>
                    </a:p>
                    <a:p>
                      <a:pPr algn="l"/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Lead : Sujil Kumar Start Date : 14/02/2022 (Sun)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Insight to suicides around the world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80813"/>
                  </a:ext>
                </a:extLst>
              </a:tr>
              <a:tr h="671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Plan 2022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93304"/>
              </p:ext>
            </p:extLst>
          </p:nvPr>
        </p:nvGraphicFramePr>
        <p:xfrm>
          <a:off x="585875" y="2057400"/>
          <a:ext cx="10583443" cy="350214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23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23">
                  <a:extLst>
                    <a:ext uri="{9D8B030D-6E8A-4147-A177-3AD203B41FA5}">
                      <a16:colId xmlns:a16="http://schemas.microsoft.com/office/drawing/2014/main" val="1961789345"/>
                    </a:ext>
                  </a:extLst>
                </a:gridCol>
                <a:gridCol w="52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7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33594399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February -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Septemper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Research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Related Information Research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indent="0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Clean Organize and Structure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 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 and describe 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Finding, Conclusion &amp; Hypothesis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13501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Graphs, Conclusion, Hypothesis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51613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Preparation for the presentation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69346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of the results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5702"/>
                  </a:ext>
                </a:extLst>
              </a:tr>
            </a:tbl>
          </a:graphicData>
        </a:graphic>
      </p:graphicFrame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FAE6A43-12D6-4BF4-83C5-3B4A93DC5426}"/>
              </a:ext>
            </a:extLst>
          </p:cNvPr>
          <p:cNvSpPr/>
          <p:nvPr/>
        </p:nvSpPr>
        <p:spPr>
          <a:xfrm>
            <a:off x="6553200" y="4218935"/>
            <a:ext cx="914400" cy="152400"/>
          </a:xfrm>
          <a:prstGeom prst="roundRect">
            <a:avLst>
              <a:gd name="adj" fmla="val 48717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95A2CA7C-1F74-448F-99AC-3A3B79513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04120" y="6016752"/>
            <a:ext cx="18288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6E51E471-DF13-4623-929D-E2118ADCE243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CBE19307-4F40-4AC9-92C2-3DF446B9BAB3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173B149A-A922-4473-AA3E-AADA3592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7400" y="5638800"/>
            <a:ext cx="4572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33" name="Rounded Rectangle 38">
              <a:extLst>
                <a:ext uri="{FF2B5EF4-FFF2-40B4-BE49-F238E27FC236}">
                  <a16:creationId xmlns:a16="http://schemas.microsoft.com/office/drawing/2014/main" id="{76840268-6E50-4022-B430-28F7291C9187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ounded Rectangle 40">
              <a:extLst>
                <a:ext uri="{FF2B5EF4-FFF2-40B4-BE49-F238E27FC236}">
                  <a16:creationId xmlns:a16="http://schemas.microsoft.com/office/drawing/2014/main" id="{38BDEBF6-437F-4DCF-9AA6-7F87225BE8A8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AED1AA9-2836-473E-B536-95B54F79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67600" y="4603225"/>
            <a:ext cx="4572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27" name="Rounded Rectangle 38">
              <a:extLst>
                <a:ext uri="{FF2B5EF4-FFF2-40B4-BE49-F238E27FC236}">
                  <a16:creationId xmlns:a16="http://schemas.microsoft.com/office/drawing/2014/main" id="{EDD95FB7-3174-4456-B320-3E78E2F42E7A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ounded Rectangle 40">
              <a:extLst>
                <a:ext uri="{FF2B5EF4-FFF2-40B4-BE49-F238E27FC236}">
                  <a16:creationId xmlns:a16="http://schemas.microsoft.com/office/drawing/2014/main" id="{DA35A580-CE43-4CE5-AB11-456A13747AFC}"/>
                </a:ext>
              </a:extLst>
            </p:cNvPr>
            <p:cNvSpPr/>
            <p:nvPr/>
          </p:nvSpPr>
          <p:spPr>
            <a:xfrm>
              <a:off x="1421673" y="1931126"/>
              <a:ext cx="21336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Rounded Rectangle 38">
            <a:extLst>
              <a:ext uri="{FF2B5EF4-FFF2-40B4-BE49-F238E27FC236}">
                <a16:creationId xmlns:a16="http://schemas.microsoft.com/office/drawing/2014/main" id="{9CDF57A6-30AD-4187-A379-6FB39B04393E}"/>
              </a:ext>
            </a:extLst>
          </p:cNvPr>
          <p:cNvSpPr/>
          <p:nvPr/>
        </p:nvSpPr>
        <p:spPr>
          <a:xfrm>
            <a:off x="3352800" y="2454904"/>
            <a:ext cx="914400" cy="152400"/>
          </a:xfrm>
          <a:prstGeom prst="roundRect">
            <a:avLst>
              <a:gd name="adj" fmla="val 48717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CB4C9176-3A38-46A4-9BFE-9CD185D74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0" y="2804398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38" name="Rounded Rectangle 38">
              <a:extLst>
                <a:ext uri="{FF2B5EF4-FFF2-40B4-BE49-F238E27FC236}">
                  <a16:creationId xmlns:a16="http://schemas.microsoft.com/office/drawing/2014/main" id="{C24473AC-633D-4E15-A7EB-BEA2F9EB0102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ounded Rectangle 40">
              <a:extLst>
                <a:ext uri="{FF2B5EF4-FFF2-40B4-BE49-F238E27FC236}">
                  <a16:creationId xmlns:a16="http://schemas.microsoft.com/office/drawing/2014/main" id="{2D68CAF3-AB9A-4162-A9A4-A135E02634D0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1626C43B-C885-484C-A23B-564A6751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94960" y="3485960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46" name="Rounded Rectangle 38">
              <a:extLst>
                <a:ext uri="{FF2B5EF4-FFF2-40B4-BE49-F238E27FC236}">
                  <a16:creationId xmlns:a16="http://schemas.microsoft.com/office/drawing/2014/main" id="{70D317B9-79E3-437D-AF8A-9615785B579F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ounded Rectangle 40">
              <a:extLst>
                <a:ext uri="{FF2B5EF4-FFF2-40B4-BE49-F238E27FC236}">
                  <a16:creationId xmlns:a16="http://schemas.microsoft.com/office/drawing/2014/main" id="{067DE022-269A-4B7A-9800-58161FAA3846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11">
            <a:extLst>
              <a:ext uri="{FF2B5EF4-FFF2-40B4-BE49-F238E27FC236}">
                <a16:creationId xmlns:a16="http://schemas.microsoft.com/office/drawing/2014/main" id="{8A76E354-B3E4-47E7-B720-CF0C1AAB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8360" y="3831597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0" name="Rounded Rectangle 38">
              <a:extLst>
                <a:ext uri="{FF2B5EF4-FFF2-40B4-BE49-F238E27FC236}">
                  <a16:creationId xmlns:a16="http://schemas.microsoft.com/office/drawing/2014/main" id="{CDFFBB81-12E7-400A-A74A-D7A2CFEF3AF4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ounded Rectangle 40">
              <a:extLst>
                <a:ext uri="{FF2B5EF4-FFF2-40B4-BE49-F238E27FC236}">
                  <a16:creationId xmlns:a16="http://schemas.microsoft.com/office/drawing/2014/main" id="{2AC3A6C4-CFCF-49DD-B38B-885F73AE12CD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11">
            <a:extLst>
              <a:ext uri="{FF2B5EF4-FFF2-40B4-BE49-F238E27FC236}">
                <a16:creationId xmlns:a16="http://schemas.microsoft.com/office/drawing/2014/main" id="{FBA06BDB-A699-4212-B121-ACA6E99F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01000" y="4965579"/>
            <a:ext cx="9144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5" name="Rounded Rectangle 38">
              <a:extLst>
                <a:ext uri="{FF2B5EF4-FFF2-40B4-BE49-F238E27FC236}">
                  <a16:creationId xmlns:a16="http://schemas.microsoft.com/office/drawing/2014/main" id="{B25C18A1-5735-473A-B1F0-F9AC9C0C58A0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ounded Rectangle 40">
              <a:extLst>
                <a:ext uri="{FF2B5EF4-FFF2-40B4-BE49-F238E27FC236}">
                  <a16:creationId xmlns:a16="http://schemas.microsoft.com/office/drawing/2014/main" id="{DB8324CF-E6C0-457B-9650-BBB86C0C26FC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11">
            <a:extLst>
              <a:ext uri="{FF2B5EF4-FFF2-40B4-BE49-F238E27FC236}">
                <a16:creationId xmlns:a16="http://schemas.microsoft.com/office/drawing/2014/main" id="{067A243E-4019-47FC-82F7-C54A23C5B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6800" y="3150741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9" name="Rounded Rectangle 38">
              <a:extLst>
                <a:ext uri="{FF2B5EF4-FFF2-40B4-BE49-F238E27FC236}">
                  <a16:creationId xmlns:a16="http://schemas.microsoft.com/office/drawing/2014/main" id="{FD8C3566-2334-4190-8E07-6D63FC8CC12D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ounded Rectangle 40">
              <a:extLst>
                <a:ext uri="{FF2B5EF4-FFF2-40B4-BE49-F238E27FC236}">
                  <a16:creationId xmlns:a16="http://schemas.microsoft.com/office/drawing/2014/main" id="{B44EEBB6-F936-481B-BE4C-0E0F81373235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8022B7F-3274-4BA8-A542-60383648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15400" y="5312341"/>
            <a:ext cx="9144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40" name="Rounded Rectangle 38">
              <a:extLst>
                <a:ext uri="{FF2B5EF4-FFF2-40B4-BE49-F238E27FC236}">
                  <a16:creationId xmlns:a16="http://schemas.microsoft.com/office/drawing/2014/main" id="{4CE765A8-5B6A-4FCC-87E8-A391C0ACDA03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B7295F3-2F7F-4C07-8DEB-4B543B4DD15F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42672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</a:rPr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247502_Two month Gantt chart_RVA_v3" id="{E40D13C6-92DF-4403-A0DA-F60FC60FD2FD}" vid="{35C3AD46-7FE7-479B-B8E3-6220C3147F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66B6D3-99CA-453D-8699-F03395E052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245F16-AF92-4F39-B148-E29BA7286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76B636-ED7F-4A4B-B8AE-86A379FB9E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tf56247502_win32</Template>
  <TotalTime>301</TotalTime>
  <Words>117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Corbel</vt:lpstr>
      <vt:lpstr>Office Theme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Sujil Kumar</dc:creator>
  <cp:keywords/>
  <dc:description/>
  <cp:lastModifiedBy>Sujil Kumar</cp:lastModifiedBy>
  <cp:revision>32</cp:revision>
  <dcterms:created xsi:type="dcterms:W3CDTF">2021-11-05T22:09:39Z</dcterms:created>
  <dcterms:modified xsi:type="dcterms:W3CDTF">2022-02-12T23:42:27Z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