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6EF3-AFC9-4922-9C76-E0365953B28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F0E3-384D-4CDE-BCD3-A5156B9B5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26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6EF3-AFC9-4922-9C76-E0365953B28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F0E3-384D-4CDE-BCD3-A5156B9B5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6EF3-AFC9-4922-9C76-E0365953B28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F0E3-384D-4CDE-BCD3-A5156B9B5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8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6EF3-AFC9-4922-9C76-E0365953B28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F0E3-384D-4CDE-BCD3-A5156B9B5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3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6EF3-AFC9-4922-9C76-E0365953B28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F0E3-384D-4CDE-BCD3-A5156B9B5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6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6EF3-AFC9-4922-9C76-E0365953B28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F0E3-384D-4CDE-BCD3-A5156B9B5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6EF3-AFC9-4922-9C76-E0365953B28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F0E3-384D-4CDE-BCD3-A5156B9B5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6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6EF3-AFC9-4922-9C76-E0365953B28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F0E3-384D-4CDE-BCD3-A5156B9B5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49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6EF3-AFC9-4922-9C76-E0365953B28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F0E3-384D-4CDE-BCD3-A5156B9B5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73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6EF3-AFC9-4922-9C76-E0365953B28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F0E3-384D-4CDE-BCD3-A5156B9B5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3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6EF3-AFC9-4922-9C76-E0365953B28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F0E3-384D-4CDE-BCD3-A5156B9B5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58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D6EF3-AFC9-4922-9C76-E0365953B288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7F0E3-384D-4CDE-BCD3-A5156B9B5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7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Test2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98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Test2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Test2</dc:title>
  <dc:creator>BSH</dc:creator>
  <cp:lastModifiedBy>BSH</cp:lastModifiedBy>
  <cp:revision>1</cp:revision>
  <dcterms:created xsi:type="dcterms:W3CDTF">2024-06-04T08:29:16Z</dcterms:created>
  <dcterms:modified xsi:type="dcterms:W3CDTF">2024-06-04T08:29:22Z</dcterms:modified>
</cp:coreProperties>
</file>