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41" d="100"/>
          <a:sy n="41" d="100"/>
        </p:scale>
        <p:origin x="4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EA4EC-097C-4300-A43B-6CA2686EC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6A9B34-8ECD-44BB-8754-2F7A13637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50C94-761A-4D78-89D1-C2B307E5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EA29E-F2B8-4D3D-9A22-9E5173F1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F5D33-0EEE-420D-ABE9-8B148D7E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B932E-EB05-4A39-BB7F-D40EB023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F52384-4DDD-48D9-9018-EF7042FB3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D3A40-0B46-4087-8293-202118AF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1ECE2-30D6-4D18-B2F9-3A4BB8B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53D43-F28F-4A3E-806F-09A554F8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4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DCDF5-2215-4B7D-93A7-6DF4182FE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8C6CC-B563-4B53-B3DC-B0E523CFB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BD0B8-ED9A-4089-89AC-BD7DD7BC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09D91-A86D-4DDE-9881-753C546C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F9E95-4FA7-46A3-9BA2-C22051CB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7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88C-B9D7-4EF1-BCC6-F4BFDA73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8B28E-67D4-4D32-98E5-39251608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4679A-5870-4AB0-89DF-42AC840D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B561-84AA-4A0A-819E-0B2FCD4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47430-DAC5-49B7-94AF-217D2093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0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C6763-23B8-480D-9E12-0E2FE25E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8A12F-2DBB-44CC-B3E0-311B2E2E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1B30E-3D79-42FD-A2C4-AC792359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FBD11-BB21-40E0-B9E0-2365B299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5F358-D6CE-4D11-BF50-B4AE6415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7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39A12-7BA8-4965-927E-389EDAC8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9775B-3E9D-45CA-AC93-4195A79E9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39B72C-DE6C-43A0-86BB-F3A74286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DCDD7-593E-4685-92FB-0E1BB023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09021-A0BA-46CD-8E22-D5ED2F02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21FED-6C78-4AC3-9339-CF976160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76788-7E2B-4DB9-9A0B-11A7B125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EDDE8-00C7-4D3E-8AC5-5ACC40C2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5842F-9683-4029-A439-69D6D0715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47B5E1-0348-4E27-B665-F3140F9FB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4F6879-EFE7-408C-868E-48DFC3524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BB0368-93EB-4C6A-AAC9-322157F4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8C2B52-8726-4DE7-8708-5FBE108A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D01C79-901E-4045-B3E5-74275E57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0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9FB09-7803-4D10-A53B-526E6DD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35B17-5ABA-4514-8CBE-16C84E87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04B84B-0DF3-4D9E-8C1D-A3966FC2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8E2006-EB0D-4BB9-974D-DE55156D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AC66CE-9765-4DED-AA50-D569702B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7DBB7-3E8E-489B-9107-32A38E11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E3DDBA-0EAE-49F9-9D59-A6D44A45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21BFB-D1C0-4D03-9358-1AB75B3D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C34DF-0A68-4643-809C-71B254BA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F13FC-D458-4EFE-B3C8-9585D01F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B6FA5-4A45-4C9C-A9D7-EDFB07CB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97DC8-EB20-4E5B-8D08-D3AC6266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F7594-6443-45F4-8A25-54262051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2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AA1B1-60A0-4425-9A48-4FA87F0C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47A181-7F09-4172-86BB-185786C43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7FACE-D316-4C5A-9FCF-517D07B6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B708A-D445-44AC-9700-7A9F27C7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2A006-EA9E-4E50-BEE7-F6AC3563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6F319-A07E-4D0D-B625-981D6E63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0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C0C4E6-91BE-48FC-8D3D-21ECA09B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96D84-1DA3-424E-96CD-17D18D18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74AAE-A4BE-4629-ADAD-ECB2BC6D0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2046-C490-4F83-A32B-AE852D47094C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01353-E139-47F1-A5E8-C133C5965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3AB0C-A6BA-48F1-A0B6-ACBB9262F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3374-783B-4BE3-957A-35CA394D5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9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9C488-BEDB-413B-A7BA-34D5F066F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06A5AD-035E-454B-B8F5-2A3EB728D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20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goott3</dc:creator>
  <cp:lastModifiedBy>goott3</cp:lastModifiedBy>
  <cp:revision>1</cp:revision>
  <dcterms:created xsi:type="dcterms:W3CDTF">2024-06-12T03:24:03Z</dcterms:created>
  <dcterms:modified xsi:type="dcterms:W3CDTF">2024-06-12T03:24:07Z</dcterms:modified>
</cp:coreProperties>
</file>