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4C4-C2FC-4E9A-AAA7-9E2D24F0F4F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FC1-1904-48EB-8B09-EBD0EA3A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69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4C4-C2FC-4E9A-AAA7-9E2D24F0F4F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FC1-1904-48EB-8B09-EBD0EA3A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0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4C4-C2FC-4E9A-AAA7-9E2D24F0F4F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FC1-1904-48EB-8B09-EBD0EA3A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3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4C4-C2FC-4E9A-AAA7-9E2D24F0F4F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FC1-1904-48EB-8B09-EBD0EA3A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4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4C4-C2FC-4E9A-AAA7-9E2D24F0F4F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FC1-1904-48EB-8B09-EBD0EA3A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1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4C4-C2FC-4E9A-AAA7-9E2D24F0F4F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FC1-1904-48EB-8B09-EBD0EA3A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9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4C4-C2FC-4E9A-AAA7-9E2D24F0F4F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FC1-1904-48EB-8B09-EBD0EA3A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3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4C4-C2FC-4E9A-AAA7-9E2D24F0F4F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FC1-1904-48EB-8B09-EBD0EA3A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41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4C4-C2FC-4E9A-AAA7-9E2D24F0F4F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FC1-1904-48EB-8B09-EBD0EA3A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7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4C4-C2FC-4E9A-AAA7-9E2D24F0F4F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FC1-1904-48EB-8B09-EBD0EA3A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0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34C4-C2FC-4E9A-AAA7-9E2D24F0F4F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4AFC1-1904-48EB-8B09-EBD0EA3A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0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634C4-C2FC-4E9A-AAA7-9E2D24F0F4FC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AFC1-1904-48EB-8B09-EBD0EA3A0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8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6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BSH</dc:creator>
  <cp:lastModifiedBy>BSH</cp:lastModifiedBy>
  <cp:revision>1</cp:revision>
  <dcterms:created xsi:type="dcterms:W3CDTF">2024-06-04T06:42:26Z</dcterms:created>
  <dcterms:modified xsi:type="dcterms:W3CDTF">2024-06-04T06:42:37Z</dcterms:modified>
</cp:coreProperties>
</file>