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76" r:id="rId3"/>
    <p:sldId id="305" r:id="rId4"/>
    <p:sldId id="348" r:id="rId5"/>
    <p:sldId id="316" r:id="rId6"/>
    <p:sldId id="333" r:id="rId7"/>
    <p:sldId id="347" r:id="rId8"/>
    <p:sldId id="339" r:id="rId9"/>
    <p:sldId id="342" r:id="rId10"/>
    <p:sldId id="343" r:id="rId11"/>
    <p:sldId id="344" r:id="rId12"/>
    <p:sldId id="345" r:id="rId13"/>
    <p:sldId id="346" r:id="rId14"/>
    <p:sldId id="281" r:id="rId15"/>
    <p:sldId id="323" r:id="rId16"/>
    <p:sldId id="324" r:id="rId17"/>
    <p:sldId id="307" r:id="rId18"/>
    <p:sldId id="329" r:id="rId19"/>
    <p:sldId id="318" r:id="rId20"/>
    <p:sldId id="319" r:id="rId21"/>
    <p:sldId id="320" r:id="rId22"/>
    <p:sldId id="321" r:id="rId23"/>
    <p:sldId id="325" r:id="rId2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305"/>
            <p14:sldId id="348"/>
            <p14:sldId id="316"/>
            <p14:sldId id="333"/>
            <p14:sldId id="347"/>
            <p14:sldId id="339"/>
            <p14:sldId id="342"/>
            <p14:sldId id="343"/>
            <p14:sldId id="344"/>
            <p14:sldId id="345"/>
            <p14:sldId id="346"/>
            <p14:sldId id="281"/>
            <p14:sldId id="323"/>
            <p14:sldId id="324"/>
            <p14:sldId id="307"/>
            <p14:sldId id="329"/>
            <p14:sldId id="318"/>
            <p14:sldId id="319"/>
            <p14:sldId id="320"/>
            <p14:sldId id="321"/>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25" d="100"/>
          <a:sy n="125" d="100"/>
        </p:scale>
        <p:origin x="192" y="-2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2024-09-09</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a:solidFill>
                            <a:schemeClr val="tx1"/>
                          </a:solidFill>
                          <a:latin typeface="+mn-ea"/>
                          <a:ea typeface="+mn-ea"/>
                        </a:rPr>
                        <a:t>Ver.</a:t>
                      </a:r>
                      <a:endParaRPr lang="ko-KR" altLang="en-US" sz="900" b="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Date.</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a:solidFill>
                            <a:schemeClr val="tx1"/>
                          </a:solidFill>
                          <a:latin typeface="+mn-ea"/>
                          <a:ea typeface="+mn-ea"/>
                        </a:rPr>
                        <a:t>Writer.</a:t>
                      </a:r>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a:solidFill>
                  <a:srgbClr val="8D95A0"/>
                </a:solidFill>
              </a:rPr>
              <a:t>Copyrights 201</a:t>
            </a:r>
            <a:r>
              <a:rPr lang="en-US" altLang="ko-KR" sz="600">
                <a:solidFill>
                  <a:srgbClr val="8D95A0"/>
                </a:solidFill>
              </a:rPr>
              <a:t>9</a:t>
            </a:r>
            <a:r>
              <a:rPr sz="600">
                <a:solidFill>
                  <a:srgbClr val="8D95A0"/>
                </a:solidFill>
              </a:rPr>
              <a:t>  ©</a:t>
            </a:r>
            <a:r>
              <a:rPr lang="en-US" altLang="ko-KR" sz="600">
                <a:solidFill>
                  <a:srgbClr val="8D95A0"/>
                </a:solidFill>
              </a:rPr>
              <a:t> </a:t>
            </a:r>
            <a:r>
              <a:rPr lang="en-US" altLang="ko-KR" sz="600">
                <a:solidFill>
                  <a:schemeClr val="bg2">
                    <a:lumMod val="50000"/>
                  </a:schemeClr>
                </a:solidFill>
              </a:rPr>
              <a:t>Your company name</a:t>
            </a:r>
            <a:r>
              <a:rPr sz="60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a:solidFill>
                  <a:schemeClr val="bg2">
                    <a:lumMod val="50000"/>
                  </a:schemeClr>
                </a:solidFill>
              </a:rPr>
              <a:t>Your company name</a:t>
            </a:r>
            <a:r>
              <a:rPr lang="en-US" sz="60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Page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a:solidFill>
                            <a:schemeClr val="tx1"/>
                          </a:solidFill>
                          <a:latin typeface="+mn-ea"/>
                          <a:ea typeface="+mn-ea"/>
                        </a:rPr>
                        <a:t>Group Title.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a:solidFill>
                            <a:schemeClr val="tx1"/>
                          </a:solidFill>
                          <a:latin typeface="+mn-ea"/>
                          <a:ea typeface="+mn-ea"/>
                        </a:rPr>
                        <a:t>Description.</a:t>
                      </a:r>
                      <a:endParaRPr lang="ko-KR" altLang="en-US" sz="1000" b="1">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a:solidFill>
                            <a:schemeClr val="tx1"/>
                          </a:solidFill>
                          <a:latin typeface="+mn-ea"/>
                          <a:ea typeface="+mn-ea"/>
                        </a:rPr>
                        <a:t>Page.</a:t>
                      </a:r>
                      <a:endParaRPr lang="ko-KR" altLang="en-US" sz="10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김수진</a:t>
            </a:r>
          </a:p>
        </p:txBody>
      </p:sp>
      <p:sp>
        <p:nvSpPr>
          <p:cNvPr id="3" name="텍스트 개체 틀 2"/>
          <p:cNvSpPr>
            <a:spLocks noGrp="1"/>
          </p:cNvSpPr>
          <p:nvPr>
            <p:ph type="body" sz="quarter" idx="10"/>
          </p:nvPr>
        </p:nvSpPr>
        <p:spPr/>
        <p:txBody>
          <a:bodyPr/>
          <a:lstStyle/>
          <a:p>
            <a:r>
              <a:rPr lang="en-US" altLang="ko-KR">
                <a:solidFill>
                  <a:schemeClr val="tx1"/>
                </a:solidFill>
              </a:rPr>
              <a:t>0.0</a:t>
            </a:r>
            <a:endParaRPr lang="ko-KR" altLang="en-US">
              <a:solidFill>
                <a:schemeClr val="tx1"/>
              </a:solidFill>
            </a:endParaRPr>
          </a:p>
        </p:txBody>
      </p:sp>
      <p:sp>
        <p:nvSpPr>
          <p:cNvPr id="4" name="텍스트 개체 틀 3"/>
          <p:cNvSpPr>
            <a:spLocks noGrp="1"/>
          </p:cNvSpPr>
          <p:nvPr>
            <p:ph type="body" sz="quarter" idx="11"/>
          </p:nvPr>
        </p:nvSpPr>
        <p:spPr/>
        <p:txBody>
          <a:bodyPr/>
          <a:lstStyle/>
          <a:p>
            <a:r>
              <a:rPr lang="en-US" altLang="ko-KR">
                <a:solidFill>
                  <a:schemeClr val="tx1"/>
                </a:solidFill>
              </a:rPr>
              <a:t>2024.08.12</a:t>
            </a:r>
            <a:endParaRPr lang="ko-KR" altLang="en-US">
              <a:solidFill>
                <a:schemeClr val="tx1"/>
              </a:solidFill>
            </a:endParaRPr>
          </a:p>
        </p:txBody>
      </p:sp>
      <p:sp>
        <p:nvSpPr>
          <p:cNvPr id="5" name="텍스트 개체 틀 4"/>
          <p:cNvSpPr>
            <a:spLocks noGrp="1"/>
          </p:cNvSpPr>
          <p:nvPr>
            <p:ph type="body" sz="quarter" idx="12"/>
          </p:nvPr>
        </p:nvSpPr>
        <p:spPr/>
        <p:txBody>
          <a:bodyPr/>
          <a:lstStyle/>
          <a:p>
            <a:r>
              <a:rPr lang="ko-KR" altLang="en-US">
                <a:solidFill>
                  <a:schemeClr val="tx1"/>
                </a:solidFill>
              </a:rPr>
              <a:t>김수진</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다운로드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cxnSp>
        <p:nvCxnSpPr>
          <p:cNvPr id="39" name="직선 화살표 연결선 38">
            <a:extLst>
              <a:ext uri="{FF2B5EF4-FFF2-40B4-BE49-F238E27FC236}">
                <a16:creationId xmlns:a16="http://schemas.microsoft.com/office/drawing/2014/main" id="{2641500B-0DC8-9967-5241-E12D8B818A1F}"/>
              </a:ext>
            </a:extLst>
          </p:cNvPr>
          <p:cNvCxnSpPr>
            <a:cxnSpLocks/>
            <a:stCxn id="213" idx="2"/>
            <a:endCxn id="4" idx="0"/>
          </p:cNvCxnSpPr>
          <p:nvPr/>
        </p:nvCxnSpPr>
        <p:spPr>
          <a:xfrm flipH="1">
            <a:off x="1610527" y="3008655"/>
            <a:ext cx="1447" cy="51044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886590" y="2613954"/>
            <a:ext cx="1245427" cy="94545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886590"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906589"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884151"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906588"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924629"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877810" y="3842808"/>
            <a:ext cx="1245427" cy="114416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877810" y="409076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897809" y="3844544"/>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3912884" y="466374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3875371" y="466374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3895175" y="4079710"/>
            <a:ext cx="1222990" cy="461665"/>
          </a:xfrm>
          <a:prstGeom prst="rect">
            <a:avLst/>
          </a:prstGeom>
          <a:noFill/>
        </p:spPr>
        <p:txBody>
          <a:bodyPr wrap="square" rtlCol="0">
            <a:spAutoFit/>
          </a:bodyPr>
          <a:lstStyle/>
          <a:p>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Id</a:t>
            </a:r>
            <a:r>
              <a:rPr lang="ko-KR" altLang="en-US" sz="800">
                <a:solidFill>
                  <a:schemeClr val="tx1"/>
                </a:solidFill>
                <a:latin typeface="+mn-ea"/>
              </a:rPr>
              <a:t>로 저장소 검색 </a:t>
            </a:r>
            <a:r>
              <a:rPr lang="ko-KR" altLang="en-US" sz="800"/>
              <a:t>파일 반환은 원래 파일 명으로</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5951984" y="144587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다운로드 헤더 </a:t>
            </a:r>
            <a:endParaRPr lang="en-US" altLang="ko-KR" sz="900">
              <a:solidFill>
                <a:schemeClr val="tx1"/>
              </a:solidFill>
            </a:endParaRPr>
          </a:p>
          <a:p>
            <a:pPr algn="ctr"/>
            <a:r>
              <a:rPr lang="ko-KR" altLang="en-US" sz="900">
                <a:solidFill>
                  <a:schemeClr val="tx1"/>
                </a:solidFill>
              </a:rPr>
              <a:t>파일</a:t>
            </a:r>
            <a:endParaRPr lang="en-US" altLang="ko-KR" sz="900">
              <a:solidFill>
                <a:schemeClr val="tx1"/>
              </a:solidFill>
            </a:endParaRP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다운</a:t>
            </a:r>
            <a:endParaRPr lang="en-US" altLang="ko-KR" sz="800" b="1">
              <a:solidFill>
                <a:schemeClr val="tx1"/>
              </a:solidFill>
              <a:latin typeface="+mn-ea"/>
            </a:endParaRPr>
          </a:p>
          <a:p>
            <a:pPr algn="ctr"/>
            <a:r>
              <a:rPr lang="ko-KR" altLang="en-US" sz="800" b="1">
                <a:solidFill>
                  <a:schemeClr val="tx1"/>
                </a:solidFill>
                <a:latin typeface="+mn-ea"/>
              </a:rPr>
              <a:t>로드</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a:off x="4509304" y="3559408"/>
            <a:ext cx="0" cy="28513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0" idx="0"/>
          </p:cNvCxnSpPr>
          <p:nvPr/>
        </p:nvCxnSpPr>
        <p:spPr>
          <a:xfrm rot="16200000" flipV="1">
            <a:off x="4065837" y="407564"/>
            <a:ext cx="452379" cy="3920803"/>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7765329" y="3095612"/>
            <a:ext cx="1245427" cy="51735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7765329" y="334356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7785328" y="309734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7741935" y="336526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sp>
        <p:nvSpPr>
          <p:cNvPr id="35" name="순서도: 처리 34">
            <a:extLst>
              <a:ext uri="{FF2B5EF4-FFF2-40B4-BE49-F238E27FC236}">
                <a16:creationId xmlns:a16="http://schemas.microsoft.com/office/drawing/2014/main" id="{282FB668-A9A7-8124-5586-B99790C29B05}"/>
              </a:ext>
            </a:extLst>
          </p:cNvPr>
          <p:cNvSpPr/>
          <p:nvPr/>
        </p:nvSpPr>
        <p:spPr>
          <a:xfrm>
            <a:off x="7775990" y="1772816"/>
            <a:ext cx="1245427" cy="5163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7775990" y="202077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7795989" y="1774552"/>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7752596" y="204247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52" name="직선 화살표 연결선 51">
            <a:extLst>
              <a:ext uri="{FF2B5EF4-FFF2-40B4-BE49-F238E27FC236}">
                <a16:creationId xmlns:a16="http://schemas.microsoft.com/office/drawing/2014/main" id="{AD186EE1-0289-2CEB-306A-58CA4C0FA1EB}"/>
              </a:ext>
            </a:extLst>
          </p:cNvPr>
          <p:cNvCxnSpPr>
            <a:cxnSpLocks/>
            <a:endCxn id="159" idx="2"/>
          </p:cNvCxnSpPr>
          <p:nvPr/>
        </p:nvCxnSpPr>
        <p:spPr>
          <a:xfrm flipH="1" flipV="1">
            <a:off x="8372234" y="2885387"/>
            <a:ext cx="1666" cy="23155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331618" y="1623642"/>
            <a:ext cx="3620367" cy="43047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629713" y="2594155"/>
            <a:ext cx="1245427" cy="9249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629713"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649712"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627274"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a:t>
            </a:r>
          </a:p>
          <a:p>
            <a:pPr algn="ctr">
              <a:lnSpc>
                <a:spcPct val="90000"/>
              </a:lnSpc>
            </a:pPr>
            <a:r>
              <a:rPr lang="en-US" altLang="ko-KR" sz="700" b="1">
                <a:latin typeface="+mn-ea"/>
              </a:rPr>
              <a:t>&lt; byte[]&gt;</a:t>
            </a:r>
            <a:endParaRPr lang="en-US" altLang="ko-KR" sz="700" b="1">
              <a:solidFill>
                <a:schemeClr val="tx1"/>
              </a:solidFill>
              <a:latin typeface="+mn-ea"/>
            </a:endParaRP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649711"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667752"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011783" y="5588531"/>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8038585" y="618470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149" name="순서도: 판단 148">
            <a:extLst>
              <a:ext uri="{FF2B5EF4-FFF2-40B4-BE49-F238E27FC236}">
                <a16:creationId xmlns:a16="http://schemas.microsoft.com/office/drawing/2014/main" id="{77293CB8-333B-66C7-AA85-E7CDAA89319B}"/>
              </a:ext>
            </a:extLst>
          </p:cNvPr>
          <p:cNvSpPr/>
          <p:nvPr/>
        </p:nvSpPr>
        <p:spPr>
          <a:xfrm>
            <a:off x="7776548" y="4898491"/>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a:stCxn id="78" idx="0"/>
            <a:endCxn id="149" idx="2"/>
          </p:cNvCxnSpPr>
          <p:nvPr/>
        </p:nvCxnSpPr>
        <p:spPr>
          <a:xfrm flipH="1" flipV="1">
            <a:off x="8388043" y="5363854"/>
            <a:ext cx="8780" cy="22467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7846165" y="252984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원래 파일명</a:t>
            </a:r>
            <a:r>
              <a:rPr lang="en-US" altLang="ko-KR" sz="900">
                <a:solidFill>
                  <a:schemeClr val="tx1"/>
                </a:solidFill>
              </a:rPr>
              <a:t>byte[] </a:t>
            </a:r>
            <a:r>
              <a:rPr lang="ko-KR" altLang="en-US" sz="900">
                <a:solidFill>
                  <a:schemeClr val="tx1"/>
                </a:solidFill>
              </a:rPr>
              <a:t>반환</a:t>
            </a:r>
            <a:endParaRPr lang="en-US" altLang="ko-KR" sz="900">
              <a:solidFill>
                <a:schemeClr val="tx1"/>
              </a:solidFill>
            </a:endParaRPr>
          </a:p>
        </p:txBody>
      </p:sp>
      <p:cxnSp>
        <p:nvCxnSpPr>
          <p:cNvPr id="177" name="연결선: 꺾임 176">
            <a:extLst>
              <a:ext uri="{FF2B5EF4-FFF2-40B4-BE49-F238E27FC236}">
                <a16:creationId xmlns:a16="http://schemas.microsoft.com/office/drawing/2014/main" id="{6C13F183-7708-9CB5-F551-14EC1464D335}"/>
              </a:ext>
            </a:extLst>
          </p:cNvPr>
          <p:cNvCxnSpPr>
            <a:cxnSpLocks/>
            <a:stCxn id="149" idx="1"/>
            <a:endCxn id="70" idx="2"/>
          </p:cNvCxnSpPr>
          <p:nvPr/>
        </p:nvCxnSpPr>
        <p:spPr>
          <a:xfrm rot="10800000">
            <a:off x="6252428" y="3519103"/>
            <a:ext cx="1524121" cy="161207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41556" y="2737844"/>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14" name="연결선: 꺾임 213">
            <a:extLst>
              <a:ext uri="{FF2B5EF4-FFF2-40B4-BE49-F238E27FC236}">
                <a16:creationId xmlns:a16="http://schemas.microsoft.com/office/drawing/2014/main" id="{2FFD13CD-5CD6-A01B-2E06-4E3BB2A4299A}"/>
              </a:ext>
            </a:extLst>
          </p:cNvPr>
          <p:cNvCxnSpPr>
            <a:cxnSpLocks/>
            <a:stCxn id="4" idx="3"/>
            <a:endCxn id="87" idx="1"/>
          </p:cNvCxnSpPr>
          <p:nvPr/>
        </p:nvCxnSpPr>
        <p:spPr>
          <a:xfrm flipV="1">
            <a:off x="2258903" y="3086681"/>
            <a:ext cx="1627687" cy="96343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9" name="직선 화살표 연결선 228">
            <a:extLst>
              <a:ext uri="{FF2B5EF4-FFF2-40B4-BE49-F238E27FC236}">
                <a16:creationId xmlns:a16="http://schemas.microsoft.com/office/drawing/2014/main" id="{CB505469-0514-9137-6E09-D07A9A6A332F}"/>
              </a:ext>
            </a:extLst>
          </p:cNvPr>
          <p:cNvCxnSpPr>
            <a:cxnSpLocks/>
            <a:stCxn id="159" idx="0"/>
            <a:endCxn id="40" idx="2"/>
          </p:cNvCxnSpPr>
          <p:nvPr/>
        </p:nvCxnSpPr>
        <p:spPr>
          <a:xfrm flipV="1">
            <a:off x="8372234" y="2328704"/>
            <a:ext cx="3076" cy="20114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D52F6B0A-6128-A8EA-9266-413704F5CC84}"/>
              </a:ext>
            </a:extLst>
          </p:cNvPr>
          <p:cNvSpPr/>
          <p:nvPr/>
        </p:nvSpPr>
        <p:spPr>
          <a:xfrm>
            <a:off x="962150" y="3519103"/>
            <a:ext cx="1296753" cy="10620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/board/fileDown</a:t>
            </a:r>
          </a:p>
          <a:p>
            <a:pPr algn="ctr"/>
            <a:r>
              <a:rPr lang="en-US" altLang="ko-KR" sz="900">
                <a:solidFill>
                  <a:schemeClr val="tx1"/>
                </a:solidFill>
              </a:rPr>
              <a:t>/{id}</a:t>
            </a:r>
          </a:p>
          <a:p>
            <a:pPr algn="ctr"/>
            <a:r>
              <a:rPr lang="en-US" altLang="ko-KR" sz="900">
                <a:solidFill>
                  <a:schemeClr val="tx1"/>
                </a:solidFill>
              </a:rPr>
              <a:t>(</a:t>
            </a:r>
            <a:r>
              <a:rPr lang="ko-KR" altLang="en-US" sz="900">
                <a:solidFill>
                  <a:schemeClr val="tx1"/>
                </a:solidFill>
              </a:rPr>
              <a:t>파일 저장 명</a:t>
            </a:r>
            <a:r>
              <a:rPr lang="en-US" altLang="ko-KR" sz="900">
                <a:solidFill>
                  <a:schemeClr val="tx1"/>
                </a:solidFill>
              </a:rPr>
              <a:t>)</a:t>
            </a:r>
          </a:p>
          <a:p>
            <a:pPr algn="ctr"/>
            <a:r>
              <a:rPr lang="ko-KR" altLang="en-US" sz="900">
                <a:solidFill>
                  <a:schemeClr val="tx1"/>
                </a:solidFill>
              </a:rPr>
              <a:t>파일 다운로드 요청</a:t>
            </a:r>
            <a:endParaRPr lang="en-US" altLang="ko-KR" sz="900">
              <a:solidFill>
                <a:schemeClr val="tx1"/>
              </a:solidFill>
            </a:endParaRPr>
          </a:p>
        </p:txBody>
      </p:sp>
      <p:cxnSp>
        <p:nvCxnSpPr>
          <p:cNvPr id="235" name="직선 화살표 연결선 234">
            <a:extLst>
              <a:ext uri="{FF2B5EF4-FFF2-40B4-BE49-F238E27FC236}">
                <a16:creationId xmlns:a16="http://schemas.microsoft.com/office/drawing/2014/main" id="{DD72234A-0BDB-5355-B489-4D8984D6EB5E}"/>
              </a:ext>
            </a:extLst>
          </p:cNvPr>
          <p:cNvCxnSpPr>
            <a:cxnSpLocks/>
            <a:stCxn id="149" idx="0"/>
            <a:endCxn id="22" idx="2"/>
          </p:cNvCxnSpPr>
          <p:nvPr/>
        </p:nvCxnSpPr>
        <p:spPr>
          <a:xfrm flipH="1" flipV="1">
            <a:off x="8377748" y="4550601"/>
            <a:ext cx="10295" cy="34789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9D4411CC-3E26-79F2-BB84-A5CD69030917}"/>
              </a:ext>
            </a:extLst>
          </p:cNvPr>
          <p:cNvCxnSpPr>
            <a:cxnSpLocks/>
            <a:stCxn id="37" idx="0"/>
            <a:endCxn id="152" idx="3"/>
          </p:cNvCxnSpPr>
          <p:nvPr/>
        </p:nvCxnSpPr>
        <p:spPr>
          <a:xfrm rot="16200000" flipV="1">
            <a:off x="7630349" y="997416"/>
            <a:ext cx="150909" cy="140336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53" name="연결선: 꺾임 52">
            <a:extLst>
              <a:ext uri="{FF2B5EF4-FFF2-40B4-BE49-F238E27FC236}">
                <a16:creationId xmlns:a16="http://schemas.microsoft.com/office/drawing/2014/main" id="{41579807-3564-C18A-4A9F-9954E51F86D1}"/>
              </a:ext>
            </a:extLst>
          </p:cNvPr>
          <p:cNvCxnSpPr>
            <a:cxnSpLocks/>
            <a:stCxn id="9" idx="3"/>
            <a:endCxn id="78" idx="1"/>
          </p:cNvCxnSpPr>
          <p:nvPr/>
        </p:nvCxnSpPr>
        <p:spPr>
          <a:xfrm>
            <a:off x="5114082" y="5783325"/>
            <a:ext cx="2897701" cy="10782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4367A432-F758-0B27-F81E-2C672F0F2D37}"/>
              </a:ext>
            </a:extLst>
          </p:cNvPr>
          <p:cNvCxnSpPr>
            <a:cxnSpLocks/>
            <a:stCxn id="38" idx="2"/>
            <a:endCxn id="213" idx="0"/>
          </p:cNvCxnSpPr>
          <p:nvPr/>
        </p:nvCxnSpPr>
        <p:spPr>
          <a:xfrm flipH="1">
            <a:off x="1611974" y="2363492"/>
            <a:ext cx="10987" cy="3743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순서도: 처리 2">
            <a:extLst>
              <a:ext uri="{FF2B5EF4-FFF2-40B4-BE49-F238E27FC236}">
                <a16:creationId xmlns:a16="http://schemas.microsoft.com/office/drawing/2014/main" id="{B78DA9E9-3B8B-C676-336F-3B020708DD4D}"/>
              </a:ext>
            </a:extLst>
          </p:cNvPr>
          <p:cNvSpPr/>
          <p:nvPr/>
        </p:nvSpPr>
        <p:spPr>
          <a:xfrm>
            <a:off x="3886589" y="5288965"/>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5" name="직선 연결선 4">
            <a:extLst>
              <a:ext uri="{FF2B5EF4-FFF2-40B4-BE49-F238E27FC236}">
                <a16:creationId xmlns:a16="http://schemas.microsoft.com/office/drawing/2014/main" id="{C64B7E41-5A02-C3DA-5991-90CE849480CA}"/>
              </a:ext>
            </a:extLst>
          </p:cNvPr>
          <p:cNvCxnSpPr>
            <a:cxnSpLocks/>
          </p:cNvCxnSpPr>
          <p:nvPr/>
        </p:nvCxnSpPr>
        <p:spPr>
          <a:xfrm>
            <a:off x="3886589" y="5536921"/>
            <a:ext cx="1245427"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B9D47013-ED73-FBD4-8B20-997A2E5808B5}"/>
              </a:ext>
            </a:extLst>
          </p:cNvPr>
          <p:cNvSpPr txBox="1"/>
          <p:nvPr/>
        </p:nvSpPr>
        <p:spPr>
          <a:xfrm>
            <a:off x="3906588" y="529070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7" name="TextBox 6">
            <a:extLst>
              <a:ext uri="{FF2B5EF4-FFF2-40B4-BE49-F238E27FC236}">
                <a16:creationId xmlns:a16="http://schemas.microsoft.com/office/drawing/2014/main" id="{F507473B-95B7-B6E6-FA77-59CE2D4B80A7}"/>
              </a:ext>
            </a:extLst>
          </p:cNvPr>
          <p:cNvSpPr txBox="1"/>
          <p:nvPr/>
        </p:nvSpPr>
        <p:spPr>
          <a:xfrm>
            <a:off x="3850996" y="6075249"/>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Map</a:t>
            </a:r>
            <a:endParaRPr lang="en-US" altLang="ko-KR" sz="700" b="1">
              <a:solidFill>
                <a:schemeClr val="tx1"/>
              </a:solidFill>
              <a:latin typeface="+mn-ea"/>
            </a:endParaRPr>
          </a:p>
        </p:txBody>
      </p:sp>
      <p:cxnSp>
        <p:nvCxnSpPr>
          <p:cNvPr id="8" name="직선 연결선 7">
            <a:extLst>
              <a:ext uri="{FF2B5EF4-FFF2-40B4-BE49-F238E27FC236}">
                <a16:creationId xmlns:a16="http://schemas.microsoft.com/office/drawing/2014/main" id="{4DD5D5F9-7A5D-9998-CA03-6F1EE15DB336}"/>
              </a:ext>
            </a:extLst>
          </p:cNvPr>
          <p:cNvCxnSpPr>
            <a:cxnSpLocks/>
          </p:cNvCxnSpPr>
          <p:nvPr/>
        </p:nvCxnSpPr>
        <p:spPr>
          <a:xfrm>
            <a:off x="3884150" y="6069487"/>
            <a:ext cx="1222990"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B4F3EAD-C19B-AF38-7D46-ED8CB08F2F8D}"/>
              </a:ext>
            </a:extLst>
          </p:cNvPr>
          <p:cNvSpPr txBox="1"/>
          <p:nvPr/>
        </p:nvSpPr>
        <p:spPr>
          <a:xfrm>
            <a:off x="3891092" y="5612509"/>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파일 데이터</a:t>
            </a:r>
            <a:r>
              <a:rPr lang="ko-KR" altLang="en-US" sz="900">
                <a:solidFill>
                  <a:schemeClr val="tx1"/>
                </a:solidFill>
                <a:latin typeface="+mn-ea"/>
              </a:rPr>
              <a:t> 요청</a:t>
            </a:r>
          </a:p>
        </p:txBody>
      </p:sp>
      <p:cxnSp>
        <p:nvCxnSpPr>
          <p:cNvPr id="13" name="직선 화살표 연결선 12">
            <a:extLst>
              <a:ext uri="{FF2B5EF4-FFF2-40B4-BE49-F238E27FC236}">
                <a16:creationId xmlns:a16="http://schemas.microsoft.com/office/drawing/2014/main" id="{E85862F9-EB6A-415B-A16B-F1773A41A53A}"/>
              </a:ext>
            </a:extLst>
          </p:cNvPr>
          <p:cNvCxnSpPr>
            <a:cxnSpLocks/>
            <a:stCxn id="102" idx="2"/>
            <a:endCxn id="3" idx="0"/>
          </p:cNvCxnSpPr>
          <p:nvPr/>
        </p:nvCxnSpPr>
        <p:spPr>
          <a:xfrm>
            <a:off x="4500524" y="4986968"/>
            <a:ext cx="8779" cy="30199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 name="순서도: 처리 21">
            <a:extLst>
              <a:ext uri="{FF2B5EF4-FFF2-40B4-BE49-F238E27FC236}">
                <a16:creationId xmlns:a16="http://schemas.microsoft.com/office/drawing/2014/main" id="{F52A9A52-79BD-1AC7-940E-139F2315A669}"/>
              </a:ext>
            </a:extLst>
          </p:cNvPr>
          <p:cNvSpPr/>
          <p:nvPr/>
        </p:nvSpPr>
        <p:spPr>
          <a:xfrm>
            <a:off x="7755034" y="4091663"/>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3" name="직선 연결선 22">
            <a:extLst>
              <a:ext uri="{FF2B5EF4-FFF2-40B4-BE49-F238E27FC236}">
                <a16:creationId xmlns:a16="http://schemas.microsoft.com/office/drawing/2014/main" id="{E4D1D75C-1DF1-54D8-DA17-01137FF7D8BE}"/>
              </a:ext>
            </a:extLst>
          </p:cNvPr>
          <p:cNvCxnSpPr>
            <a:cxnSpLocks/>
          </p:cNvCxnSpPr>
          <p:nvPr/>
        </p:nvCxnSpPr>
        <p:spPr>
          <a:xfrm>
            <a:off x="7755034" y="4339619"/>
            <a:ext cx="12454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FA50140C-84B1-E8FE-BBD7-AD46FC165817}"/>
              </a:ext>
            </a:extLst>
          </p:cNvPr>
          <p:cNvSpPr txBox="1"/>
          <p:nvPr/>
        </p:nvSpPr>
        <p:spPr>
          <a:xfrm>
            <a:off x="7775033" y="4093398"/>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5" name="TextBox 24">
            <a:extLst>
              <a:ext uri="{FF2B5EF4-FFF2-40B4-BE49-F238E27FC236}">
                <a16:creationId xmlns:a16="http://schemas.microsoft.com/office/drawing/2014/main" id="{27169E36-F5F1-DF12-FA2F-29C9419EBB73}"/>
              </a:ext>
            </a:extLst>
          </p:cNvPr>
          <p:cNvSpPr txBox="1"/>
          <p:nvPr/>
        </p:nvSpPr>
        <p:spPr>
          <a:xfrm>
            <a:off x="7749519" y="434816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a:t>
            </a:r>
            <a:r>
              <a:rPr lang="en-US" altLang="ko-KR" sz="700" b="1">
                <a:latin typeface="+mn-ea"/>
              </a:rPr>
              <a:t>Map</a:t>
            </a:r>
            <a:endParaRPr lang="en-US" altLang="ko-KR" sz="700" b="1">
              <a:solidFill>
                <a:schemeClr val="tx1"/>
              </a:solidFill>
              <a:latin typeface="+mn-ea"/>
            </a:endParaRPr>
          </a:p>
        </p:txBody>
      </p:sp>
      <p:cxnSp>
        <p:nvCxnSpPr>
          <p:cNvPr id="31" name="직선 화살표 연결선 30">
            <a:extLst>
              <a:ext uri="{FF2B5EF4-FFF2-40B4-BE49-F238E27FC236}">
                <a16:creationId xmlns:a16="http://schemas.microsoft.com/office/drawing/2014/main" id="{2E69FABF-CBD7-4999-B7D9-514BE5FCF83D}"/>
              </a:ext>
            </a:extLst>
          </p:cNvPr>
          <p:cNvCxnSpPr>
            <a:cxnSpLocks/>
            <a:stCxn id="24" idx="0"/>
            <a:endCxn id="33" idx="2"/>
          </p:cNvCxnSpPr>
          <p:nvPr/>
        </p:nvCxnSpPr>
        <p:spPr>
          <a:xfrm flipH="1" flipV="1">
            <a:off x="8364649" y="3651499"/>
            <a:ext cx="21879" cy="4418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3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등록</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3320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64614" y="3482131"/>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64614" y="3730088"/>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84613" y="3483867"/>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72206" y="3797087"/>
            <a:ext cx="1222990" cy="707886"/>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a:t>
            </a:r>
            <a:r>
              <a:rPr lang="en-US" altLang="ko-KR" sz="800">
                <a:solidFill>
                  <a:schemeClr val="tx1"/>
                </a:solidFill>
                <a:latin typeface="+mn-ea"/>
              </a:rPr>
              <a:t>)</a:t>
            </a:r>
            <a:r>
              <a:rPr lang="en-US" altLang="ko-KR" sz="800">
                <a:latin typeface="+mn-ea"/>
              </a:rPr>
              <a:t>UUID </a:t>
            </a:r>
            <a:r>
              <a:rPr lang="ko-KR" altLang="en-US" sz="800">
                <a:latin typeface="+mn-ea"/>
              </a:rPr>
              <a:t>생성</a:t>
            </a:r>
            <a:endParaRPr lang="en-US" altLang="ko-KR" sz="800">
              <a:solidFill>
                <a:schemeClr val="tx1"/>
              </a:solidFill>
              <a:latin typeface="+mn-ea"/>
            </a:endParaRPr>
          </a:p>
          <a:p>
            <a:r>
              <a:rPr lang="en-US" altLang="ko-KR" sz="800"/>
              <a:t>3)</a:t>
            </a:r>
            <a:r>
              <a:rPr lang="ko-KR" altLang="en-US" sz="800">
                <a:latin typeface="+mn-ea"/>
              </a:rPr>
              <a:t>게시글 </a:t>
            </a:r>
            <a:r>
              <a:rPr lang="en-US" altLang="ko-KR" sz="800">
                <a:latin typeface="+mn-ea"/>
              </a:rPr>
              <a:t>DB </a:t>
            </a:r>
            <a:r>
              <a:rPr lang="ko-KR" altLang="en-US" sz="800">
                <a:latin typeface="+mn-ea"/>
              </a:rPr>
              <a:t>저장</a:t>
            </a:r>
            <a:endParaRPr lang="en-US" altLang="ko-KR" sz="800"/>
          </a:p>
          <a:p>
            <a:r>
              <a:rPr lang="en-US" altLang="ko-KR" sz="800"/>
              <a:t>4)</a:t>
            </a:r>
            <a:r>
              <a:rPr lang="ko-KR" altLang="en-US" sz="800"/>
              <a:t>파일 저장</a:t>
            </a:r>
            <a:endParaRPr lang="en-US" altLang="ko-KR" sz="800"/>
          </a:p>
          <a:p>
            <a:r>
              <a:rPr lang="en-US" altLang="ko-KR" sz="800"/>
              <a:t>5)</a:t>
            </a:r>
            <a:r>
              <a:rPr lang="ko-KR" altLang="en-US" sz="800"/>
              <a:t>파일 </a:t>
            </a:r>
            <a:r>
              <a:rPr lang="en-US" altLang="ko-KR" sz="800"/>
              <a:t>DB </a:t>
            </a:r>
            <a:r>
              <a:rPr lang="ko-KR" altLang="en-US" sz="800"/>
              <a:t>저장</a:t>
            </a:r>
          </a:p>
        </p:txBody>
      </p:sp>
      <p:sp>
        <p:nvSpPr>
          <p:cNvPr id="108" name="순서도: 처리 107">
            <a:extLst>
              <a:ext uri="{FF2B5EF4-FFF2-40B4-BE49-F238E27FC236}">
                <a16:creationId xmlns:a16="http://schemas.microsoft.com/office/drawing/2014/main" id="{94D020B9-D7C1-5B5B-903C-110A3C601E28}"/>
              </a:ext>
            </a:extLst>
          </p:cNvPr>
          <p:cNvSpPr/>
          <p:nvPr/>
        </p:nvSpPr>
        <p:spPr>
          <a:xfrm>
            <a:off x="5711193" y="5620546"/>
            <a:ext cx="1245427" cy="53407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711193" y="586850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731192" y="562228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14" name="TextBox 113">
            <a:extLst>
              <a:ext uri="{FF2B5EF4-FFF2-40B4-BE49-F238E27FC236}">
                <a16:creationId xmlns:a16="http://schemas.microsoft.com/office/drawing/2014/main" id="{FD38470B-ABB5-C9D6-328D-CB5A10877D73}"/>
              </a:ext>
            </a:extLst>
          </p:cNvPr>
          <p:cNvSpPr txBox="1"/>
          <p:nvPr/>
        </p:nvSpPr>
        <p:spPr>
          <a:xfrm>
            <a:off x="5713517" y="5916391"/>
            <a:ext cx="1222990" cy="216982"/>
          </a:xfrm>
          <a:prstGeom prst="rect">
            <a:avLst/>
          </a:prstGeom>
          <a:noFill/>
        </p:spPr>
        <p:txBody>
          <a:bodyPr wrap="square" rtlCol="0">
            <a:spAutoFit/>
          </a:bodyPr>
          <a:lstStyle/>
          <a:p>
            <a:pPr algn="ctr">
              <a:lnSpc>
                <a:spcPct val="90000"/>
              </a:lnSpc>
            </a:pPr>
            <a:r>
              <a:rPr lang="en-US" altLang="ko-KR" sz="900">
                <a:latin typeface="+mn-ea"/>
              </a:rPr>
              <a:t>2</a:t>
            </a:r>
            <a:r>
              <a:rPr lang="en-US" altLang="ko-KR" sz="900">
                <a:solidFill>
                  <a:schemeClr val="tx1"/>
                </a:solidFill>
                <a:latin typeface="+mn-ea"/>
              </a:rPr>
              <a:t>) </a:t>
            </a:r>
            <a:r>
              <a:rPr lang="en-US" altLang="ko-KR" sz="900">
                <a:latin typeface="+mn-ea"/>
              </a:rPr>
              <a:t>UUID</a:t>
            </a:r>
            <a:r>
              <a:rPr lang="ko-KR" altLang="en-US" sz="900">
                <a:latin typeface="+mn-ea"/>
              </a:rPr>
              <a:t>생성</a:t>
            </a:r>
            <a:endParaRPr lang="ko-KR" altLang="en-US" sz="900">
              <a:solidFill>
                <a:schemeClr val="tx1"/>
              </a:solidFill>
              <a:latin typeface="+mn-ea"/>
            </a:endParaRP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48538" y="129625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a:endCxn id="104" idx="0"/>
          </p:cNvCxnSpPr>
          <p:nvPr/>
        </p:nvCxnSpPr>
        <p:spPr>
          <a:xfrm flipH="1">
            <a:off x="3796108" y="3259440"/>
            <a:ext cx="13460" cy="22442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889067" y="865129"/>
            <a:ext cx="400784" cy="3060740"/>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990335" y="1227222"/>
            <a:ext cx="1245427" cy="91469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994654" y="1879737"/>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982804" y="1261272"/>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971586" y="1879737"/>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86828" y="1474029"/>
            <a:ext cx="1961711" cy="544332"/>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6"/>
            <a:ext cx="1245427" cy="93320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133" name="사각형: 둥근 모서리 132">
            <a:extLst>
              <a:ext uri="{FF2B5EF4-FFF2-40B4-BE49-F238E27FC236}">
                <a16:creationId xmlns:a16="http://schemas.microsoft.com/office/drawing/2014/main" id="{23A1B869-F5F3-D38B-C6E8-93FE93F1ABBE}"/>
              </a:ext>
            </a:extLst>
          </p:cNvPr>
          <p:cNvSpPr/>
          <p:nvPr/>
        </p:nvSpPr>
        <p:spPr>
          <a:xfrm>
            <a:off x="9299192" y="41691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저장</a:t>
            </a:r>
            <a:endParaRPr lang="en-US" altLang="ko-KR" sz="900">
              <a:solidFill>
                <a:schemeClr val="tx1"/>
              </a:solidFill>
            </a:endParaRPr>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61920" y="261540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7" name="순서도: 처리 6">
            <a:extLst>
              <a:ext uri="{FF2B5EF4-FFF2-40B4-BE49-F238E27FC236}">
                <a16:creationId xmlns:a16="http://schemas.microsoft.com/office/drawing/2014/main" id="{F6A4D826-BE36-EFE3-4069-9B040632F54C}"/>
              </a:ext>
            </a:extLst>
          </p:cNvPr>
          <p:cNvSpPr/>
          <p:nvPr/>
        </p:nvSpPr>
        <p:spPr>
          <a:xfrm>
            <a:off x="10641408" y="4984670"/>
            <a:ext cx="1245427" cy="2713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sp>
        <p:nvSpPr>
          <p:cNvPr id="9" name="TextBox 8">
            <a:extLst>
              <a:ext uri="{FF2B5EF4-FFF2-40B4-BE49-F238E27FC236}">
                <a16:creationId xmlns:a16="http://schemas.microsoft.com/office/drawing/2014/main" id="{CF694DB7-86D2-CA18-FF8F-44308F1898D2}"/>
              </a:ext>
            </a:extLst>
          </p:cNvPr>
          <p:cNvSpPr txBox="1"/>
          <p:nvPr/>
        </p:nvSpPr>
        <p:spPr>
          <a:xfrm>
            <a:off x="10641407" y="5009806"/>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600675" y="1474030"/>
            <a:ext cx="389660" cy="21054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1" name="연결선: 꺾임 240">
            <a:extLst>
              <a:ext uri="{FF2B5EF4-FFF2-40B4-BE49-F238E27FC236}">
                <a16:creationId xmlns:a16="http://schemas.microsoft.com/office/drawing/2014/main" id="{2A62A0D9-FA9C-A6DD-2DC9-EB88444516B7}"/>
              </a:ext>
            </a:extLst>
          </p:cNvPr>
          <p:cNvCxnSpPr>
            <a:cxnSpLocks/>
            <a:stCxn id="60" idx="1"/>
            <a:endCxn id="75" idx="3"/>
          </p:cNvCxnSpPr>
          <p:nvPr/>
        </p:nvCxnSpPr>
        <p:spPr>
          <a:xfrm rot="10800000">
            <a:off x="6249365" y="3049697"/>
            <a:ext cx="2939289" cy="2068914"/>
          </a:xfrm>
          <a:prstGeom prst="bentConnector3">
            <a:avLst>
              <a:gd name="adj1" fmla="val 55333"/>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사각형: 둥근 모서리 2">
            <a:extLst>
              <a:ext uri="{FF2B5EF4-FFF2-40B4-BE49-F238E27FC236}">
                <a16:creationId xmlns:a16="http://schemas.microsoft.com/office/drawing/2014/main" id="{1062800B-CD0E-4741-9613-79F26B040090}"/>
              </a:ext>
            </a:extLst>
          </p:cNvPr>
          <p:cNvSpPr/>
          <p:nvPr/>
        </p:nvSpPr>
        <p:spPr>
          <a:xfrm>
            <a:off x="1245417" y="3167535"/>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/board/insert</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r>
              <a:rPr lang="ko-KR" altLang="en-US" sz="900">
                <a:solidFill>
                  <a:schemeClr val="tx1"/>
                </a:solidFill>
              </a:rPr>
              <a:t>파일 </a:t>
            </a:r>
            <a:endParaRPr lang="en-US" altLang="ko-KR" sz="900">
              <a:solidFill>
                <a:schemeClr val="tx1"/>
              </a:solidFill>
            </a:endParaRPr>
          </a:p>
          <a:p>
            <a:pPr algn="ctr"/>
            <a:r>
              <a:rPr lang="ko-KR" altLang="en-US" sz="900">
                <a:solidFill>
                  <a:schemeClr val="tx1"/>
                </a:solidFill>
              </a:rPr>
              <a:t>게시글 등록 요청</a:t>
            </a:r>
          </a:p>
        </p:txBody>
      </p: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3" idx="2"/>
            <a:endCxn id="5" idx="0"/>
          </p:cNvCxnSpPr>
          <p:nvPr/>
        </p:nvCxnSpPr>
        <p:spPr>
          <a:xfrm rot="5400000">
            <a:off x="1394092" y="3787528"/>
            <a:ext cx="507144" cy="374473"/>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92837"/>
            <a:ext cx="930055" cy="204954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110061" y="4787528"/>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07676" y="4588771"/>
            <a:ext cx="278408" cy="11910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8" name="연결선: 꺾임 247">
            <a:extLst>
              <a:ext uri="{FF2B5EF4-FFF2-40B4-BE49-F238E27FC236}">
                <a16:creationId xmlns:a16="http://schemas.microsoft.com/office/drawing/2014/main" id="{1F19DA57-F09A-E94B-662A-C6F927B0362D}"/>
              </a:ext>
            </a:extLst>
          </p:cNvPr>
          <p:cNvCxnSpPr>
            <a:cxnSpLocks/>
            <a:stCxn id="239" idx="2"/>
            <a:endCxn id="108" idx="1"/>
          </p:cNvCxnSpPr>
          <p:nvPr/>
        </p:nvCxnSpPr>
        <p:spPr>
          <a:xfrm rot="5400000" flipH="1" flipV="1">
            <a:off x="4744793" y="5049225"/>
            <a:ext cx="128040" cy="1804760"/>
          </a:xfrm>
          <a:prstGeom prst="bentConnector4">
            <a:avLst>
              <a:gd name="adj1" fmla="val -178538"/>
              <a:gd name="adj2" fmla="val 7206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7838830" y="5661248"/>
            <a:ext cx="1245427" cy="62167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7827481" y="59443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7841154" y="5695819"/>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id="{72C6BD05-A00E-2AC2-7FDA-15CBDC4BC7F5}"/>
              </a:ext>
            </a:extLst>
          </p:cNvPr>
          <p:cNvSpPr txBox="1"/>
          <p:nvPr/>
        </p:nvSpPr>
        <p:spPr>
          <a:xfrm>
            <a:off x="7832147" y="6046664"/>
            <a:ext cx="1269905" cy="215444"/>
          </a:xfrm>
          <a:prstGeom prst="rect">
            <a:avLst/>
          </a:prstGeom>
          <a:noFill/>
        </p:spPr>
        <p:txBody>
          <a:bodyPr wrap="square" rtlCol="0">
            <a:spAutoFit/>
          </a:bodyPr>
          <a:lstStyle/>
          <a:p>
            <a:r>
              <a:rPr lang="en-US" altLang="ko-KR" sz="800"/>
              <a:t>3)</a:t>
            </a:r>
            <a:r>
              <a:rPr lang="ko-KR" altLang="en-US" sz="800"/>
              <a:t>저장 게시글 </a:t>
            </a:r>
            <a:r>
              <a:rPr lang="en-US" altLang="ko-KR" sz="800"/>
              <a:t>DB</a:t>
            </a:r>
            <a:r>
              <a:rPr lang="ko-KR" altLang="en-US" sz="800"/>
              <a:t>저장</a:t>
            </a:r>
            <a:r>
              <a:rPr lang="en-US" altLang="ko-KR" sz="800"/>
              <a:t> </a:t>
            </a:r>
          </a:p>
        </p:txBody>
      </p:sp>
      <p:pic>
        <p:nvPicPr>
          <p:cNvPr id="58" name="그림 57">
            <a:extLst>
              <a:ext uri="{FF2B5EF4-FFF2-40B4-BE49-F238E27FC236}">
                <a16:creationId xmlns:a16="http://schemas.microsoft.com/office/drawing/2014/main" id="{B3587D6C-4A77-8063-A92B-2A5D9225DF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18734" y="5548570"/>
            <a:ext cx="770079" cy="605243"/>
          </a:xfrm>
          <a:prstGeom prst="rect">
            <a:avLst/>
          </a:prstGeom>
        </p:spPr>
      </p:pic>
      <p:sp>
        <p:nvSpPr>
          <p:cNvPr id="59" name="직사각형 58">
            <a:extLst>
              <a:ext uri="{FF2B5EF4-FFF2-40B4-BE49-F238E27FC236}">
                <a16:creationId xmlns:a16="http://schemas.microsoft.com/office/drawing/2014/main" id="{2C06ECD3-5D09-C341-CCF0-8F449EBB2B3E}"/>
              </a:ext>
            </a:extLst>
          </p:cNvPr>
          <p:cNvSpPr/>
          <p:nvPr/>
        </p:nvSpPr>
        <p:spPr>
          <a:xfrm>
            <a:off x="9426969" y="6127202"/>
            <a:ext cx="760350" cy="215444"/>
          </a:xfrm>
          <a:prstGeom prst="rect">
            <a:avLst/>
          </a:prstGeom>
        </p:spPr>
        <p:txBody>
          <a:bodyPr wrap="square">
            <a:spAutoFit/>
          </a:bodyPr>
          <a:lstStyle/>
          <a:p>
            <a:pPr algn="ctr"/>
            <a:r>
              <a:rPr lang="en-US" altLang="ko-KR" sz="800">
                <a:latin typeface="+mn-ea"/>
              </a:rPr>
              <a:t>Maria DB</a:t>
            </a:r>
          </a:p>
        </p:txBody>
      </p:sp>
      <p:sp>
        <p:nvSpPr>
          <p:cNvPr id="60" name="순서도: 판단 59">
            <a:extLst>
              <a:ext uri="{FF2B5EF4-FFF2-40B4-BE49-F238E27FC236}">
                <a16:creationId xmlns:a16="http://schemas.microsoft.com/office/drawing/2014/main" id="{2B21FD0A-23A2-C6DC-F75E-E8989B6EE440}"/>
              </a:ext>
            </a:extLst>
          </p:cNvPr>
          <p:cNvSpPr/>
          <p:nvPr/>
        </p:nvSpPr>
        <p:spPr>
          <a:xfrm>
            <a:off x="9188653" y="488592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2" name="순서도: 처리 61">
            <a:extLst>
              <a:ext uri="{FF2B5EF4-FFF2-40B4-BE49-F238E27FC236}">
                <a16:creationId xmlns:a16="http://schemas.microsoft.com/office/drawing/2014/main" id="{B04C559A-69AC-46DB-451C-F4F05902C43E}"/>
              </a:ext>
            </a:extLst>
          </p:cNvPr>
          <p:cNvSpPr/>
          <p:nvPr/>
        </p:nvSpPr>
        <p:spPr>
          <a:xfrm>
            <a:off x="10621787" y="3933953"/>
            <a:ext cx="1245427" cy="56156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C92E75D9-CFF9-373D-5C50-90BF97517DA2}"/>
              </a:ext>
            </a:extLst>
          </p:cNvPr>
          <p:cNvCxnSpPr>
            <a:cxnSpLocks/>
          </p:cNvCxnSpPr>
          <p:nvPr/>
        </p:nvCxnSpPr>
        <p:spPr>
          <a:xfrm>
            <a:off x="10621787" y="4181909"/>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9339BF47-8D5C-1834-7435-EB340B5C7FB2}"/>
              </a:ext>
            </a:extLst>
          </p:cNvPr>
          <p:cNvSpPr txBox="1"/>
          <p:nvPr/>
        </p:nvSpPr>
        <p:spPr>
          <a:xfrm>
            <a:off x="10641786" y="3935688"/>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65" name="TextBox 64">
            <a:extLst>
              <a:ext uri="{FF2B5EF4-FFF2-40B4-BE49-F238E27FC236}">
                <a16:creationId xmlns:a16="http://schemas.microsoft.com/office/drawing/2014/main" id="{6C1C6D2C-F6A4-B2A2-76D2-0D0E09AEE9A4}"/>
              </a:ext>
            </a:extLst>
          </p:cNvPr>
          <p:cNvSpPr txBox="1"/>
          <p:nvPr/>
        </p:nvSpPr>
        <p:spPr>
          <a:xfrm>
            <a:off x="10629379" y="4248908"/>
            <a:ext cx="1222990" cy="215444"/>
          </a:xfrm>
          <a:prstGeom prst="rect">
            <a:avLst/>
          </a:prstGeom>
          <a:noFill/>
        </p:spPr>
        <p:txBody>
          <a:bodyPr wrap="square" rtlCol="0">
            <a:spAutoFit/>
          </a:bodyPr>
          <a:lstStyle/>
          <a:p>
            <a:pPr algn="ctr"/>
            <a:r>
              <a:rPr lang="en-US" altLang="ko-KR" sz="800">
                <a:latin typeface="+mn-ea"/>
              </a:rPr>
              <a:t>4) </a:t>
            </a:r>
            <a:r>
              <a:rPr lang="ko-KR" altLang="en-US" sz="800">
                <a:latin typeface="+mn-ea"/>
              </a:rPr>
              <a:t>파일저장</a:t>
            </a:r>
            <a:endParaRPr lang="ko-KR" altLang="en-US" sz="800"/>
          </a:p>
        </p:txBody>
      </p:sp>
      <p:sp>
        <p:nvSpPr>
          <p:cNvPr id="66" name="순서도: 판단 65">
            <a:extLst>
              <a:ext uri="{FF2B5EF4-FFF2-40B4-BE49-F238E27FC236}">
                <a16:creationId xmlns:a16="http://schemas.microsoft.com/office/drawing/2014/main" id="{CEF4AE48-E84C-83D7-CAC3-436CFE7ED17F}"/>
              </a:ext>
            </a:extLst>
          </p:cNvPr>
          <p:cNvSpPr/>
          <p:nvPr/>
        </p:nvSpPr>
        <p:spPr>
          <a:xfrm>
            <a:off x="9173688" y="2489940"/>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9163983" y="1484784"/>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3" name="직선 화살표 연결선 92">
            <a:extLst>
              <a:ext uri="{FF2B5EF4-FFF2-40B4-BE49-F238E27FC236}">
                <a16:creationId xmlns:a16="http://schemas.microsoft.com/office/drawing/2014/main" id="{6279FF51-C99B-CEB5-8046-1907AB63E40C}"/>
              </a:ext>
            </a:extLst>
          </p:cNvPr>
          <p:cNvCxnSpPr>
            <a:cxnSpLocks/>
            <a:stCxn id="58" idx="0"/>
            <a:endCxn id="60" idx="2"/>
          </p:cNvCxnSpPr>
          <p:nvPr/>
        </p:nvCxnSpPr>
        <p:spPr>
          <a:xfrm flipH="1" flipV="1">
            <a:off x="9800148" y="5351292"/>
            <a:ext cx="3626" cy="1972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7CC73F82-765D-C5ED-60FE-C30D2A909C0C}"/>
              </a:ext>
            </a:extLst>
          </p:cNvPr>
          <p:cNvCxnSpPr>
            <a:cxnSpLocks/>
          </p:cNvCxnSpPr>
          <p:nvPr/>
        </p:nvCxnSpPr>
        <p:spPr>
          <a:xfrm flipV="1">
            <a:off x="9103853" y="5940133"/>
            <a:ext cx="262878" cy="3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3" name="연결선: 꺾임 112">
            <a:extLst>
              <a:ext uri="{FF2B5EF4-FFF2-40B4-BE49-F238E27FC236}">
                <a16:creationId xmlns:a16="http://schemas.microsoft.com/office/drawing/2014/main" id="{03EB8BC8-7FF1-745B-6652-A4DA7A9EDF09}"/>
              </a:ext>
            </a:extLst>
          </p:cNvPr>
          <p:cNvCxnSpPr>
            <a:cxnSpLocks/>
            <a:stCxn id="108" idx="3"/>
          </p:cNvCxnSpPr>
          <p:nvPr/>
        </p:nvCxnSpPr>
        <p:spPr>
          <a:xfrm>
            <a:off x="6956620" y="5887585"/>
            <a:ext cx="850748" cy="8325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7" name="직선 화살표 연결선 116">
            <a:extLst>
              <a:ext uri="{FF2B5EF4-FFF2-40B4-BE49-F238E27FC236}">
                <a16:creationId xmlns:a16="http://schemas.microsoft.com/office/drawing/2014/main" id="{AE4841DC-B36F-7229-02D1-7312D84741F0}"/>
              </a:ext>
            </a:extLst>
          </p:cNvPr>
          <p:cNvCxnSpPr>
            <a:cxnSpLocks/>
            <a:stCxn id="60" idx="3"/>
          </p:cNvCxnSpPr>
          <p:nvPr/>
        </p:nvCxnSpPr>
        <p:spPr>
          <a:xfrm>
            <a:off x="10411643" y="5118611"/>
            <a:ext cx="1887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9" idx="0"/>
            <a:endCxn id="62" idx="2"/>
          </p:cNvCxnSpPr>
          <p:nvPr/>
        </p:nvCxnSpPr>
        <p:spPr>
          <a:xfrm flipH="1" flipV="1">
            <a:off x="11244501" y="4495518"/>
            <a:ext cx="8401" cy="51428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5" name="직선 화살표 연결선 124">
            <a:extLst>
              <a:ext uri="{FF2B5EF4-FFF2-40B4-BE49-F238E27FC236}">
                <a16:creationId xmlns:a16="http://schemas.microsoft.com/office/drawing/2014/main" id="{F214CFC8-75F0-5799-1A78-80562E17FC51}"/>
              </a:ext>
            </a:extLst>
          </p:cNvPr>
          <p:cNvCxnSpPr>
            <a:cxnSpLocks/>
            <a:stCxn id="65" idx="1"/>
            <a:endCxn id="133" idx="3"/>
          </p:cNvCxnSpPr>
          <p:nvPr/>
        </p:nvCxnSpPr>
        <p:spPr>
          <a:xfrm flipH="1" flipV="1">
            <a:off x="10351329" y="4346966"/>
            <a:ext cx="278050" cy="966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7231" y="3198472"/>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9434033" y="3794648"/>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01" name="직선 화살표 연결선 200">
            <a:extLst>
              <a:ext uri="{FF2B5EF4-FFF2-40B4-BE49-F238E27FC236}">
                <a16:creationId xmlns:a16="http://schemas.microsoft.com/office/drawing/2014/main" id="{150F0A3F-5C2C-0B7B-8AEC-CA3EE1D17509}"/>
              </a:ext>
            </a:extLst>
          </p:cNvPr>
          <p:cNvCxnSpPr>
            <a:cxnSpLocks/>
            <a:stCxn id="133" idx="0"/>
            <a:endCxn id="200" idx="2"/>
          </p:cNvCxnSpPr>
          <p:nvPr/>
        </p:nvCxnSpPr>
        <p:spPr>
          <a:xfrm flipH="1" flipV="1">
            <a:off x="9814208" y="4010092"/>
            <a:ext cx="11053" cy="15910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H="1" flipV="1">
            <a:off x="9785183" y="2955303"/>
            <a:ext cx="7088" cy="24316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98059" y="239853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98059" y="282912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600383" y="243310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Service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610754" y="2851531"/>
            <a:ext cx="1269905" cy="203133"/>
          </a:xfrm>
          <a:prstGeom prst="rect">
            <a:avLst/>
          </a:prstGeom>
          <a:noFill/>
        </p:spPr>
        <p:txBody>
          <a:bodyPr wrap="square" rtlCol="0">
            <a:spAutoFit/>
          </a:bodyPr>
          <a:lstStyle/>
          <a:p>
            <a:pPr algn="ctr">
              <a:lnSpc>
                <a:spcPct val="90000"/>
              </a:lnSpc>
            </a:pPr>
            <a:r>
              <a:rPr lang="en-US" altLang="ko-KR" sz="800">
                <a:solidFill>
                  <a:schemeClr val="tx1"/>
                </a:solidFill>
                <a:latin typeface="+mn-ea"/>
              </a:rPr>
              <a:t>5) </a:t>
            </a:r>
            <a:r>
              <a:rPr lang="ko-KR" altLang="en-US" sz="800">
                <a:latin typeface="+mn-ea"/>
              </a:rPr>
              <a:t>파일</a:t>
            </a:r>
            <a:r>
              <a:rPr lang="ko-KR" altLang="en-US" sz="800">
                <a:solidFill>
                  <a:schemeClr val="tx1"/>
                </a:solidFill>
                <a:latin typeface="+mn-ea"/>
              </a:rPr>
              <a:t> </a:t>
            </a:r>
            <a:r>
              <a:rPr lang="en-US" altLang="ko-KR" sz="800">
                <a:solidFill>
                  <a:schemeClr val="tx1"/>
                </a:solidFill>
                <a:latin typeface="+mn-ea"/>
              </a:rPr>
              <a:t>DB </a:t>
            </a:r>
            <a:r>
              <a:rPr lang="ko-KR" altLang="en-US" sz="800">
                <a:solidFill>
                  <a:schemeClr val="tx1"/>
                </a:solidFill>
                <a:latin typeface="+mn-ea"/>
              </a:rPr>
              <a:t>저장</a:t>
            </a: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32211" y="139052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40446" y="1969154"/>
            <a:ext cx="760350" cy="215444"/>
          </a:xfrm>
          <a:prstGeom prst="rect">
            <a:avLst/>
          </a:prstGeom>
        </p:spPr>
        <p:txBody>
          <a:bodyPr wrap="square">
            <a:spAutoFit/>
          </a:bodyPr>
          <a:lstStyle/>
          <a:p>
            <a:pPr algn="ctr"/>
            <a:r>
              <a:rPr lang="en-US" altLang="ko-KR" sz="800">
                <a:latin typeface="+mn-ea"/>
              </a:rPr>
              <a:t>Maria DB</a:t>
            </a:r>
          </a:p>
        </p:txBody>
      </p:sp>
      <p:cxnSp>
        <p:nvCxnSpPr>
          <p:cNvPr id="273" name="직선 화살표 연결선 272">
            <a:extLst>
              <a:ext uri="{FF2B5EF4-FFF2-40B4-BE49-F238E27FC236}">
                <a16:creationId xmlns:a16="http://schemas.microsoft.com/office/drawing/2014/main" id="{27FC026E-72E1-C2D8-1343-9088515E552F}"/>
              </a:ext>
            </a:extLst>
          </p:cNvPr>
          <p:cNvCxnSpPr>
            <a:cxnSpLocks/>
            <a:stCxn id="66" idx="3"/>
            <a:endCxn id="257" idx="1"/>
          </p:cNvCxnSpPr>
          <p:nvPr/>
        </p:nvCxnSpPr>
        <p:spPr>
          <a:xfrm>
            <a:off x="10396678" y="2722622"/>
            <a:ext cx="201381" cy="111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77" name="직선 화살표 연결선 276">
            <a:extLst>
              <a:ext uri="{FF2B5EF4-FFF2-40B4-BE49-F238E27FC236}">
                <a16:creationId xmlns:a16="http://schemas.microsoft.com/office/drawing/2014/main" id="{23ED0122-4D2F-D7EE-5F09-CD9DF5CA7F45}"/>
              </a:ext>
            </a:extLst>
          </p:cNvPr>
          <p:cNvCxnSpPr>
            <a:cxnSpLocks/>
            <a:stCxn id="257" idx="0"/>
            <a:endCxn id="267" idx="2"/>
          </p:cNvCxnSpPr>
          <p:nvPr/>
        </p:nvCxnSpPr>
        <p:spPr>
          <a:xfrm flipH="1" flipV="1">
            <a:off x="11220621" y="2184598"/>
            <a:ext cx="152" cy="21393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3" name="직선 화살표 연결선 282">
            <a:extLst>
              <a:ext uri="{FF2B5EF4-FFF2-40B4-BE49-F238E27FC236}">
                <a16:creationId xmlns:a16="http://schemas.microsoft.com/office/drawing/2014/main" id="{432FBFCC-C1D8-32ED-3D08-E9F3192034B5}"/>
              </a:ext>
            </a:extLst>
          </p:cNvPr>
          <p:cNvCxnSpPr>
            <a:cxnSpLocks/>
            <a:stCxn id="266" idx="1"/>
            <a:endCxn id="81" idx="3"/>
          </p:cNvCxnSpPr>
          <p:nvPr/>
        </p:nvCxnSpPr>
        <p:spPr>
          <a:xfrm flipH="1">
            <a:off x="10386973" y="1693144"/>
            <a:ext cx="445238" cy="2432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81" idx="0"/>
            <a:endCxn id="35" idx="3"/>
          </p:cNvCxnSpPr>
          <p:nvPr/>
        </p:nvCxnSpPr>
        <p:spPr>
          <a:xfrm rot="16200000" flipH="1" flipV="1">
            <a:off x="8405726" y="314820"/>
            <a:ext cx="199788" cy="2539716"/>
          </a:xfrm>
          <a:prstGeom prst="bentConnector4">
            <a:avLst>
              <a:gd name="adj1" fmla="val -114421"/>
              <a:gd name="adj2" fmla="val 8844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1" name="연결선: 꺾임 300">
            <a:extLst>
              <a:ext uri="{FF2B5EF4-FFF2-40B4-BE49-F238E27FC236}">
                <a16:creationId xmlns:a16="http://schemas.microsoft.com/office/drawing/2014/main" id="{203FCEDC-ECFE-60F4-0B14-05431F15E863}"/>
              </a:ext>
            </a:extLst>
          </p:cNvPr>
          <p:cNvCxnSpPr>
            <a:cxnSpLocks/>
            <a:stCxn id="14" idx="1"/>
          </p:cNvCxnSpPr>
          <p:nvPr/>
        </p:nvCxnSpPr>
        <p:spPr>
          <a:xfrm rot="10800000" flipV="1">
            <a:off x="7567293" y="2083608"/>
            <a:ext cx="164249" cy="985352"/>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06" name="TextBox 305">
            <a:extLst>
              <a:ext uri="{FF2B5EF4-FFF2-40B4-BE49-F238E27FC236}">
                <a16:creationId xmlns:a16="http://schemas.microsoft.com/office/drawing/2014/main" id="{71C7B59A-E69F-F865-313B-A8CF683CB466}"/>
              </a:ext>
            </a:extLst>
          </p:cNvPr>
          <p:cNvSpPr txBox="1"/>
          <p:nvPr/>
        </p:nvSpPr>
        <p:spPr>
          <a:xfrm>
            <a:off x="10334134" y="4922356"/>
            <a:ext cx="263214" cy="215444"/>
          </a:xfrm>
          <a:prstGeom prst="rect">
            <a:avLst/>
          </a:prstGeom>
          <a:noFill/>
        </p:spPr>
        <p:txBody>
          <a:bodyPr wrap="none" rtlCol="0">
            <a:spAutoFit/>
          </a:bodyPr>
          <a:lstStyle/>
          <a:p>
            <a:r>
              <a:rPr lang="en-US" altLang="ko-KR" sz="800"/>
              <a:t>N</a:t>
            </a:r>
            <a:endParaRPr lang="ko-KR" altLang="en-US" sz="800"/>
          </a:p>
        </p:txBody>
      </p:sp>
      <p:sp>
        <p:nvSpPr>
          <p:cNvPr id="307" name="TextBox 306">
            <a:extLst>
              <a:ext uri="{FF2B5EF4-FFF2-40B4-BE49-F238E27FC236}">
                <a16:creationId xmlns:a16="http://schemas.microsoft.com/office/drawing/2014/main" id="{A01D2ECA-654D-2C3A-3BF7-532AA95C3F3C}"/>
              </a:ext>
            </a:extLst>
          </p:cNvPr>
          <p:cNvSpPr txBox="1"/>
          <p:nvPr/>
        </p:nvSpPr>
        <p:spPr>
          <a:xfrm>
            <a:off x="10344550" y="2536171"/>
            <a:ext cx="263214" cy="215444"/>
          </a:xfrm>
          <a:prstGeom prst="rect">
            <a:avLst/>
          </a:prstGeom>
          <a:noFill/>
        </p:spPr>
        <p:txBody>
          <a:bodyPr wrap="none" rtlCol="0">
            <a:spAutoFit/>
          </a:bodyPr>
          <a:lstStyle/>
          <a:p>
            <a:r>
              <a:rPr lang="en-US" altLang="ko-KR" sz="800"/>
              <a:t>N</a:t>
            </a:r>
            <a:endParaRPr lang="ko-KR" altLang="en-US" sz="800"/>
          </a:p>
        </p:txBody>
      </p:sp>
      <p:sp>
        <p:nvSpPr>
          <p:cNvPr id="308" name="TextBox 307">
            <a:extLst>
              <a:ext uri="{FF2B5EF4-FFF2-40B4-BE49-F238E27FC236}">
                <a16:creationId xmlns:a16="http://schemas.microsoft.com/office/drawing/2014/main" id="{C2618B61-1D21-16C7-27B4-D501F7856330}"/>
              </a:ext>
            </a:extLst>
          </p:cNvPr>
          <p:cNvSpPr txBox="1"/>
          <p:nvPr/>
        </p:nvSpPr>
        <p:spPr>
          <a:xfrm>
            <a:off x="9734883" y="1273931"/>
            <a:ext cx="263214" cy="215444"/>
          </a:xfrm>
          <a:prstGeom prst="rect">
            <a:avLst/>
          </a:prstGeom>
          <a:noFill/>
        </p:spPr>
        <p:txBody>
          <a:bodyPr wrap="none" rtlCol="0">
            <a:spAutoFit/>
          </a:bodyPr>
          <a:lstStyle/>
          <a:p>
            <a:r>
              <a:rPr lang="en-US" altLang="ko-KR" sz="800"/>
              <a:t>N</a:t>
            </a:r>
            <a:endParaRPr lang="ko-KR" altLang="en-US" sz="800"/>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sp>
        <p:nvSpPr>
          <p:cNvPr id="312" name="TextBox 311">
            <a:extLst>
              <a:ext uri="{FF2B5EF4-FFF2-40B4-BE49-F238E27FC236}">
                <a16:creationId xmlns:a16="http://schemas.microsoft.com/office/drawing/2014/main" id="{7FC7A7A3-3336-AA23-F8B9-4F995FD81851}"/>
              </a:ext>
            </a:extLst>
          </p:cNvPr>
          <p:cNvSpPr txBox="1"/>
          <p:nvPr/>
        </p:nvSpPr>
        <p:spPr>
          <a:xfrm>
            <a:off x="3886319" y="6012935"/>
            <a:ext cx="242374" cy="215444"/>
          </a:xfrm>
          <a:prstGeom prst="rect">
            <a:avLst/>
          </a:prstGeom>
          <a:noFill/>
        </p:spPr>
        <p:txBody>
          <a:bodyPr wrap="none" rtlCol="0">
            <a:spAutoFit/>
          </a:bodyPr>
          <a:lstStyle/>
          <a:p>
            <a:r>
              <a:rPr lang="en-US" altLang="ko-KR" sz="800"/>
              <a:t>Y</a:t>
            </a:r>
            <a:endParaRPr lang="ko-KR" altLang="en-US" sz="800"/>
          </a:p>
        </p:txBody>
      </p:sp>
      <p:cxnSp>
        <p:nvCxnSpPr>
          <p:cNvPr id="313" name="연결선: 꺾임 312">
            <a:extLst>
              <a:ext uri="{FF2B5EF4-FFF2-40B4-BE49-F238E27FC236}">
                <a16:creationId xmlns:a16="http://schemas.microsoft.com/office/drawing/2014/main" id="{9B21A7FE-D39B-5477-2C1A-54DA845B8AA1}"/>
              </a:ext>
            </a:extLst>
          </p:cNvPr>
          <p:cNvCxnSpPr>
            <a:cxnSpLocks/>
            <a:stCxn id="239" idx="3"/>
            <a:endCxn id="70" idx="2"/>
          </p:cNvCxnSpPr>
          <p:nvPr/>
        </p:nvCxnSpPr>
        <p:spPr>
          <a:xfrm flipV="1">
            <a:off x="4702805" y="3527362"/>
            <a:ext cx="908244" cy="187421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79DAB65F-16EF-C5DB-57B0-F168F1023104}"/>
              </a:ext>
            </a:extLst>
          </p:cNvPr>
          <p:cNvSpPr txBox="1"/>
          <p:nvPr/>
        </p:nvSpPr>
        <p:spPr>
          <a:xfrm>
            <a:off x="4659254" y="5198289"/>
            <a:ext cx="263214" cy="215444"/>
          </a:xfrm>
          <a:prstGeom prst="rect">
            <a:avLst/>
          </a:prstGeom>
          <a:noFill/>
        </p:spPr>
        <p:txBody>
          <a:bodyPr wrap="none" rtlCol="0">
            <a:spAutoFit/>
          </a:bodyPr>
          <a:lstStyle/>
          <a:p>
            <a:r>
              <a:rPr lang="en-US" altLang="ko-KR" sz="800"/>
              <a:t>N</a:t>
            </a:r>
            <a:endParaRPr lang="ko-KR" altLang="en-US" sz="800"/>
          </a:p>
        </p:txBody>
      </p:sp>
      <p:sp>
        <p:nvSpPr>
          <p:cNvPr id="318" name="TextBox 317">
            <a:extLst>
              <a:ext uri="{FF2B5EF4-FFF2-40B4-BE49-F238E27FC236}">
                <a16:creationId xmlns:a16="http://schemas.microsoft.com/office/drawing/2014/main" id="{EDD1A382-7B14-B9C0-16F8-1CC65455D238}"/>
              </a:ext>
            </a:extLst>
          </p:cNvPr>
          <p:cNvSpPr txBox="1"/>
          <p:nvPr/>
        </p:nvSpPr>
        <p:spPr>
          <a:xfrm>
            <a:off x="9092426" y="4892888"/>
            <a:ext cx="242374" cy="215444"/>
          </a:xfrm>
          <a:prstGeom prst="rect">
            <a:avLst/>
          </a:prstGeom>
          <a:noFill/>
        </p:spPr>
        <p:txBody>
          <a:bodyPr wrap="none" rtlCol="0">
            <a:spAutoFit/>
          </a:bodyPr>
          <a:lstStyle/>
          <a:p>
            <a:r>
              <a:rPr lang="en-US" altLang="ko-KR" sz="800"/>
              <a:t>Y</a:t>
            </a:r>
            <a:endParaRPr lang="ko-KR" altLang="en-US" sz="800"/>
          </a:p>
        </p:txBody>
      </p:sp>
      <p:sp>
        <p:nvSpPr>
          <p:cNvPr id="320" name="TextBox 319">
            <a:extLst>
              <a:ext uri="{FF2B5EF4-FFF2-40B4-BE49-F238E27FC236}">
                <a16:creationId xmlns:a16="http://schemas.microsoft.com/office/drawing/2014/main" id="{07BBF0AF-1904-70CF-5E34-37949FD32B8F}"/>
              </a:ext>
            </a:extLst>
          </p:cNvPr>
          <p:cNvSpPr txBox="1"/>
          <p:nvPr/>
        </p:nvSpPr>
        <p:spPr>
          <a:xfrm>
            <a:off x="9080328" y="2509850"/>
            <a:ext cx="242374" cy="215444"/>
          </a:xfrm>
          <a:prstGeom prst="rect">
            <a:avLst/>
          </a:prstGeom>
          <a:noFill/>
        </p:spPr>
        <p:txBody>
          <a:bodyPr wrap="none" rtlCol="0">
            <a:spAutoFit/>
          </a:bodyPr>
          <a:lstStyle/>
          <a:p>
            <a:r>
              <a:rPr lang="en-US" altLang="ko-KR" sz="800"/>
              <a:t>Y</a:t>
            </a:r>
            <a:endParaRPr lang="ko-KR" altLang="en-US" sz="800"/>
          </a:p>
        </p:txBody>
      </p:sp>
      <p:sp>
        <p:nvSpPr>
          <p:cNvPr id="321" name="TextBox 320">
            <a:extLst>
              <a:ext uri="{FF2B5EF4-FFF2-40B4-BE49-F238E27FC236}">
                <a16:creationId xmlns:a16="http://schemas.microsoft.com/office/drawing/2014/main" id="{DC9F0D44-23D1-3FD3-92FB-158947D34FC5}"/>
              </a:ext>
            </a:extLst>
          </p:cNvPr>
          <p:cNvSpPr txBox="1"/>
          <p:nvPr/>
        </p:nvSpPr>
        <p:spPr>
          <a:xfrm>
            <a:off x="9047271" y="1496877"/>
            <a:ext cx="242374" cy="215444"/>
          </a:xfrm>
          <a:prstGeom prst="rect">
            <a:avLst/>
          </a:prstGeom>
          <a:noFill/>
        </p:spPr>
        <p:txBody>
          <a:bodyPr wrap="none" rtlCol="0">
            <a:spAutoFit/>
          </a:bodyPr>
          <a:lstStyle/>
          <a:p>
            <a:r>
              <a:rPr lang="en-US" altLang="ko-KR" sz="800"/>
              <a:t>Y</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stCxn id="213" idx="2"/>
            <a:endCxn id="3" idx="0"/>
          </p:cNvCxnSpPr>
          <p:nvPr/>
        </p:nvCxnSpPr>
        <p:spPr>
          <a:xfrm>
            <a:off x="1832338" y="2886214"/>
            <a:ext cx="2562" cy="2813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 name="직선 연결선 3">
            <a:extLst>
              <a:ext uri="{FF2B5EF4-FFF2-40B4-BE49-F238E27FC236}">
                <a16:creationId xmlns:a16="http://schemas.microsoft.com/office/drawing/2014/main" id="{007E244C-C0DC-B11B-22D2-576798F55EE6}"/>
              </a:ext>
            </a:extLst>
          </p:cNvPr>
          <p:cNvCxnSpPr>
            <a:cxnSpLocks/>
            <a:stCxn id="213" idx="0"/>
            <a:endCxn id="38" idx="2"/>
          </p:cNvCxnSpPr>
          <p:nvPr/>
        </p:nvCxnSpPr>
        <p:spPr>
          <a:xfrm flipV="1">
            <a:off x="1832338" y="237398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사각형: 둥근 모서리 13">
            <a:extLst>
              <a:ext uri="{FF2B5EF4-FFF2-40B4-BE49-F238E27FC236}">
                <a16:creationId xmlns:a16="http://schemas.microsoft.com/office/drawing/2014/main" id="{07E64A6C-73D2-7AAA-3B39-96E551B578EB}"/>
              </a:ext>
            </a:extLst>
          </p:cNvPr>
          <p:cNvSpPr/>
          <p:nvPr/>
        </p:nvSpPr>
        <p:spPr>
          <a:xfrm>
            <a:off x="7731541" y="1632953"/>
            <a:ext cx="1052137" cy="901309"/>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파일 </a:t>
            </a:r>
            <a:r>
              <a:rPr lang="en-US" altLang="ko-KR" sz="900">
                <a:solidFill>
                  <a:schemeClr val="tx1"/>
                </a:solidFill>
              </a:rPr>
              <a:t>DB</a:t>
            </a:r>
            <a:r>
              <a:rPr lang="ko-KR" altLang="en-US" sz="900">
                <a:solidFill>
                  <a:schemeClr val="tx1"/>
                </a:solidFill>
              </a:rPr>
              <a:t>저장</a:t>
            </a:r>
            <a:endParaRPr lang="en-US" altLang="ko-KR" sz="900">
              <a:solidFill>
                <a:schemeClr val="tx1"/>
              </a:solidFill>
            </a:endParaRPr>
          </a:p>
          <a:p>
            <a:pPr algn="ctr"/>
            <a:r>
              <a:rPr lang="ko-KR" altLang="en-US" sz="900">
                <a:solidFill>
                  <a:schemeClr val="tx1"/>
                </a:solidFill>
              </a:rPr>
              <a:t>실패 시 </a:t>
            </a:r>
            <a:endParaRPr lang="en-US" altLang="ko-KR" sz="900">
              <a:solidFill>
                <a:schemeClr val="tx1"/>
              </a:solidFill>
            </a:endParaRPr>
          </a:p>
          <a:p>
            <a:pPr algn="ctr"/>
            <a:r>
              <a:rPr lang="ko-KR" altLang="en-US" sz="900">
                <a:solidFill>
                  <a:schemeClr val="tx1"/>
                </a:solidFill>
              </a:rPr>
              <a:t>파일 저장소에서 삭제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a:t>
            </a:r>
            <a:r>
              <a:rPr lang="ko-KR" altLang="en-US" sz="900">
                <a:solidFill>
                  <a:schemeClr val="tx1"/>
                </a:solidFill>
              </a:rPr>
              <a:t>삭제</a:t>
            </a:r>
            <a:endParaRPr lang="en-US" altLang="ko-KR" sz="900">
              <a:solidFill>
                <a:schemeClr val="tx1"/>
              </a:solidFill>
            </a:endParaRPr>
          </a:p>
        </p:txBody>
      </p:sp>
      <p:cxnSp>
        <p:nvCxnSpPr>
          <p:cNvPr id="225" name="연결선: 꺾임 224">
            <a:extLst>
              <a:ext uri="{FF2B5EF4-FFF2-40B4-BE49-F238E27FC236}">
                <a16:creationId xmlns:a16="http://schemas.microsoft.com/office/drawing/2014/main" id="{B2F644CE-ED57-D965-DB0D-710A330075A1}"/>
              </a:ext>
            </a:extLst>
          </p:cNvPr>
          <p:cNvCxnSpPr>
            <a:cxnSpLocks/>
            <a:stCxn id="320" idx="2"/>
            <a:endCxn id="230" idx="3"/>
          </p:cNvCxnSpPr>
          <p:nvPr/>
        </p:nvCxnSpPr>
        <p:spPr>
          <a:xfrm rot="5400000">
            <a:off x="8673857" y="2843994"/>
            <a:ext cx="646359" cy="408959"/>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9" name="연결선: 꺾임 228">
            <a:extLst>
              <a:ext uri="{FF2B5EF4-FFF2-40B4-BE49-F238E27FC236}">
                <a16:creationId xmlns:a16="http://schemas.microsoft.com/office/drawing/2014/main" id="{7C1CAAE9-A82D-72B2-B0F5-3036A6041CEB}"/>
              </a:ext>
            </a:extLst>
          </p:cNvPr>
          <p:cNvCxnSpPr>
            <a:cxnSpLocks/>
            <a:stCxn id="81" idx="1"/>
            <a:endCxn id="14" idx="3"/>
          </p:cNvCxnSpPr>
          <p:nvPr/>
        </p:nvCxnSpPr>
        <p:spPr>
          <a:xfrm rot="10800000" flipV="1">
            <a:off x="8783679" y="1717466"/>
            <a:ext cx="380305" cy="366142"/>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30" name="사각형: 둥근 모서리 229">
            <a:extLst>
              <a:ext uri="{FF2B5EF4-FFF2-40B4-BE49-F238E27FC236}">
                <a16:creationId xmlns:a16="http://schemas.microsoft.com/office/drawing/2014/main" id="{255D54C8-18EE-469E-1333-E0B7F7AF4D43}"/>
              </a:ext>
            </a:extLst>
          </p:cNvPr>
          <p:cNvSpPr/>
          <p:nvPr/>
        </p:nvSpPr>
        <p:spPr>
          <a:xfrm>
            <a:off x="7740419" y="3207208"/>
            <a:ext cx="1052137" cy="328890"/>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a:t>
            </a:r>
            <a:r>
              <a:rPr lang="en-US" altLang="ko-KR" sz="900">
                <a:solidFill>
                  <a:schemeClr val="tx1"/>
                </a:solidFill>
              </a:rPr>
              <a:t>DB</a:t>
            </a:r>
            <a:r>
              <a:rPr lang="ko-KR" altLang="en-US" sz="900">
                <a:solidFill>
                  <a:schemeClr val="tx1"/>
                </a:solidFill>
              </a:rPr>
              <a:t>삭제</a:t>
            </a:r>
            <a:endParaRPr lang="en-US" altLang="ko-KR" sz="900">
              <a:solidFill>
                <a:schemeClr val="tx1"/>
              </a:solidFill>
            </a:endParaRPr>
          </a:p>
        </p:txBody>
      </p:sp>
      <p:cxnSp>
        <p:nvCxnSpPr>
          <p:cNvPr id="240" name="직선 연결선 239">
            <a:extLst>
              <a:ext uri="{FF2B5EF4-FFF2-40B4-BE49-F238E27FC236}">
                <a16:creationId xmlns:a16="http://schemas.microsoft.com/office/drawing/2014/main" id="{DAE55853-B49A-8395-22F1-08E47EF6549B}"/>
              </a:ext>
            </a:extLst>
          </p:cNvPr>
          <p:cNvCxnSpPr>
            <a:cxnSpLocks/>
            <a:endCxn id="230" idx="1"/>
          </p:cNvCxnSpPr>
          <p:nvPr/>
        </p:nvCxnSpPr>
        <p:spPr>
          <a:xfrm>
            <a:off x="7565375" y="3371653"/>
            <a:ext cx="1750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60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수정</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223841" y="193074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760876" y="5619340"/>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7769111" y="619797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a:endCxn id="153" idx="1"/>
          </p:cNvCxnSpPr>
          <p:nvPr/>
        </p:nvCxnSpPr>
        <p:spPr>
          <a:xfrm>
            <a:off x="7513074" y="5914079"/>
            <a:ext cx="247802" cy="788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75623" y="2264926"/>
            <a:ext cx="1245427" cy="8770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75623" y="25128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195622" y="226666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72819" y="286867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184613" y="28898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13662" y="253580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71207" y="3338227"/>
            <a:ext cx="1245427" cy="16533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71207" y="36185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91206" y="337228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30902" y="3595881"/>
            <a:ext cx="1312184" cy="1569660"/>
          </a:xfrm>
          <a:prstGeom prst="rect">
            <a:avLst/>
          </a:prstGeom>
          <a:noFill/>
        </p:spPr>
        <p:txBody>
          <a:bodyPr wrap="square" rtlCol="0">
            <a:spAutoFit/>
          </a:bodyPr>
          <a:lstStyle/>
          <a:p>
            <a:r>
              <a:rPr lang="en-US" altLang="ko-KR" sz="800">
                <a:latin typeface="+mn-ea"/>
              </a:rPr>
              <a:t>1)</a:t>
            </a:r>
            <a:r>
              <a:rPr lang="ko-KR" altLang="en-US" sz="800">
                <a:latin typeface="+mn-ea"/>
              </a:rPr>
              <a:t>유효성 검사</a:t>
            </a:r>
            <a:endParaRPr lang="en-US" altLang="ko-KR" sz="800">
              <a:latin typeface="+mn-ea"/>
            </a:endParaRPr>
          </a:p>
          <a:p>
            <a:r>
              <a:rPr lang="en-US" altLang="ko-KR" sz="800">
                <a:latin typeface="+mn-ea"/>
              </a:rPr>
              <a:t>2-1)</a:t>
            </a:r>
            <a:r>
              <a:rPr lang="ko-KR" altLang="en-US" sz="800">
                <a:latin typeface="+mn-ea"/>
              </a:rPr>
              <a:t>관리자 인지</a:t>
            </a:r>
            <a:endParaRPr lang="en-US" altLang="ko-KR" sz="800">
              <a:latin typeface="+mn-ea"/>
            </a:endParaRPr>
          </a:p>
          <a:p>
            <a:r>
              <a:rPr lang="en-US" altLang="ko-KR" sz="800">
                <a:latin typeface="+mn-ea"/>
              </a:rPr>
              <a:t>2-2)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3)</a:t>
            </a:r>
            <a:r>
              <a:rPr lang="ko-KR" altLang="en-US" sz="800">
                <a:latin typeface="+mn-ea"/>
              </a:rPr>
              <a:t>게시글 </a:t>
            </a:r>
            <a:r>
              <a:rPr lang="en-US" altLang="ko-KR" sz="800">
                <a:latin typeface="+mn-ea"/>
              </a:rPr>
              <a:t>DB</a:t>
            </a:r>
            <a:r>
              <a:rPr lang="ko-KR" altLang="en-US" sz="800">
                <a:latin typeface="+mn-ea"/>
              </a:rPr>
              <a:t>정보 가져옴</a:t>
            </a:r>
            <a:endParaRPr lang="en-US" altLang="ko-KR" sz="800">
              <a:latin typeface="+mn-ea"/>
            </a:endParaRPr>
          </a:p>
          <a:p>
            <a:r>
              <a:rPr lang="en-US" altLang="ko-KR" sz="800">
                <a:solidFill>
                  <a:schemeClr val="tx1"/>
                </a:solidFill>
                <a:latin typeface="+mn-ea"/>
              </a:rPr>
              <a:t>4)</a:t>
            </a:r>
            <a:r>
              <a:rPr lang="ko-KR" altLang="en-US" sz="800">
                <a:latin typeface="+mn-ea"/>
              </a:rPr>
              <a:t>게시글 </a:t>
            </a:r>
            <a:r>
              <a:rPr lang="en-US" altLang="ko-KR" sz="800">
                <a:latin typeface="+mn-ea"/>
              </a:rPr>
              <a:t>DB </a:t>
            </a:r>
            <a:r>
              <a:rPr lang="ko-KR" altLang="en-US" sz="800">
                <a:latin typeface="+mn-ea"/>
              </a:rPr>
              <a:t>수정</a:t>
            </a:r>
            <a:endParaRPr lang="en-US" altLang="ko-KR" sz="800"/>
          </a:p>
          <a:p>
            <a:r>
              <a:rPr lang="en-US" altLang="ko-KR" sz="800"/>
              <a:t>5-1)</a:t>
            </a:r>
            <a:r>
              <a:rPr lang="ko-KR" altLang="en-US" sz="800"/>
              <a:t>신규 파일 저장</a:t>
            </a:r>
            <a:endParaRPr lang="en-US" altLang="ko-KR" sz="800"/>
          </a:p>
          <a:p>
            <a:r>
              <a:rPr lang="en-US" altLang="ko-KR" sz="800"/>
              <a:t>5-2)</a:t>
            </a:r>
            <a:r>
              <a:rPr lang="ko-KR" altLang="en-US" sz="800"/>
              <a:t>신규 파일 </a:t>
            </a:r>
            <a:r>
              <a:rPr lang="en-US" altLang="ko-KR" sz="800"/>
              <a:t>DB </a:t>
            </a:r>
            <a:r>
              <a:rPr lang="ko-KR" altLang="en-US" sz="800"/>
              <a:t>저장 </a:t>
            </a:r>
            <a:r>
              <a:rPr lang="en-US" altLang="ko-KR" sz="800"/>
              <a:t>6-1)</a:t>
            </a:r>
            <a:r>
              <a:rPr lang="ko-KR" altLang="en-US" sz="800"/>
              <a:t> 기존 파일 </a:t>
            </a:r>
            <a:r>
              <a:rPr lang="en-US" altLang="ko-KR" sz="800"/>
              <a:t>DB</a:t>
            </a:r>
            <a:r>
              <a:rPr lang="ko-KR" altLang="en-US" sz="800"/>
              <a:t> 삭제 </a:t>
            </a:r>
            <a:r>
              <a:rPr lang="en-US" altLang="ko-KR" sz="800"/>
              <a:t>6-2)</a:t>
            </a:r>
            <a:r>
              <a:rPr lang="ko-KR" altLang="en-US" sz="800"/>
              <a:t> 기존 파일 저장소에서 삭제</a:t>
            </a:r>
            <a:endParaRPr lang="en-US" altLang="ko-KR" sz="800"/>
          </a:p>
          <a:p>
            <a:endParaRPr lang="ko-KR" altLang="en-US" sz="800"/>
          </a:p>
        </p:txBody>
      </p:sp>
      <p:sp>
        <p:nvSpPr>
          <p:cNvPr id="139" name="순서도: 판단 138">
            <a:extLst>
              <a:ext uri="{FF2B5EF4-FFF2-40B4-BE49-F238E27FC236}">
                <a16:creationId xmlns:a16="http://schemas.microsoft.com/office/drawing/2014/main" id="{BB7F2149-8C43-26BA-A333-F543CDA9957C}"/>
              </a:ext>
            </a:extLst>
          </p:cNvPr>
          <p:cNvSpPr/>
          <p:nvPr/>
        </p:nvSpPr>
        <p:spPr>
          <a:xfrm>
            <a:off x="7534381"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3633611" y="127094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885583"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793921" y="3149420"/>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4390164" y="350423"/>
            <a:ext cx="400785" cy="405243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2190592" y="167398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1212077" y="119935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517085" y="167220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72908"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5250653" y="1236312"/>
            <a:ext cx="1245427" cy="88036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5265765" y="182678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5243122" y="1270361"/>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5266266" y="1836099"/>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564337" y="1448718"/>
            <a:ext cx="1069274" cy="580365"/>
          </a:xfrm>
          <a:prstGeom prst="bentConnector3">
            <a:avLst>
              <a:gd name="adj1" fmla="val 4429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5985281" y="2575299"/>
            <a:ext cx="1245427" cy="95117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5985281" y="282325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6005280" y="2577035"/>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5982842" y="3261390"/>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6005279" y="3261390"/>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6023320" y="2846175"/>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474918" y="2619035"/>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4685749" y="1448719"/>
            <a:ext cx="564905" cy="22777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5" name="순서도: 판단 4">
            <a:extLst>
              <a:ext uri="{FF2B5EF4-FFF2-40B4-BE49-F238E27FC236}">
                <a16:creationId xmlns:a16="http://schemas.microsoft.com/office/drawing/2014/main" id="{C6F1F017-AC64-2BEF-9D75-26E51C21A539}"/>
              </a:ext>
            </a:extLst>
          </p:cNvPr>
          <p:cNvSpPr/>
          <p:nvPr/>
        </p:nvSpPr>
        <p:spPr>
          <a:xfrm>
            <a:off x="664055" y="4228336"/>
            <a:ext cx="1592744" cy="1228097"/>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3" name="연결선: 꺾임 22">
            <a:extLst>
              <a:ext uri="{FF2B5EF4-FFF2-40B4-BE49-F238E27FC236}">
                <a16:creationId xmlns:a16="http://schemas.microsoft.com/office/drawing/2014/main" id="{47B6D28C-6DFA-D8D2-BA03-5C8FC532EAC4}"/>
              </a:ext>
            </a:extLst>
          </p:cNvPr>
          <p:cNvCxnSpPr>
            <a:cxnSpLocks/>
            <a:stCxn id="4" idx="2"/>
            <a:endCxn id="5" idx="0"/>
          </p:cNvCxnSpPr>
          <p:nvPr/>
        </p:nvCxnSpPr>
        <p:spPr>
          <a:xfrm rot="5400000">
            <a:off x="1524068" y="3922747"/>
            <a:ext cx="241948" cy="369230"/>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0" name="연결선: 꺾임 29">
            <a:extLst>
              <a:ext uri="{FF2B5EF4-FFF2-40B4-BE49-F238E27FC236}">
                <a16:creationId xmlns:a16="http://schemas.microsoft.com/office/drawing/2014/main" id="{05CFA532-3897-48FB-1D12-643C1146C028}"/>
              </a:ext>
            </a:extLst>
          </p:cNvPr>
          <p:cNvCxnSpPr>
            <a:cxnSpLocks/>
            <a:stCxn id="5" idx="1"/>
            <a:endCxn id="38" idx="1"/>
          </p:cNvCxnSpPr>
          <p:nvPr/>
        </p:nvCxnSpPr>
        <p:spPr>
          <a:xfrm rot="10800000" flipH="1">
            <a:off x="664055" y="2168053"/>
            <a:ext cx="559786" cy="2674332"/>
          </a:xfrm>
          <a:prstGeom prst="bentConnector3">
            <a:avLst>
              <a:gd name="adj1" fmla="val -40837"/>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5" idx="3"/>
            <a:endCxn id="87" idx="1"/>
          </p:cNvCxnSpPr>
          <p:nvPr/>
        </p:nvCxnSpPr>
        <p:spPr>
          <a:xfrm flipV="1">
            <a:off x="2256799" y="2703450"/>
            <a:ext cx="918824" cy="213893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239" name="순서도: 판단 238">
            <a:extLst>
              <a:ext uri="{FF2B5EF4-FFF2-40B4-BE49-F238E27FC236}">
                <a16:creationId xmlns:a16="http://schemas.microsoft.com/office/drawing/2014/main" id="{6B68500D-7555-1C50-E83C-B01858C3A033}"/>
              </a:ext>
            </a:extLst>
          </p:cNvPr>
          <p:cNvSpPr/>
          <p:nvPr/>
        </p:nvSpPr>
        <p:spPr>
          <a:xfrm>
            <a:off x="3224893" y="5213381"/>
            <a:ext cx="1597671" cy="1149550"/>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1)</a:t>
            </a:r>
            <a:r>
              <a:rPr lang="ko-KR" altLang="en-US" sz="750">
                <a:solidFill>
                  <a:schemeClr val="tx1"/>
                </a:solidFill>
                <a:latin typeface="+mn-ea"/>
              </a:rPr>
              <a:t>유효성 검사</a:t>
            </a:r>
            <a:endParaRPr lang="en-US" altLang="ko-KR" sz="750">
              <a:solidFill>
                <a:schemeClr val="tx1"/>
              </a:solidFill>
              <a:latin typeface="+mn-ea"/>
            </a:endParaRPr>
          </a:p>
          <a:p>
            <a:pPr algn="ctr">
              <a:lnSpc>
                <a:spcPct val="90000"/>
              </a:lnSpc>
            </a:pPr>
            <a:r>
              <a:rPr lang="en-US" altLang="ko-KR" sz="750">
                <a:solidFill>
                  <a:schemeClr val="tx1"/>
                </a:solidFill>
                <a:latin typeface="+mn-ea"/>
              </a:rPr>
              <a:t>1.</a:t>
            </a:r>
            <a:r>
              <a:rPr lang="ko-KR" altLang="en-US" sz="750">
                <a:solidFill>
                  <a:schemeClr val="tx1"/>
                </a:solidFill>
                <a:latin typeface="+mn-ea"/>
              </a:rPr>
              <a:t>공백 불가</a:t>
            </a:r>
            <a:endParaRPr lang="en-US" altLang="ko-KR" sz="750">
              <a:solidFill>
                <a:schemeClr val="tx1"/>
              </a:solidFill>
              <a:latin typeface="+mn-ea"/>
            </a:endParaRPr>
          </a:p>
          <a:p>
            <a:pPr algn="ctr">
              <a:lnSpc>
                <a:spcPct val="90000"/>
              </a:lnSpc>
            </a:pPr>
            <a:r>
              <a:rPr lang="en-US" altLang="ko-KR" sz="750">
                <a:solidFill>
                  <a:schemeClr val="tx1"/>
                </a:solidFill>
                <a:latin typeface="+mn-ea"/>
              </a:rPr>
              <a:t>2.</a:t>
            </a:r>
            <a:r>
              <a:rPr lang="ko-KR" altLang="en-US" sz="750">
                <a:solidFill>
                  <a:schemeClr val="tx1"/>
                </a:solidFill>
                <a:latin typeface="+mn-ea"/>
              </a:rPr>
              <a:t>제목 </a:t>
            </a:r>
            <a:r>
              <a:rPr lang="en-US" altLang="ko-KR" sz="750">
                <a:solidFill>
                  <a:schemeClr val="tx1"/>
                </a:solidFill>
                <a:latin typeface="+mn-ea"/>
              </a:rPr>
              <a:t>10</a:t>
            </a:r>
            <a:r>
              <a:rPr lang="ko-KR" altLang="en-US" sz="750">
                <a:solidFill>
                  <a:schemeClr val="tx1"/>
                </a:solidFill>
                <a:latin typeface="+mn-ea"/>
              </a:rPr>
              <a:t>글자</a:t>
            </a:r>
            <a:endParaRPr lang="en-US" altLang="ko-KR" sz="750">
              <a:solidFill>
                <a:schemeClr val="tx1"/>
              </a:solidFill>
              <a:latin typeface="+mn-ea"/>
            </a:endParaRPr>
          </a:p>
          <a:p>
            <a:pPr algn="ctr">
              <a:lnSpc>
                <a:spcPct val="90000"/>
              </a:lnSpc>
            </a:pPr>
            <a:r>
              <a:rPr lang="en-US" altLang="ko-KR" sz="750">
                <a:solidFill>
                  <a:schemeClr val="tx1"/>
                </a:solidFill>
                <a:latin typeface="+mn-ea"/>
              </a:rPr>
              <a:t>3.</a:t>
            </a:r>
            <a:r>
              <a:rPr lang="ko-KR" altLang="en-US" sz="750">
                <a:solidFill>
                  <a:schemeClr val="tx1"/>
                </a:solidFill>
                <a:latin typeface="+mn-ea"/>
              </a:rPr>
              <a:t>내용 </a:t>
            </a:r>
            <a:r>
              <a:rPr lang="en-US" altLang="ko-KR" sz="750">
                <a:solidFill>
                  <a:schemeClr val="tx1"/>
                </a:solidFill>
                <a:latin typeface="+mn-ea"/>
              </a:rPr>
              <a:t>800B</a:t>
            </a:r>
          </a:p>
          <a:p>
            <a:pPr algn="ctr">
              <a:lnSpc>
                <a:spcPct val="90000"/>
              </a:lnSpc>
            </a:pPr>
            <a:r>
              <a:rPr lang="en-US" altLang="ko-KR" sz="750">
                <a:solidFill>
                  <a:schemeClr val="tx1"/>
                </a:solidFill>
                <a:latin typeface="+mn-ea"/>
              </a:rPr>
              <a:t>4.</a:t>
            </a:r>
            <a:r>
              <a:rPr lang="ko-KR" altLang="en-US" sz="750">
                <a:solidFill>
                  <a:schemeClr val="tx1"/>
                </a:solidFill>
                <a:latin typeface="+mn-ea"/>
              </a:rPr>
              <a:t>파일 </a:t>
            </a:r>
            <a:r>
              <a:rPr lang="en-US" altLang="ko-KR" sz="750">
                <a:solidFill>
                  <a:schemeClr val="tx1"/>
                </a:solidFill>
                <a:latin typeface="+mn-ea"/>
              </a:rPr>
              <a:t>3MB</a:t>
            </a:r>
          </a:p>
          <a:p>
            <a:pPr algn="ctr">
              <a:lnSpc>
                <a:spcPct val="90000"/>
              </a:lnSpc>
            </a:pPr>
            <a:r>
              <a:rPr lang="ko-KR" altLang="en-US" sz="750">
                <a:solidFill>
                  <a:schemeClr val="tx1"/>
                </a:solidFill>
                <a:latin typeface="+mn-ea"/>
              </a:rPr>
              <a:t>이하</a:t>
            </a:r>
          </a:p>
        </p:txBody>
      </p: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239" idx="0"/>
          </p:cNvCxnSpPr>
          <p:nvPr/>
        </p:nvCxnSpPr>
        <p:spPr>
          <a:xfrm rot="16200000" flipH="1">
            <a:off x="3797904" y="4987555"/>
            <a:ext cx="221843" cy="22980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66" name="순서도: 판단 65">
            <a:extLst>
              <a:ext uri="{FF2B5EF4-FFF2-40B4-BE49-F238E27FC236}">
                <a16:creationId xmlns:a16="http://schemas.microsoft.com/office/drawing/2014/main" id="{CEF4AE48-E84C-83D7-CAC3-436CFE7ED17F}"/>
              </a:ext>
            </a:extLst>
          </p:cNvPr>
          <p:cNvSpPr/>
          <p:nvPr/>
        </p:nvSpPr>
        <p:spPr>
          <a:xfrm>
            <a:off x="10576364" y="477184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81" name="순서도: 판단 80">
            <a:extLst>
              <a:ext uri="{FF2B5EF4-FFF2-40B4-BE49-F238E27FC236}">
                <a16:creationId xmlns:a16="http://schemas.microsoft.com/office/drawing/2014/main" id="{4D7435CA-F18E-A506-1B62-083969A88C3A}"/>
              </a:ext>
            </a:extLst>
          </p:cNvPr>
          <p:cNvSpPr/>
          <p:nvPr/>
        </p:nvSpPr>
        <p:spPr>
          <a:xfrm>
            <a:off x="6749776" y="132903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02819" y="5506611"/>
            <a:ext cx="770079" cy="605243"/>
          </a:xfrm>
          <a:prstGeom prst="rect">
            <a:avLst/>
          </a:prstGeom>
        </p:spPr>
      </p:pic>
      <p:cxnSp>
        <p:nvCxnSpPr>
          <p:cNvPr id="211" name="직선 화살표 연결선 210">
            <a:extLst>
              <a:ext uri="{FF2B5EF4-FFF2-40B4-BE49-F238E27FC236}">
                <a16:creationId xmlns:a16="http://schemas.microsoft.com/office/drawing/2014/main" id="{0BFCB442-A9D8-202B-A854-A9CF5F5AFD27}"/>
              </a:ext>
            </a:extLst>
          </p:cNvPr>
          <p:cNvCxnSpPr>
            <a:cxnSpLocks/>
            <a:stCxn id="197" idx="0"/>
            <a:endCxn id="66" idx="2"/>
          </p:cNvCxnSpPr>
          <p:nvPr/>
        </p:nvCxnSpPr>
        <p:spPr>
          <a:xfrm flipV="1">
            <a:off x="11187859" y="5237212"/>
            <a:ext cx="0" cy="2693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57" name="순서도: 처리 256">
            <a:extLst>
              <a:ext uri="{FF2B5EF4-FFF2-40B4-BE49-F238E27FC236}">
                <a16:creationId xmlns:a16="http://schemas.microsoft.com/office/drawing/2014/main" id="{079BA346-4D74-C250-EABA-B616BD11CF8E}"/>
              </a:ext>
            </a:extLst>
          </p:cNvPr>
          <p:cNvSpPr/>
          <p:nvPr/>
        </p:nvSpPr>
        <p:spPr>
          <a:xfrm>
            <a:off x="10563317" y="3813793"/>
            <a:ext cx="1245427" cy="75096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58" name="직선 연결선 257">
            <a:extLst>
              <a:ext uri="{FF2B5EF4-FFF2-40B4-BE49-F238E27FC236}">
                <a16:creationId xmlns:a16="http://schemas.microsoft.com/office/drawing/2014/main" id="{FE7FC2F1-699E-A327-7646-0277C4727B5E}"/>
              </a:ext>
            </a:extLst>
          </p:cNvPr>
          <p:cNvCxnSpPr>
            <a:cxnSpLocks/>
          </p:cNvCxnSpPr>
          <p:nvPr/>
        </p:nvCxnSpPr>
        <p:spPr>
          <a:xfrm>
            <a:off x="10563317" y="42508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259" name="TextBox 258">
            <a:extLst>
              <a:ext uri="{FF2B5EF4-FFF2-40B4-BE49-F238E27FC236}">
                <a16:creationId xmlns:a16="http://schemas.microsoft.com/office/drawing/2014/main" id="{A661FB84-79AF-8BB1-E63C-2CEB480706CD}"/>
              </a:ext>
            </a:extLst>
          </p:cNvPr>
          <p:cNvSpPr txBox="1"/>
          <p:nvPr/>
        </p:nvSpPr>
        <p:spPr>
          <a:xfrm>
            <a:off x="10565641" y="3854812"/>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2" name="TextBox 261">
            <a:extLst>
              <a:ext uri="{FF2B5EF4-FFF2-40B4-BE49-F238E27FC236}">
                <a16:creationId xmlns:a16="http://schemas.microsoft.com/office/drawing/2014/main" id="{EA32C823-DDD9-6BD2-ACE4-0CF75362186D}"/>
              </a:ext>
            </a:extLst>
          </p:cNvPr>
          <p:cNvSpPr txBox="1"/>
          <p:nvPr/>
        </p:nvSpPr>
        <p:spPr>
          <a:xfrm>
            <a:off x="10537300" y="4267493"/>
            <a:ext cx="1318907" cy="203133"/>
          </a:xfrm>
          <a:prstGeom prst="rect">
            <a:avLst/>
          </a:prstGeom>
          <a:noFill/>
        </p:spPr>
        <p:txBody>
          <a:bodyPr wrap="square" rtlCol="0">
            <a:spAutoFit/>
          </a:bodyPr>
          <a:lstStyle/>
          <a:p>
            <a:pPr algn="ctr">
              <a:lnSpc>
                <a:spcPct val="90000"/>
              </a:lnSpc>
            </a:pPr>
            <a:r>
              <a:rPr lang="en-US" altLang="ko-KR" sz="800">
                <a:latin typeface="+mn-ea"/>
              </a:rPr>
              <a:t>5</a:t>
            </a:r>
            <a:r>
              <a:rPr lang="en-US" altLang="ko-KR" sz="800">
                <a:solidFill>
                  <a:schemeClr val="tx1"/>
                </a:solidFill>
                <a:latin typeface="+mn-ea"/>
              </a:rPr>
              <a:t>-2)</a:t>
            </a:r>
            <a:r>
              <a:rPr lang="ko-KR" altLang="en-US" sz="800"/>
              <a:t> 신규 파일 </a:t>
            </a:r>
            <a:r>
              <a:rPr lang="en-US" altLang="ko-KR" sz="800"/>
              <a:t>DB </a:t>
            </a:r>
            <a:r>
              <a:rPr lang="ko-KR" altLang="en-US" sz="800"/>
              <a:t>저장 </a:t>
            </a:r>
            <a:endParaRPr lang="ko-KR" altLang="en-US" sz="800">
              <a:solidFill>
                <a:schemeClr val="tx1"/>
              </a:solidFill>
              <a:latin typeface="+mn-ea"/>
            </a:endParaRPr>
          </a:p>
        </p:txBody>
      </p:sp>
      <p:pic>
        <p:nvPicPr>
          <p:cNvPr id="266" name="그림 265">
            <a:extLst>
              <a:ext uri="{FF2B5EF4-FFF2-40B4-BE49-F238E27FC236}">
                <a16:creationId xmlns:a16="http://schemas.microsoft.com/office/drawing/2014/main" id="{1FAD7395-024B-2B3C-5177-08E72A9AF24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810436" y="2013792"/>
            <a:ext cx="770079" cy="605243"/>
          </a:xfrm>
          <a:prstGeom prst="rect">
            <a:avLst/>
          </a:prstGeom>
        </p:spPr>
      </p:pic>
      <p:sp>
        <p:nvSpPr>
          <p:cNvPr id="267" name="직사각형 266">
            <a:extLst>
              <a:ext uri="{FF2B5EF4-FFF2-40B4-BE49-F238E27FC236}">
                <a16:creationId xmlns:a16="http://schemas.microsoft.com/office/drawing/2014/main" id="{FB0314EA-BC80-8EDF-546F-285F2A272232}"/>
              </a:ext>
            </a:extLst>
          </p:cNvPr>
          <p:cNvSpPr/>
          <p:nvPr/>
        </p:nvSpPr>
        <p:spPr>
          <a:xfrm>
            <a:off x="10818671" y="2592424"/>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309" name="TextBox 308">
            <a:extLst>
              <a:ext uri="{FF2B5EF4-FFF2-40B4-BE49-F238E27FC236}">
                <a16:creationId xmlns:a16="http://schemas.microsoft.com/office/drawing/2014/main" id="{DC05C0EB-F326-C1BF-2206-94A46A00ECE9}"/>
              </a:ext>
            </a:extLst>
          </p:cNvPr>
          <p:cNvSpPr txBox="1"/>
          <p:nvPr/>
        </p:nvSpPr>
        <p:spPr>
          <a:xfrm>
            <a:off x="2226885" y="4641147"/>
            <a:ext cx="242374" cy="215444"/>
          </a:xfrm>
          <a:prstGeom prst="rect">
            <a:avLst/>
          </a:prstGeom>
          <a:noFill/>
        </p:spPr>
        <p:txBody>
          <a:bodyPr wrap="none" rtlCol="0">
            <a:spAutoFit/>
          </a:bodyPr>
          <a:lstStyle/>
          <a:p>
            <a:r>
              <a:rPr lang="en-US" altLang="ko-KR" sz="800"/>
              <a:t>Y</a:t>
            </a:r>
            <a:endParaRPr lang="ko-KR" altLang="en-US" sz="800"/>
          </a:p>
        </p:txBody>
      </p:sp>
      <p:sp>
        <p:nvSpPr>
          <p:cNvPr id="310" name="TextBox 309">
            <a:extLst>
              <a:ext uri="{FF2B5EF4-FFF2-40B4-BE49-F238E27FC236}">
                <a16:creationId xmlns:a16="http://schemas.microsoft.com/office/drawing/2014/main" id="{BD72A973-8773-0CC2-CA78-A3321BEE9E3D}"/>
              </a:ext>
            </a:extLst>
          </p:cNvPr>
          <p:cNvSpPr txBox="1"/>
          <p:nvPr/>
        </p:nvSpPr>
        <p:spPr>
          <a:xfrm>
            <a:off x="413175" y="4627591"/>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a:endCxn id="4" idx="0"/>
          </p:cNvCxnSpPr>
          <p:nvPr/>
        </p:nvCxnSpPr>
        <p:spPr>
          <a:xfrm>
            <a:off x="1829590" y="2916210"/>
            <a:ext cx="67" cy="17907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 name="사각형: 둥근 모서리 3">
            <a:extLst>
              <a:ext uri="{FF2B5EF4-FFF2-40B4-BE49-F238E27FC236}">
                <a16:creationId xmlns:a16="http://schemas.microsoft.com/office/drawing/2014/main" id="{5AF2E3DD-A6BC-24A8-9FDE-29D562CF77E2}"/>
              </a:ext>
            </a:extLst>
          </p:cNvPr>
          <p:cNvSpPr/>
          <p:nvPr/>
        </p:nvSpPr>
        <p:spPr>
          <a:xfrm>
            <a:off x="1240174" y="3095281"/>
            <a:ext cx="1178966" cy="89110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/board/update</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제목</a:t>
            </a:r>
            <a:r>
              <a:rPr lang="en-US" altLang="ko-KR" sz="900">
                <a:solidFill>
                  <a:schemeClr val="tx1"/>
                </a:solidFill>
              </a:rPr>
              <a:t>, </a:t>
            </a:r>
            <a:r>
              <a:rPr lang="ko-KR" altLang="en-US" sz="900">
                <a:solidFill>
                  <a:schemeClr val="tx1"/>
                </a:solidFill>
              </a:rPr>
              <a:t>내용</a:t>
            </a:r>
            <a:r>
              <a:rPr lang="en-US" altLang="ko-KR" sz="900">
                <a:solidFill>
                  <a:schemeClr val="tx1"/>
                </a:solidFill>
              </a:rPr>
              <a:t>, </a:t>
            </a:r>
          </a:p>
          <a:p>
            <a:pPr algn="ctr"/>
            <a:r>
              <a:rPr lang="ko-KR" altLang="en-US" sz="900">
                <a:solidFill>
                  <a:schemeClr val="tx1"/>
                </a:solidFill>
              </a:rPr>
              <a:t>신규파일 저장</a:t>
            </a:r>
            <a:endParaRPr lang="en-US" altLang="ko-KR" sz="900">
              <a:solidFill>
                <a:schemeClr val="tx1"/>
              </a:solidFill>
            </a:endParaRPr>
          </a:p>
          <a:p>
            <a:pPr algn="ctr"/>
            <a:r>
              <a:rPr lang="ko-KR" altLang="en-US" sz="900">
                <a:solidFill>
                  <a:schemeClr val="tx1"/>
                </a:solidFill>
              </a:rPr>
              <a:t>기존 파일 수정</a:t>
            </a:r>
            <a:endParaRPr lang="en-US" altLang="ko-KR" sz="900">
              <a:solidFill>
                <a:schemeClr val="tx1"/>
              </a:solidFill>
            </a:endParaRPr>
          </a:p>
          <a:p>
            <a:pPr algn="ctr"/>
            <a:r>
              <a:rPr lang="ko-KR" altLang="en-US" sz="900">
                <a:solidFill>
                  <a:schemeClr val="tx1"/>
                </a:solidFill>
              </a:rPr>
              <a:t>게시글 수정 요청</a:t>
            </a:r>
          </a:p>
        </p:txBody>
      </p:sp>
      <p:sp>
        <p:nvSpPr>
          <p:cNvPr id="261" name="순서도: 처리 260">
            <a:extLst>
              <a:ext uri="{FF2B5EF4-FFF2-40B4-BE49-F238E27FC236}">
                <a16:creationId xmlns:a16="http://schemas.microsoft.com/office/drawing/2014/main" id="{BE97C98A-EA8D-8D09-BADB-5572F97EC034}"/>
              </a:ext>
            </a:extLst>
          </p:cNvPr>
          <p:cNvSpPr/>
          <p:nvPr/>
        </p:nvSpPr>
        <p:spPr>
          <a:xfrm>
            <a:off x="8862171" y="5565232"/>
            <a:ext cx="1245427" cy="69082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63" name="직선 연결선 262">
            <a:extLst>
              <a:ext uri="{FF2B5EF4-FFF2-40B4-BE49-F238E27FC236}">
                <a16:creationId xmlns:a16="http://schemas.microsoft.com/office/drawing/2014/main" id="{5EF6EACE-039D-020F-5E08-561328571D61}"/>
              </a:ext>
            </a:extLst>
          </p:cNvPr>
          <p:cNvCxnSpPr>
            <a:cxnSpLocks/>
          </p:cNvCxnSpPr>
          <p:nvPr/>
        </p:nvCxnSpPr>
        <p:spPr>
          <a:xfrm>
            <a:off x="8862171" y="59958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id="{B3DE4EC9-891C-4F49-0C6A-1BD7946F24ED}"/>
              </a:ext>
            </a:extLst>
          </p:cNvPr>
          <p:cNvSpPr txBox="1"/>
          <p:nvPr/>
        </p:nvSpPr>
        <p:spPr>
          <a:xfrm>
            <a:off x="8864495" y="559980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65" name="TextBox 264">
            <a:extLst>
              <a:ext uri="{FF2B5EF4-FFF2-40B4-BE49-F238E27FC236}">
                <a16:creationId xmlns:a16="http://schemas.microsoft.com/office/drawing/2014/main" id="{07FAFD77-B9F0-A6A6-A4B0-9FBA5DE14BFC}"/>
              </a:ext>
            </a:extLst>
          </p:cNvPr>
          <p:cNvSpPr txBox="1"/>
          <p:nvPr/>
        </p:nvSpPr>
        <p:spPr>
          <a:xfrm>
            <a:off x="8904896" y="6040612"/>
            <a:ext cx="1269905" cy="215444"/>
          </a:xfrm>
          <a:prstGeom prst="rect">
            <a:avLst/>
          </a:prstGeom>
          <a:noFill/>
        </p:spPr>
        <p:txBody>
          <a:bodyPr wrap="square" rtlCol="0">
            <a:spAutoFit/>
          </a:bodyPr>
          <a:lstStyle/>
          <a:p>
            <a:r>
              <a:rPr lang="en-US" altLang="ko-KR" sz="800">
                <a:latin typeface="+mn-ea"/>
              </a:rPr>
              <a:t>5-1</a:t>
            </a:r>
            <a:r>
              <a:rPr lang="en-US" altLang="ko-KR" sz="800">
                <a:solidFill>
                  <a:schemeClr val="tx1"/>
                </a:solidFill>
                <a:latin typeface="+mn-ea"/>
              </a:rPr>
              <a:t>)</a:t>
            </a:r>
            <a:r>
              <a:rPr lang="ko-KR" altLang="en-US" sz="800"/>
              <a:t> 신규 파일 저장</a:t>
            </a:r>
            <a:endParaRPr lang="en-US" altLang="ko-KR" sz="800"/>
          </a:p>
        </p:txBody>
      </p:sp>
      <p:sp>
        <p:nvSpPr>
          <p:cNvPr id="272" name="직사각형 271">
            <a:extLst>
              <a:ext uri="{FF2B5EF4-FFF2-40B4-BE49-F238E27FC236}">
                <a16:creationId xmlns:a16="http://schemas.microsoft.com/office/drawing/2014/main" id="{AE384778-74C9-0F8E-8FF2-06CAA53F61F3}"/>
              </a:ext>
            </a:extLst>
          </p:cNvPr>
          <p:cNvSpPr/>
          <p:nvPr/>
        </p:nvSpPr>
        <p:spPr>
          <a:xfrm>
            <a:off x="10836672" y="6084239"/>
            <a:ext cx="760350" cy="215444"/>
          </a:xfrm>
          <a:prstGeom prst="rect">
            <a:avLst/>
          </a:prstGeom>
        </p:spPr>
        <p:txBody>
          <a:bodyPr wrap="square">
            <a:spAutoFit/>
          </a:bodyPr>
          <a:lstStyle/>
          <a:p>
            <a:pPr algn="ctr"/>
            <a:r>
              <a:rPr lang="en-US" altLang="ko-KR" sz="800">
                <a:latin typeface="+mn-ea"/>
              </a:rPr>
              <a:t>Maria DB</a:t>
            </a:r>
          </a:p>
        </p:txBody>
      </p:sp>
      <p:pic>
        <p:nvPicPr>
          <p:cNvPr id="274" name="그림 273">
            <a:extLst>
              <a:ext uri="{FF2B5EF4-FFF2-40B4-BE49-F238E27FC236}">
                <a16:creationId xmlns:a16="http://schemas.microsoft.com/office/drawing/2014/main" id="{8CD031D8-4C6D-AC2A-6FE2-6CEA2C64E8E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408789" y="3785267"/>
            <a:ext cx="770079" cy="605243"/>
          </a:xfrm>
          <a:prstGeom prst="rect">
            <a:avLst/>
          </a:prstGeom>
        </p:spPr>
      </p:pic>
      <p:sp>
        <p:nvSpPr>
          <p:cNvPr id="275" name="직사각형 274">
            <a:extLst>
              <a:ext uri="{FF2B5EF4-FFF2-40B4-BE49-F238E27FC236}">
                <a16:creationId xmlns:a16="http://schemas.microsoft.com/office/drawing/2014/main" id="{DBD783CA-6573-5C0A-22D9-7192921FA4C5}"/>
              </a:ext>
            </a:extLst>
          </p:cNvPr>
          <p:cNvSpPr/>
          <p:nvPr/>
        </p:nvSpPr>
        <p:spPr>
          <a:xfrm>
            <a:off x="9417024" y="4363899"/>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sp>
        <p:nvSpPr>
          <p:cNvPr id="279" name="순서도: 처리 278">
            <a:extLst>
              <a:ext uri="{FF2B5EF4-FFF2-40B4-BE49-F238E27FC236}">
                <a16:creationId xmlns:a16="http://schemas.microsoft.com/office/drawing/2014/main" id="{004EF73C-B59A-4FC2-0888-6F14C0F1CF03}"/>
              </a:ext>
            </a:extLst>
          </p:cNvPr>
          <p:cNvSpPr/>
          <p:nvPr/>
        </p:nvSpPr>
        <p:spPr>
          <a:xfrm>
            <a:off x="10574040" y="2977753"/>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80" name="직선 연결선 279">
            <a:extLst>
              <a:ext uri="{FF2B5EF4-FFF2-40B4-BE49-F238E27FC236}">
                <a16:creationId xmlns:a16="http://schemas.microsoft.com/office/drawing/2014/main" id="{F1D12B73-87E6-F89D-8AA5-775244A5B82B}"/>
              </a:ext>
            </a:extLst>
          </p:cNvPr>
          <p:cNvCxnSpPr>
            <a:cxnSpLocks/>
          </p:cNvCxnSpPr>
          <p:nvPr/>
        </p:nvCxnSpPr>
        <p:spPr>
          <a:xfrm>
            <a:off x="10574040" y="3408343"/>
            <a:ext cx="1245427" cy="0"/>
          </a:xfrm>
          <a:prstGeom prst="line">
            <a:avLst/>
          </a:prstGeom>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E6494853-6E53-3E18-1083-8D4914ACC52C}"/>
              </a:ext>
            </a:extLst>
          </p:cNvPr>
          <p:cNvSpPr txBox="1"/>
          <p:nvPr/>
        </p:nvSpPr>
        <p:spPr>
          <a:xfrm>
            <a:off x="10576364" y="301232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82" name="TextBox 281">
            <a:extLst>
              <a:ext uri="{FF2B5EF4-FFF2-40B4-BE49-F238E27FC236}">
                <a16:creationId xmlns:a16="http://schemas.microsoft.com/office/drawing/2014/main" id="{7AA7A963-7E89-F2A2-B8B4-D2E1228E6AFB}"/>
              </a:ext>
            </a:extLst>
          </p:cNvPr>
          <p:cNvSpPr txBox="1"/>
          <p:nvPr/>
        </p:nvSpPr>
        <p:spPr>
          <a:xfrm>
            <a:off x="10524701" y="3430825"/>
            <a:ext cx="1364467" cy="203133"/>
          </a:xfrm>
          <a:prstGeom prst="rect">
            <a:avLst/>
          </a:prstGeom>
          <a:noFill/>
        </p:spPr>
        <p:txBody>
          <a:bodyPr wrap="square" rtlCol="0">
            <a:spAutoFit/>
          </a:bodyPr>
          <a:lstStyle/>
          <a:p>
            <a:pPr algn="ctr">
              <a:lnSpc>
                <a:spcPct val="90000"/>
              </a:lnSpc>
            </a:pPr>
            <a:r>
              <a:rPr lang="en-US" altLang="ko-KR" sz="800">
                <a:latin typeface="+mn-ea"/>
              </a:rPr>
              <a:t>6</a:t>
            </a:r>
            <a:r>
              <a:rPr lang="en-US" altLang="ko-KR" sz="800">
                <a:solidFill>
                  <a:schemeClr val="tx1"/>
                </a:solidFill>
                <a:latin typeface="+mn-ea"/>
              </a:rPr>
              <a:t>-1) </a:t>
            </a:r>
            <a:r>
              <a:rPr lang="ko-KR" altLang="en-US" sz="800"/>
              <a:t>기존 파일 </a:t>
            </a:r>
            <a:r>
              <a:rPr lang="en-US" altLang="ko-KR" sz="800"/>
              <a:t>DB</a:t>
            </a:r>
            <a:r>
              <a:rPr lang="ko-KR" altLang="en-US" sz="800"/>
              <a:t> 삭제 </a:t>
            </a:r>
            <a:endParaRPr lang="ko-KR" altLang="en-US" sz="800">
              <a:solidFill>
                <a:schemeClr val="tx1"/>
              </a:solidFill>
              <a:latin typeface="+mn-ea"/>
            </a:endParaRPr>
          </a:p>
        </p:txBody>
      </p:sp>
      <p:sp>
        <p:nvSpPr>
          <p:cNvPr id="286" name="순서도: 판단 285">
            <a:extLst>
              <a:ext uri="{FF2B5EF4-FFF2-40B4-BE49-F238E27FC236}">
                <a16:creationId xmlns:a16="http://schemas.microsoft.com/office/drawing/2014/main" id="{46117CF8-BB81-C570-7BFE-F061784AE247}"/>
              </a:ext>
            </a:extLst>
          </p:cNvPr>
          <p:cNvSpPr/>
          <p:nvPr/>
        </p:nvSpPr>
        <p:spPr>
          <a:xfrm>
            <a:off x="9160761" y="2086689"/>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69" name="순서도: 처리 68">
            <a:extLst>
              <a:ext uri="{FF2B5EF4-FFF2-40B4-BE49-F238E27FC236}">
                <a16:creationId xmlns:a16="http://schemas.microsoft.com/office/drawing/2014/main" id="{EA635B03-DD20-9FDB-408B-5DADF343F70A}"/>
              </a:ext>
            </a:extLst>
          </p:cNvPr>
          <p:cNvSpPr/>
          <p:nvPr/>
        </p:nvSpPr>
        <p:spPr>
          <a:xfrm>
            <a:off x="9145295" y="1205817"/>
            <a:ext cx="1245427" cy="6704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6" name="직선 연결선 75">
            <a:extLst>
              <a:ext uri="{FF2B5EF4-FFF2-40B4-BE49-F238E27FC236}">
                <a16:creationId xmlns:a16="http://schemas.microsoft.com/office/drawing/2014/main" id="{8B211A7A-85A7-8858-F11D-5DCFEF3F1380}"/>
              </a:ext>
            </a:extLst>
          </p:cNvPr>
          <p:cNvCxnSpPr>
            <a:cxnSpLocks/>
          </p:cNvCxnSpPr>
          <p:nvPr/>
        </p:nvCxnSpPr>
        <p:spPr>
          <a:xfrm>
            <a:off x="9153909" y="1559326"/>
            <a:ext cx="1245427"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BF18B515-3244-3014-7ECF-6C9C8AB17BEE}"/>
              </a:ext>
            </a:extLst>
          </p:cNvPr>
          <p:cNvSpPr txBox="1"/>
          <p:nvPr/>
        </p:nvSpPr>
        <p:spPr>
          <a:xfrm>
            <a:off x="9141277" y="1178074"/>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78" name="TextBox 77">
            <a:extLst>
              <a:ext uri="{FF2B5EF4-FFF2-40B4-BE49-F238E27FC236}">
                <a16:creationId xmlns:a16="http://schemas.microsoft.com/office/drawing/2014/main" id="{1658D14C-33A4-4292-4704-04C904A23C2F}"/>
              </a:ext>
            </a:extLst>
          </p:cNvPr>
          <p:cNvSpPr txBox="1"/>
          <p:nvPr/>
        </p:nvSpPr>
        <p:spPr>
          <a:xfrm>
            <a:off x="9076716" y="1587615"/>
            <a:ext cx="1382584" cy="424732"/>
          </a:xfrm>
          <a:prstGeom prst="rect">
            <a:avLst/>
          </a:prstGeom>
          <a:noFill/>
        </p:spPr>
        <p:txBody>
          <a:bodyPr wrap="square" rtlCol="0">
            <a:spAutoFit/>
          </a:bodyPr>
          <a:lstStyle/>
          <a:p>
            <a:pPr algn="ctr">
              <a:lnSpc>
                <a:spcPct val="90000"/>
              </a:lnSpc>
            </a:pPr>
            <a:r>
              <a:rPr lang="en-US" altLang="ko-KR" sz="800">
                <a:latin typeface="+mn-ea"/>
              </a:rPr>
              <a:t>7</a:t>
            </a:r>
            <a:r>
              <a:rPr lang="en-US" altLang="ko-KR" sz="800">
                <a:solidFill>
                  <a:schemeClr val="tx1"/>
                </a:solidFill>
                <a:latin typeface="+mn-ea"/>
              </a:rPr>
              <a:t>-2) </a:t>
            </a:r>
            <a:r>
              <a:rPr lang="ko-KR" altLang="en-US" sz="800"/>
              <a:t>기존 파일 저장소에서 삭제</a:t>
            </a:r>
            <a:endParaRPr lang="en-US" altLang="ko-KR" sz="800"/>
          </a:p>
          <a:p>
            <a:pPr algn="ctr">
              <a:lnSpc>
                <a:spcPct val="90000"/>
              </a:lnSpc>
            </a:pPr>
            <a:endParaRPr lang="ko-KR" altLang="en-US" sz="800">
              <a:solidFill>
                <a:schemeClr val="tx1"/>
              </a:solidFill>
              <a:latin typeface="+mn-ea"/>
            </a:endParaRPr>
          </a:p>
        </p:txBody>
      </p:sp>
      <p:pic>
        <p:nvPicPr>
          <p:cNvPr id="79" name="그림 78">
            <a:extLst>
              <a:ext uri="{FF2B5EF4-FFF2-40B4-BE49-F238E27FC236}">
                <a16:creationId xmlns:a16="http://schemas.microsoft.com/office/drawing/2014/main" id="{043566AF-23D7-6AEB-7599-9F7ED124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134233" y="1256705"/>
            <a:ext cx="770079" cy="605243"/>
          </a:xfrm>
          <a:prstGeom prst="rect">
            <a:avLst/>
          </a:prstGeom>
        </p:spPr>
      </p:pic>
      <p:sp>
        <p:nvSpPr>
          <p:cNvPr id="80" name="직사각형 79">
            <a:extLst>
              <a:ext uri="{FF2B5EF4-FFF2-40B4-BE49-F238E27FC236}">
                <a16:creationId xmlns:a16="http://schemas.microsoft.com/office/drawing/2014/main" id="{E5F8538C-38D5-3A9E-B90F-9E4BCEEA4FAB}"/>
              </a:ext>
            </a:extLst>
          </p:cNvPr>
          <p:cNvSpPr/>
          <p:nvPr/>
        </p:nvSpPr>
        <p:spPr>
          <a:xfrm>
            <a:off x="8142468" y="1835337"/>
            <a:ext cx="760350" cy="215444"/>
          </a:xfrm>
          <a:prstGeom prst="rect">
            <a:avLst/>
          </a:prstGeom>
        </p:spPr>
        <p:txBody>
          <a:bodyPr wrap="square">
            <a:spAutoFit/>
          </a:bodyPr>
          <a:lstStyle/>
          <a:p>
            <a:pPr algn="ctr"/>
            <a:r>
              <a:rPr lang="en-US" altLang="ko-KR" sz="800">
                <a:latin typeface="+mn-ea"/>
              </a:rPr>
              <a:t>Maria DB</a:t>
            </a:r>
          </a:p>
        </p:txBody>
      </p:sp>
      <p:cxnSp>
        <p:nvCxnSpPr>
          <p:cNvPr id="92" name="직선 화살표 연결선 91">
            <a:extLst>
              <a:ext uri="{FF2B5EF4-FFF2-40B4-BE49-F238E27FC236}">
                <a16:creationId xmlns:a16="http://schemas.microsoft.com/office/drawing/2014/main" id="{5E03B3C4-6033-9D58-927A-ED618DEB7B32}"/>
              </a:ext>
            </a:extLst>
          </p:cNvPr>
          <p:cNvCxnSpPr>
            <a:cxnSpLocks/>
            <a:stCxn id="153" idx="0"/>
            <a:endCxn id="139" idx="2"/>
          </p:cNvCxnSpPr>
          <p:nvPr/>
        </p:nvCxnSpPr>
        <p:spPr>
          <a:xfrm flipH="1" flipV="1">
            <a:off x="8145876" y="5237212"/>
            <a:ext cx="40" cy="3821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8" name="연결선: 꺾임 287">
            <a:extLst>
              <a:ext uri="{FF2B5EF4-FFF2-40B4-BE49-F238E27FC236}">
                <a16:creationId xmlns:a16="http://schemas.microsoft.com/office/drawing/2014/main" id="{051FAD8B-D0D3-14D6-2474-1E121B7EF16B}"/>
              </a:ext>
            </a:extLst>
          </p:cNvPr>
          <p:cNvCxnSpPr>
            <a:cxnSpLocks/>
            <a:stCxn id="139" idx="3"/>
            <a:endCxn id="261" idx="0"/>
          </p:cNvCxnSpPr>
          <p:nvPr/>
        </p:nvCxnSpPr>
        <p:spPr>
          <a:xfrm>
            <a:off x="8757371" y="5004531"/>
            <a:ext cx="727514" cy="560701"/>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2" name="연결선: 꺾임 291">
            <a:extLst>
              <a:ext uri="{FF2B5EF4-FFF2-40B4-BE49-F238E27FC236}">
                <a16:creationId xmlns:a16="http://schemas.microsoft.com/office/drawing/2014/main" id="{C876EBC8-0827-8989-5730-E2669F9AB711}"/>
              </a:ext>
            </a:extLst>
          </p:cNvPr>
          <p:cNvCxnSpPr>
            <a:cxnSpLocks/>
            <a:stCxn id="261" idx="3"/>
            <a:endCxn id="197" idx="1"/>
          </p:cNvCxnSpPr>
          <p:nvPr/>
        </p:nvCxnSpPr>
        <p:spPr>
          <a:xfrm flipV="1">
            <a:off x="10107598" y="5809233"/>
            <a:ext cx="695221" cy="10141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96" name="직선 화살표 연결선 295">
            <a:extLst>
              <a:ext uri="{FF2B5EF4-FFF2-40B4-BE49-F238E27FC236}">
                <a16:creationId xmlns:a16="http://schemas.microsoft.com/office/drawing/2014/main" id="{6AFCCBE8-6777-9FA2-53FE-EF53D47448BF}"/>
              </a:ext>
            </a:extLst>
          </p:cNvPr>
          <p:cNvCxnSpPr>
            <a:cxnSpLocks/>
            <a:stCxn id="66" idx="0"/>
            <a:endCxn id="257" idx="2"/>
          </p:cNvCxnSpPr>
          <p:nvPr/>
        </p:nvCxnSpPr>
        <p:spPr>
          <a:xfrm flipH="1" flipV="1">
            <a:off x="11186031" y="4564754"/>
            <a:ext cx="1828" cy="2070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9" name="직선 화살표 연결선 298">
            <a:extLst>
              <a:ext uri="{FF2B5EF4-FFF2-40B4-BE49-F238E27FC236}">
                <a16:creationId xmlns:a16="http://schemas.microsoft.com/office/drawing/2014/main" id="{BBC95965-E754-9098-EB0F-36DF3F4A269F}"/>
              </a:ext>
            </a:extLst>
          </p:cNvPr>
          <p:cNvCxnSpPr>
            <a:cxnSpLocks/>
          </p:cNvCxnSpPr>
          <p:nvPr/>
        </p:nvCxnSpPr>
        <p:spPr>
          <a:xfrm flipH="1" flipV="1">
            <a:off x="10171163" y="4250250"/>
            <a:ext cx="386208" cy="512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3" name="직선 화살표 연결선 302">
            <a:extLst>
              <a:ext uri="{FF2B5EF4-FFF2-40B4-BE49-F238E27FC236}">
                <a16:creationId xmlns:a16="http://schemas.microsoft.com/office/drawing/2014/main" id="{A8111D8E-5F6C-31B9-6A97-66B75BD35848}"/>
              </a:ext>
            </a:extLst>
          </p:cNvPr>
          <p:cNvCxnSpPr>
            <a:cxnSpLocks/>
            <a:stCxn id="274" idx="0"/>
          </p:cNvCxnSpPr>
          <p:nvPr/>
        </p:nvCxnSpPr>
        <p:spPr>
          <a:xfrm flipV="1">
            <a:off x="9793829" y="3606772"/>
            <a:ext cx="3370" cy="17849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4" name="직선 화살표 연결선 313">
            <a:extLst>
              <a:ext uri="{FF2B5EF4-FFF2-40B4-BE49-F238E27FC236}">
                <a16:creationId xmlns:a16="http://schemas.microsoft.com/office/drawing/2014/main" id="{501C0F87-01BA-0EE5-F417-55B9732AD765}"/>
              </a:ext>
            </a:extLst>
          </p:cNvPr>
          <p:cNvCxnSpPr>
            <a:cxnSpLocks/>
          </p:cNvCxnSpPr>
          <p:nvPr/>
        </p:nvCxnSpPr>
        <p:spPr>
          <a:xfrm flipV="1">
            <a:off x="10408967" y="3285596"/>
            <a:ext cx="143956"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9" name="직선 화살표 연결선 98">
            <a:extLst>
              <a:ext uri="{FF2B5EF4-FFF2-40B4-BE49-F238E27FC236}">
                <a16:creationId xmlns:a16="http://schemas.microsoft.com/office/drawing/2014/main" id="{084DFB0E-8EDC-4F87-5008-47A514A7856C}"/>
              </a:ext>
            </a:extLst>
          </p:cNvPr>
          <p:cNvCxnSpPr>
            <a:cxnSpLocks/>
            <a:stCxn id="279" idx="0"/>
            <a:endCxn id="267" idx="2"/>
          </p:cNvCxnSpPr>
          <p:nvPr/>
        </p:nvCxnSpPr>
        <p:spPr>
          <a:xfrm flipV="1">
            <a:off x="11196754" y="2807868"/>
            <a:ext cx="2092" cy="16988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6" name="직선 화살표 연결선 105">
            <a:extLst>
              <a:ext uri="{FF2B5EF4-FFF2-40B4-BE49-F238E27FC236}">
                <a16:creationId xmlns:a16="http://schemas.microsoft.com/office/drawing/2014/main" id="{2F626AC2-C870-7D86-F43E-2D9D698DDABD}"/>
              </a:ext>
            </a:extLst>
          </p:cNvPr>
          <p:cNvCxnSpPr>
            <a:cxnSpLocks/>
            <a:stCxn id="266" idx="1"/>
            <a:endCxn id="286" idx="3"/>
          </p:cNvCxnSpPr>
          <p:nvPr/>
        </p:nvCxnSpPr>
        <p:spPr>
          <a:xfrm flipH="1">
            <a:off x="10383751" y="2316414"/>
            <a:ext cx="426685" cy="29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8" name="직선 화살표 연결선 117">
            <a:extLst>
              <a:ext uri="{FF2B5EF4-FFF2-40B4-BE49-F238E27FC236}">
                <a16:creationId xmlns:a16="http://schemas.microsoft.com/office/drawing/2014/main" id="{1889124E-9F96-FB18-6713-4B4708E1B193}"/>
              </a:ext>
            </a:extLst>
          </p:cNvPr>
          <p:cNvCxnSpPr>
            <a:cxnSpLocks/>
            <a:stCxn id="286" idx="0"/>
            <a:endCxn id="69" idx="2"/>
          </p:cNvCxnSpPr>
          <p:nvPr/>
        </p:nvCxnSpPr>
        <p:spPr>
          <a:xfrm flipH="1" flipV="1">
            <a:off x="9768009" y="1876244"/>
            <a:ext cx="4247" cy="21044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EF314DAB-84B9-2E2E-DD5C-106D46657310}"/>
              </a:ext>
            </a:extLst>
          </p:cNvPr>
          <p:cNvCxnSpPr>
            <a:cxnSpLocks/>
            <a:stCxn id="69" idx="1"/>
          </p:cNvCxnSpPr>
          <p:nvPr/>
        </p:nvCxnSpPr>
        <p:spPr>
          <a:xfrm flipH="1">
            <a:off x="8897578" y="1541031"/>
            <a:ext cx="247717"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6" name="연결선: 꺾임 125">
            <a:extLst>
              <a:ext uri="{FF2B5EF4-FFF2-40B4-BE49-F238E27FC236}">
                <a16:creationId xmlns:a16="http://schemas.microsoft.com/office/drawing/2014/main" id="{F754764A-1994-3068-E661-AA9FA81C8CB8}"/>
              </a:ext>
            </a:extLst>
          </p:cNvPr>
          <p:cNvCxnSpPr>
            <a:cxnSpLocks/>
            <a:endCxn id="75" idx="3"/>
          </p:cNvCxnSpPr>
          <p:nvPr/>
        </p:nvCxnSpPr>
        <p:spPr>
          <a:xfrm rot="16200000" flipV="1">
            <a:off x="6980430" y="3296721"/>
            <a:ext cx="778412" cy="24665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7" name="연결선: 꺾임 326">
            <a:extLst>
              <a:ext uri="{FF2B5EF4-FFF2-40B4-BE49-F238E27FC236}">
                <a16:creationId xmlns:a16="http://schemas.microsoft.com/office/drawing/2014/main" id="{F14BA711-5869-59AA-6F97-EFE4CB4AAEAE}"/>
              </a:ext>
            </a:extLst>
          </p:cNvPr>
          <p:cNvCxnSpPr>
            <a:cxnSpLocks/>
            <a:endCxn id="139" idx="0"/>
          </p:cNvCxnSpPr>
          <p:nvPr/>
        </p:nvCxnSpPr>
        <p:spPr>
          <a:xfrm rot="16200000" flipH="1">
            <a:off x="6962763" y="3588736"/>
            <a:ext cx="1724012" cy="642214"/>
          </a:xfrm>
          <a:prstGeom prst="bentConnector3">
            <a:avLst>
              <a:gd name="adj1" fmla="val -38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연결선: 꺾임 331">
            <a:extLst>
              <a:ext uri="{FF2B5EF4-FFF2-40B4-BE49-F238E27FC236}">
                <a16:creationId xmlns:a16="http://schemas.microsoft.com/office/drawing/2014/main" id="{7E416660-428B-65FB-746C-999DBB8E8A50}"/>
              </a:ext>
            </a:extLst>
          </p:cNvPr>
          <p:cNvCxnSpPr>
            <a:cxnSpLocks/>
            <a:endCxn id="66" idx="1"/>
          </p:cNvCxnSpPr>
          <p:nvPr/>
        </p:nvCxnSpPr>
        <p:spPr>
          <a:xfrm>
            <a:off x="8864495" y="4701029"/>
            <a:ext cx="1711869" cy="303502"/>
          </a:xfrm>
          <a:prstGeom prst="bentConnector3">
            <a:avLst>
              <a:gd name="adj1" fmla="val 57567"/>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6" name="연결선: 꺾임 335">
            <a:extLst>
              <a:ext uri="{FF2B5EF4-FFF2-40B4-BE49-F238E27FC236}">
                <a16:creationId xmlns:a16="http://schemas.microsoft.com/office/drawing/2014/main" id="{77203170-1C94-4BBB-39DF-EC3673EBD40A}"/>
              </a:ext>
            </a:extLst>
          </p:cNvPr>
          <p:cNvCxnSpPr>
            <a:cxnSpLocks/>
            <a:stCxn id="29" idx="0"/>
            <a:endCxn id="28" idx="1"/>
          </p:cNvCxnSpPr>
          <p:nvPr/>
        </p:nvCxnSpPr>
        <p:spPr>
          <a:xfrm rot="5400000" flipH="1" flipV="1">
            <a:off x="8852372" y="3274699"/>
            <a:ext cx="306619" cy="318893"/>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9" name="연결선: 꺾임 338">
            <a:extLst>
              <a:ext uri="{FF2B5EF4-FFF2-40B4-BE49-F238E27FC236}">
                <a16:creationId xmlns:a16="http://schemas.microsoft.com/office/drawing/2014/main" id="{4787F11C-8587-A713-FDDC-FA826701E128}"/>
              </a:ext>
            </a:extLst>
          </p:cNvPr>
          <p:cNvCxnSpPr>
            <a:cxnSpLocks/>
            <a:endCxn id="116" idx="2"/>
          </p:cNvCxnSpPr>
          <p:nvPr/>
        </p:nvCxnSpPr>
        <p:spPr>
          <a:xfrm rot="5400000" flipH="1" flipV="1">
            <a:off x="8518283" y="2664849"/>
            <a:ext cx="955766" cy="302906"/>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5" name="연결선: 꺾임 344">
            <a:extLst>
              <a:ext uri="{FF2B5EF4-FFF2-40B4-BE49-F238E27FC236}">
                <a16:creationId xmlns:a16="http://schemas.microsoft.com/office/drawing/2014/main" id="{EA3A2469-D4B9-1297-006F-A5E7753E269C}"/>
              </a:ext>
            </a:extLst>
          </p:cNvPr>
          <p:cNvCxnSpPr>
            <a:cxnSpLocks/>
            <a:stCxn id="7" idx="0"/>
            <a:endCxn id="81" idx="2"/>
          </p:cNvCxnSpPr>
          <p:nvPr/>
        </p:nvCxnSpPr>
        <p:spPr>
          <a:xfrm rot="16200000" flipV="1">
            <a:off x="7516952" y="1638714"/>
            <a:ext cx="328958" cy="64031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직선 화살표 연결선 347">
            <a:extLst>
              <a:ext uri="{FF2B5EF4-FFF2-40B4-BE49-F238E27FC236}">
                <a16:creationId xmlns:a16="http://schemas.microsoft.com/office/drawing/2014/main" id="{3D404F95-69C8-34A4-F599-C24626E31723}"/>
              </a:ext>
            </a:extLst>
          </p:cNvPr>
          <p:cNvCxnSpPr>
            <a:cxnSpLocks/>
            <a:stCxn id="79" idx="1"/>
            <a:endCxn id="81" idx="3"/>
          </p:cNvCxnSpPr>
          <p:nvPr/>
        </p:nvCxnSpPr>
        <p:spPr>
          <a:xfrm flipH="1">
            <a:off x="7972766" y="1559327"/>
            <a:ext cx="161467" cy="238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0" name="직선 화살표 연결선 129">
            <a:extLst>
              <a:ext uri="{FF2B5EF4-FFF2-40B4-BE49-F238E27FC236}">
                <a16:creationId xmlns:a16="http://schemas.microsoft.com/office/drawing/2014/main" id="{36D3EE02-396D-3EFD-98E3-EA687AE157AA}"/>
              </a:ext>
            </a:extLst>
          </p:cNvPr>
          <p:cNvCxnSpPr>
            <a:cxnSpLocks/>
            <a:stCxn id="81" idx="1"/>
          </p:cNvCxnSpPr>
          <p:nvPr/>
        </p:nvCxnSpPr>
        <p:spPr>
          <a:xfrm flipH="1" flipV="1">
            <a:off x="6484861" y="1542901"/>
            <a:ext cx="264915" cy="1881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DC9F0D44-23D1-3FD3-92FB-158947D34FC5}"/>
              </a:ext>
            </a:extLst>
          </p:cNvPr>
          <p:cNvSpPr txBox="1"/>
          <p:nvPr/>
        </p:nvSpPr>
        <p:spPr>
          <a:xfrm>
            <a:off x="8149286" y="4579050"/>
            <a:ext cx="242374" cy="215444"/>
          </a:xfrm>
          <a:prstGeom prst="rect">
            <a:avLst/>
          </a:prstGeom>
          <a:noFill/>
        </p:spPr>
        <p:txBody>
          <a:bodyPr wrap="none" rtlCol="0">
            <a:spAutoFit/>
          </a:bodyPr>
          <a:lstStyle/>
          <a:p>
            <a:r>
              <a:rPr lang="en-US" altLang="ko-KR" sz="800"/>
              <a:t>Y</a:t>
            </a:r>
            <a:endParaRPr lang="ko-KR" altLang="en-US" sz="800"/>
          </a:p>
        </p:txBody>
      </p:sp>
      <p:sp>
        <p:nvSpPr>
          <p:cNvPr id="113" name="TextBox 112">
            <a:extLst>
              <a:ext uri="{FF2B5EF4-FFF2-40B4-BE49-F238E27FC236}">
                <a16:creationId xmlns:a16="http://schemas.microsoft.com/office/drawing/2014/main" id="{DC9F0D44-23D1-3FD3-92FB-158947D34FC5}"/>
              </a:ext>
            </a:extLst>
          </p:cNvPr>
          <p:cNvSpPr txBox="1"/>
          <p:nvPr/>
        </p:nvSpPr>
        <p:spPr>
          <a:xfrm>
            <a:off x="10436184" y="4821128"/>
            <a:ext cx="242374" cy="215444"/>
          </a:xfrm>
          <a:prstGeom prst="rect">
            <a:avLst/>
          </a:prstGeom>
          <a:noFill/>
        </p:spPr>
        <p:txBody>
          <a:bodyPr wrap="none" rtlCol="0">
            <a:spAutoFit/>
          </a:bodyPr>
          <a:lstStyle/>
          <a:p>
            <a:r>
              <a:rPr lang="en-US" altLang="ko-KR" sz="800"/>
              <a:t>Y</a:t>
            </a:r>
            <a:endParaRPr lang="ko-KR" altLang="en-US" sz="800"/>
          </a:p>
        </p:txBody>
      </p:sp>
      <p:sp>
        <p:nvSpPr>
          <p:cNvPr id="115" name="TextBox 114">
            <a:extLst>
              <a:ext uri="{FF2B5EF4-FFF2-40B4-BE49-F238E27FC236}">
                <a16:creationId xmlns:a16="http://schemas.microsoft.com/office/drawing/2014/main" id="{DC9F0D44-23D1-3FD3-92FB-158947D34FC5}"/>
              </a:ext>
            </a:extLst>
          </p:cNvPr>
          <p:cNvSpPr txBox="1"/>
          <p:nvPr/>
        </p:nvSpPr>
        <p:spPr>
          <a:xfrm>
            <a:off x="9042779" y="3067203"/>
            <a:ext cx="242374" cy="215444"/>
          </a:xfrm>
          <a:prstGeom prst="rect">
            <a:avLst/>
          </a:prstGeom>
          <a:noFill/>
        </p:spPr>
        <p:txBody>
          <a:bodyPr wrap="none" rtlCol="0">
            <a:spAutoFit/>
          </a:bodyPr>
          <a:lstStyle/>
          <a:p>
            <a:r>
              <a:rPr lang="en-US" altLang="ko-KR" sz="800"/>
              <a:t>Y</a:t>
            </a:r>
            <a:endParaRPr lang="ko-KR" altLang="en-US" sz="800"/>
          </a:p>
        </p:txBody>
      </p:sp>
      <p:sp>
        <p:nvSpPr>
          <p:cNvPr id="116" name="TextBox 115">
            <a:extLst>
              <a:ext uri="{FF2B5EF4-FFF2-40B4-BE49-F238E27FC236}">
                <a16:creationId xmlns:a16="http://schemas.microsoft.com/office/drawing/2014/main" id="{DC9F0D44-23D1-3FD3-92FB-158947D34FC5}"/>
              </a:ext>
            </a:extLst>
          </p:cNvPr>
          <p:cNvSpPr txBox="1"/>
          <p:nvPr/>
        </p:nvSpPr>
        <p:spPr>
          <a:xfrm>
            <a:off x="9026432" y="2122975"/>
            <a:ext cx="242374" cy="215444"/>
          </a:xfrm>
          <a:prstGeom prst="rect">
            <a:avLst/>
          </a:prstGeom>
          <a:noFill/>
        </p:spPr>
        <p:txBody>
          <a:bodyPr wrap="none" rtlCol="0">
            <a:spAutoFit/>
          </a:bodyPr>
          <a:lstStyle/>
          <a:p>
            <a:r>
              <a:rPr lang="en-US" altLang="ko-KR" sz="800"/>
              <a:t>Y</a:t>
            </a:r>
            <a:endParaRPr lang="ko-KR" altLang="en-US" sz="800"/>
          </a:p>
        </p:txBody>
      </p:sp>
      <p:sp>
        <p:nvSpPr>
          <p:cNvPr id="117" name="TextBox 116">
            <a:extLst>
              <a:ext uri="{FF2B5EF4-FFF2-40B4-BE49-F238E27FC236}">
                <a16:creationId xmlns:a16="http://schemas.microsoft.com/office/drawing/2014/main" id="{C2618B61-1D21-16C7-27B4-D501F7856330}"/>
              </a:ext>
            </a:extLst>
          </p:cNvPr>
          <p:cNvSpPr txBox="1"/>
          <p:nvPr/>
        </p:nvSpPr>
        <p:spPr>
          <a:xfrm>
            <a:off x="8713106" y="4821128"/>
            <a:ext cx="263214" cy="215444"/>
          </a:xfrm>
          <a:prstGeom prst="rect">
            <a:avLst/>
          </a:prstGeom>
          <a:noFill/>
        </p:spPr>
        <p:txBody>
          <a:bodyPr wrap="none" rtlCol="0">
            <a:spAutoFit/>
          </a:bodyPr>
          <a:lstStyle/>
          <a:p>
            <a:r>
              <a:rPr lang="en-US" altLang="ko-KR" sz="800"/>
              <a:t>N</a:t>
            </a:r>
            <a:endParaRPr lang="ko-KR" altLang="en-US" sz="800"/>
          </a:p>
        </p:txBody>
      </p:sp>
      <p:sp>
        <p:nvSpPr>
          <p:cNvPr id="119" name="TextBox 118">
            <a:extLst>
              <a:ext uri="{FF2B5EF4-FFF2-40B4-BE49-F238E27FC236}">
                <a16:creationId xmlns:a16="http://schemas.microsoft.com/office/drawing/2014/main" id="{C2618B61-1D21-16C7-27B4-D501F7856330}"/>
              </a:ext>
            </a:extLst>
          </p:cNvPr>
          <p:cNvSpPr txBox="1"/>
          <p:nvPr/>
        </p:nvSpPr>
        <p:spPr>
          <a:xfrm>
            <a:off x="11206935" y="4591648"/>
            <a:ext cx="263214" cy="215444"/>
          </a:xfrm>
          <a:prstGeom prst="rect">
            <a:avLst/>
          </a:prstGeom>
          <a:noFill/>
        </p:spPr>
        <p:txBody>
          <a:bodyPr wrap="none" rtlCol="0">
            <a:spAutoFit/>
          </a:bodyPr>
          <a:lstStyle/>
          <a:p>
            <a:r>
              <a:rPr lang="en-US" altLang="ko-KR" sz="800"/>
              <a:t>N</a:t>
            </a:r>
            <a:endParaRPr lang="ko-KR" altLang="en-US" sz="800"/>
          </a:p>
        </p:txBody>
      </p:sp>
      <p:sp>
        <p:nvSpPr>
          <p:cNvPr id="120" name="TextBox 119">
            <a:extLst>
              <a:ext uri="{FF2B5EF4-FFF2-40B4-BE49-F238E27FC236}">
                <a16:creationId xmlns:a16="http://schemas.microsoft.com/office/drawing/2014/main" id="{C2618B61-1D21-16C7-27B4-D501F7856330}"/>
              </a:ext>
            </a:extLst>
          </p:cNvPr>
          <p:cNvSpPr txBox="1"/>
          <p:nvPr/>
        </p:nvSpPr>
        <p:spPr>
          <a:xfrm>
            <a:off x="10277360" y="3037898"/>
            <a:ext cx="263214" cy="215444"/>
          </a:xfrm>
          <a:prstGeom prst="rect">
            <a:avLst/>
          </a:prstGeom>
          <a:noFill/>
        </p:spPr>
        <p:txBody>
          <a:bodyPr wrap="none" rtlCol="0">
            <a:spAutoFit/>
          </a:bodyPr>
          <a:lstStyle/>
          <a:p>
            <a:r>
              <a:rPr lang="en-US" altLang="ko-KR" sz="800"/>
              <a:t>N</a:t>
            </a:r>
            <a:endParaRPr lang="ko-KR" altLang="en-US" sz="800"/>
          </a:p>
        </p:txBody>
      </p:sp>
      <p:sp>
        <p:nvSpPr>
          <p:cNvPr id="122" name="TextBox 121">
            <a:extLst>
              <a:ext uri="{FF2B5EF4-FFF2-40B4-BE49-F238E27FC236}">
                <a16:creationId xmlns:a16="http://schemas.microsoft.com/office/drawing/2014/main" id="{C2618B61-1D21-16C7-27B4-D501F7856330}"/>
              </a:ext>
            </a:extLst>
          </p:cNvPr>
          <p:cNvSpPr txBox="1"/>
          <p:nvPr/>
        </p:nvSpPr>
        <p:spPr>
          <a:xfrm>
            <a:off x="9785929" y="1926254"/>
            <a:ext cx="263214" cy="215444"/>
          </a:xfrm>
          <a:prstGeom prst="rect">
            <a:avLst/>
          </a:prstGeom>
          <a:noFill/>
        </p:spPr>
        <p:txBody>
          <a:bodyPr wrap="none" rtlCol="0">
            <a:spAutoFit/>
          </a:bodyPr>
          <a:lstStyle/>
          <a:p>
            <a:r>
              <a:rPr lang="en-US" altLang="ko-KR" sz="800"/>
              <a:t>N</a:t>
            </a:r>
            <a:endParaRPr lang="ko-KR" altLang="en-US" sz="800"/>
          </a:p>
        </p:txBody>
      </p:sp>
      <p:sp>
        <p:nvSpPr>
          <p:cNvPr id="123" name="TextBox 122">
            <a:extLst>
              <a:ext uri="{FF2B5EF4-FFF2-40B4-BE49-F238E27FC236}">
                <a16:creationId xmlns:a16="http://schemas.microsoft.com/office/drawing/2014/main" id="{C2618B61-1D21-16C7-27B4-D501F7856330}"/>
              </a:ext>
            </a:extLst>
          </p:cNvPr>
          <p:cNvSpPr txBox="1"/>
          <p:nvPr/>
        </p:nvSpPr>
        <p:spPr>
          <a:xfrm>
            <a:off x="6589378" y="1333645"/>
            <a:ext cx="263214" cy="215444"/>
          </a:xfrm>
          <a:prstGeom prst="rect">
            <a:avLst/>
          </a:prstGeom>
          <a:noFill/>
        </p:spPr>
        <p:txBody>
          <a:bodyPr wrap="none" rtlCol="0">
            <a:spAutoFit/>
          </a:bodyPr>
          <a:lstStyle/>
          <a:p>
            <a:r>
              <a:rPr lang="en-US" altLang="ko-KR" sz="800"/>
              <a:t>N</a:t>
            </a:r>
            <a:endParaRPr lang="ko-KR" altLang="en-US" sz="800"/>
          </a:p>
        </p:txBody>
      </p:sp>
      <p:sp>
        <p:nvSpPr>
          <p:cNvPr id="124" name="TextBox 123">
            <a:extLst>
              <a:ext uri="{FF2B5EF4-FFF2-40B4-BE49-F238E27FC236}">
                <a16:creationId xmlns:a16="http://schemas.microsoft.com/office/drawing/2014/main" id="{DC9F0D44-23D1-3FD3-92FB-158947D34FC5}"/>
              </a:ext>
            </a:extLst>
          </p:cNvPr>
          <p:cNvSpPr txBox="1"/>
          <p:nvPr/>
        </p:nvSpPr>
        <p:spPr>
          <a:xfrm>
            <a:off x="7343565" y="1761954"/>
            <a:ext cx="242374" cy="215444"/>
          </a:xfrm>
          <a:prstGeom prst="rect">
            <a:avLst/>
          </a:prstGeom>
          <a:noFill/>
        </p:spPr>
        <p:txBody>
          <a:bodyPr wrap="none" rtlCol="0">
            <a:spAutoFit/>
          </a:bodyPr>
          <a:lstStyle/>
          <a:p>
            <a:r>
              <a:rPr lang="en-US" altLang="ko-KR" sz="800"/>
              <a:t>Y</a:t>
            </a:r>
            <a:endParaRPr lang="ko-KR" altLang="en-US" sz="800"/>
          </a:p>
        </p:txBody>
      </p:sp>
      <p:cxnSp>
        <p:nvCxnSpPr>
          <p:cNvPr id="148" name="연결선: 꺾임 125">
            <a:extLst>
              <a:ext uri="{FF2B5EF4-FFF2-40B4-BE49-F238E27FC236}">
                <a16:creationId xmlns:a16="http://schemas.microsoft.com/office/drawing/2014/main" id="{F754764A-1994-3068-E661-AA9FA81C8CB8}"/>
              </a:ext>
            </a:extLst>
          </p:cNvPr>
          <p:cNvCxnSpPr>
            <a:cxnSpLocks/>
            <a:stCxn id="239" idx="3"/>
            <a:endCxn id="70" idx="1"/>
          </p:cNvCxnSpPr>
          <p:nvPr/>
        </p:nvCxnSpPr>
        <p:spPr>
          <a:xfrm flipV="1">
            <a:off x="4822564" y="3050889"/>
            <a:ext cx="1162717" cy="2737267"/>
          </a:xfrm>
          <a:prstGeom prst="bentConnector3">
            <a:avLst>
              <a:gd name="adj1" fmla="val 11334"/>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5" name="TextBox 174">
            <a:extLst>
              <a:ext uri="{FF2B5EF4-FFF2-40B4-BE49-F238E27FC236}">
                <a16:creationId xmlns:a16="http://schemas.microsoft.com/office/drawing/2014/main" id="{DC9F0D44-23D1-3FD3-92FB-158947D34FC5}"/>
              </a:ext>
            </a:extLst>
          </p:cNvPr>
          <p:cNvSpPr txBox="1"/>
          <p:nvPr/>
        </p:nvSpPr>
        <p:spPr>
          <a:xfrm>
            <a:off x="6397804" y="3942247"/>
            <a:ext cx="540533" cy="215444"/>
          </a:xfrm>
          <a:prstGeom prst="rect">
            <a:avLst/>
          </a:prstGeom>
          <a:noFill/>
        </p:spPr>
        <p:txBody>
          <a:bodyPr wrap="none" rtlCol="0">
            <a:spAutoFit/>
          </a:bodyPr>
          <a:lstStyle/>
          <a:p>
            <a:r>
              <a:rPr lang="ko-KR" altLang="en-US" sz="800"/>
              <a:t>관리자</a:t>
            </a:r>
            <a:r>
              <a:rPr lang="en-US" altLang="ko-KR" sz="800"/>
              <a:t>x</a:t>
            </a:r>
          </a:p>
        </p:txBody>
      </p:sp>
      <p:cxnSp>
        <p:nvCxnSpPr>
          <p:cNvPr id="176" name="직선 연결선 175">
            <a:extLst>
              <a:ext uri="{FF2B5EF4-FFF2-40B4-BE49-F238E27FC236}">
                <a16:creationId xmlns:a16="http://schemas.microsoft.com/office/drawing/2014/main" id="{82AE4932-DEB2-4FBB-AEBE-C8D20EDFC2A9}"/>
              </a:ext>
            </a:extLst>
          </p:cNvPr>
          <p:cNvCxnSpPr>
            <a:cxnSpLocks/>
            <a:stCxn id="29" idx="2"/>
          </p:cNvCxnSpPr>
          <p:nvPr/>
        </p:nvCxnSpPr>
        <p:spPr>
          <a:xfrm>
            <a:off x="8846235" y="4163779"/>
            <a:ext cx="0" cy="537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DC9F0D44-23D1-3FD3-92FB-158947D34FC5}"/>
              </a:ext>
            </a:extLst>
          </p:cNvPr>
          <p:cNvSpPr txBox="1"/>
          <p:nvPr/>
        </p:nvSpPr>
        <p:spPr>
          <a:xfrm>
            <a:off x="4079776" y="6224583"/>
            <a:ext cx="242374" cy="215444"/>
          </a:xfrm>
          <a:prstGeom prst="rect">
            <a:avLst/>
          </a:prstGeom>
          <a:noFill/>
        </p:spPr>
        <p:txBody>
          <a:bodyPr wrap="none" rtlCol="0">
            <a:spAutoFit/>
          </a:bodyPr>
          <a:lstStyle/>
          <a:p>
            <a:r>
              <a:rPr lang="en-US" altLang="ko-KR" sz="800"/>
              <a:t>Y</a:t>
            </a:r>
            <a:endParaRPr lang="ko-KR" altLang="en-US" sz="800"/>
          </a:p>
        </p:txBody>
      </p:sp>
      <p:sp>
        <p:nvSpPr>
          <p:cNvPr id="188" name="TextBox 187">
            <a:extLst>
              <a:ext uri="{FF2B5EF4-FFF2-40B4-BE49-F238E27FC236}">
                <a16:creationId xmlns:a16="http://schemas.microsoft.com/office/drawing/2014/main" id="{C2618B61-1D21-16C7-27B4-D501F7856330}"/>
              </a:ext>
            </a:extLst>
          </p:cNvPr>
          <p:cNvSpPr txBox="1"/>
          <p:nvPr/>
        </p:nvSpPr>
        <p:spPr>
          <a:xfrm>
            <a:off x="4642392" y="5537017"/>
            <a:ext cx="263214" cy="215444"/>
          </a:xfrm>
          <a:prstGeom prst="rect">
            <a:avLst/>
          </a:prstGeom>
          <a:noFill/>
        </p:spPr>
        <p:txBody>
          <a:bodyPr wrap="none" rtlCol="0">
            <a:spAutoFit/>
          </a:bodyPr>
          <a:lstStyle/>
          <a:p>
            <a:r>
              <a:rPr lang="en-US" altLang="ko-KR" sz="800"/>
              <a:t>N</a:t>
            </a:r>
            <a:endParaRPr lang="ko-KR" altLang="en-US" sz="800"/>
          </a:p>
        </p:txBody>
      </p:sp>
      <p:sp>
        <p:nvSpPr>
          <p:cNvPr id="17" name="순서도: 판단 16">
            <a:extLst>
              <a:ext uri="{FF2B5EF4-FFF2-40B4-BE49-F238E27FC236}">
                <a16:creationId xmlns:a16="http://schemas.microsoft.com/office/drawing/2014/main" id="{AA4FE88D-1A43-06A2-DF4D-064D3E604984}"/>
              </a:ext>
            </a:extLst>
          </p:cNvPr>
          <p:cNvSpPr/>
          <p:nvPr/>
        </p:nvSpPr>
        <p:spPr>
          <a:xfrm>
            <a:off x="6200684" y="451459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2-2)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95" name="연결선: 꺾임 287">
            <a:extLst>
              <a:ext uri="{FF2B5EF4-FFF2-40B4-BE49-F238E27FC236}">
                <a16:creationId xmlns:a16="http://schemas.microsoft.com/office/drawing/2014/main" id="{051FAD8B-D0D3-14D6-2474-1E121B7EF16B}"/>
              </a:ext>
            </a:extLst>
          </p:cNvPr>
          <p:cNvCxnSpPr>
            <a:cxnSpLocks/>
            <a:stCxn id="239" idx="2"/>
            <a:endCxn id="3" idx="1"/>
          </p:cNvCxnSpPr>
          <p:nvPr/>
        </p:nvCxnSpPr>
        <p:spPr>
          <a:xfrm rot="5400000" flipH="1" flipV="1">
            <a:off x="3596378" y="4591130"/>
            <a:ext cx="2199152" cy="1344450"/>
          </a:xfrm>
          <a:prstGeom prst="bentConnector4">
            <a:avLst>
              <a:gd name="adj1" fmla="val -3663"/>
              <a:gd name="adj2" fmla="val 79709"/>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00" name="연결선: 꺾임 287">
            <a:extLst>
              <a:ext uri="{FF2B5EF4-FFF2-40B4-BE49-F238E27FC236}">
                <a16:creationId xmlns:a16="http://schemas.microsoft.com/office/drawing/2014/main" id="{051FAD8B-D0D3-14D6-2474-1E121B7EF16B}"/>
              </a:ext>
            </a:extLst>
          </p:cNvPr>
          <p:cNvCxnSpPr>
            <a:cxnSpLocks/>
            <a:stCxn id="3" idx="3"/>
            <a:endCxn id="17" idx="0"/>
          </p:cNvCxnSpPr>
          <p:nvPr/>
        </p:nvCxnSpPr>
        <p:spPr>
          <a:xfrm>
            <a:off x="6408780" y="4163779"/>
            <a:ext cx="312205" cy="35081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판단 2">
            <a:extLst>
              <a:ext uri="{FF2B5EF4-FFF2-40B4-BE49-F238E27FC236}">
                <a16:creationId xmlns:a16="http://schemas.microsoft.com/office/drawing/2014/main" id="{CBD5B622-5273-0B3C-C9F8-DCCDBBB10992}"/>
              </a:ext>
            </a:extLst>
          </p:cNvPr>
          <p:cNvSpPr/>
          <p:nvPr/>
        </p:nvSpPr>
        <p:spPr>
          <a:xfrm>
            <a:off x="5368179" y="378268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2-1)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15" name="연결선: 꺾임 287">
            <a:extLst>
              <a:ext uri="{FF2B5EF4-FFF2-40B4-BE49-F238E27FC236}">
                <a16:creationId xmlns:a16="http://schemas.microsoft.com/office/drawing/2014/main" id="{9C646E09-090F-45A2-4CBB-F33B4089655D}"/>
              </a:ext>
            </a:extLst>
          </p:cNvPr>
          <p:cNvCxnSpPr>
            <a:cxnSpLocks/>
            <a:stCxn id="3" idx="2"/>
          </p:cNvCxnSpPr>
          <p:nvPr/>
        </p:nvCxnSpPr>
        <p:spPr>
          <a:xfrm rot="16200000" flipH="1">
            <a:off x="5393460" y="5039891"/>
            <a:ext cx="1369207" cy="379167"/>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287">
            <a:extLst>
              <a:ext uri="{FF2B5EF4-FFF2-40B4-BE49-F238E27FC236}">
                <a16:creationId xmlns:a16="http://schemas.microsoft.com/office/drawing/2014/main" id="{D54B4D92-07E2-9987-3142-63946A614285}"/>
              </a:ext>
            </a:extLst>
          </p:cNvPr>
          <p:cNvCxnSpPr>
            <a:cxnSpLocks/>
            <a:stCxn id="17" idx="2"/>
          </p:cNvCxnSpPr>
          <p:nvPr/>
        </p:nvCxnSpPr>
        <p:spPr>
          <a:xfrm rot="16200000" flipH="1">
            <a:off x="6692668" y="5305095"/>
            <a:ext cx="236462" cy="179828"/>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2" name="연결선: 꺾임 21">
            <a:extLst>
              <a:ext uri="{FF2B5EF4-FFF2-40B4-BE49-F238E27FC236}">
                <a16:creationId xmlns:a16="http://schemas.microsoft.com/office/drawing/2014/main" id="{F1F405D8-BDB6-8958-6BE8-ED564C9714B5}"/>
              </a:ext>
            </a:extLst>
          </p:cNvPr>
          <p:cNvCxnSpPr>
            <a:cxnSpLocks/>
            <a:stCxn id="17" idx="3"/>
          </p:cNvCxnSpPr>
          <p:nvPr/>
        </p:nvCxnSpPr>
        <p:spPr>
          <a:xfrm flipV="1">
            <a:off x="7241285" y="3818090"/>
            <a:ext cx="251476" cy="1077595"/>
          </a:xfrm>
          <a:prstGeom prst="bentConnector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590FF78-617E-4080-1161-0CF840604AD5}"/>
              </a:ext>
            </a:extLst>
          </p:cNvPr>
          <p:cNvSpPr txBox="1"/>
          <p:nvPr/>
        </p:nvSpPr>
        <p:spPr>
          <a:xfrm>
            <a:off x="5366531" y="4564754"/>
            <a:ext cx="553357" cy="215444"/>
          </a:xfrm>
          <a:prstGeom prst="rect">
            <a:avLst/>
          </a:prstGeom>
          <a:noFill/>
        </p:spPr>
        <p:txBody>
          <a:bodyPr wrap="none" rtlCol="0">
            <a:spAutoFit/>
          </a:bodyPr>
          <a:lstStyle/>
          <a:p>
            <a:r>
              <a:rPr lang="ko-KR" altLang="en-US" sz="800"/>
              <a:t>관리자</a:t>
            </a:r>
            <a:r>
              <a:rPr lang="en-US" altLang="ko-KR" sz="800"/>
              <a:t>o</a:t>
            </a:r>
          </a:p>
        </p:txBody>
      </p:sp>
      <p:sp>
        <p:nvSpPr>
          <p:cNvPr id="225" name="TextBox 224">
            <a:extLst>
              <a:ext uri="{FF2B5EF4-FFF2-40B4-BE49-F238E27FC236}">
                <a16:creationId xmlns:a16="http://schemas.microsoft.com/office/drawing/2014/main" id="{D9ACECE2-8CB3-9CC8-3A20-DBB8E8FC854E}"/>
              </a:ext>
            </a:extLst>
          </p:cNvPr>
          <p:cNvSpPr txBox="1"/>
          <p:nvPr/>
        </p:nvSpPr>
        <p:spPr>
          <a:xfrm>
            <a:off x="6658446" y="5202592"/>
            <a:ext cx="389850" cy="215444"/>
          </a:xfrm>
          <a:prstGeom prst="rect">
            <a:avLst/>
          </a:prstGeom>
          <a:noFill/>
        </p:spPr>
        <p:txBody>
          <a:bodyPr wrap="none" rtlCol="0">
            <a:spAutoFit/>
          </a:bodyPr>
          <a:lstStyle/>
          <a:p>
            <a:r>
              <a:rPr lang="ko-KR" altLang="en-US" sz="800"/>
              <a:t>같음</a:t>
            </a:r>
            <a:endParaRPr lang="en-US" altLang="ko-KR" sz="800"/>
          </a:p>
        </p:txBody>
      </p:sp>
      <p:sp>
        <p:nvSpPr>
          <p:cNvPr id="226" name="TextBox 225">
            <a:extLst>
              <a:ext uri="{FF2B5EF4-FFF2-40B4-BE49-F238E27FC236}">
                <a16:creationId xmlns:a16="http://schemas.microsoft.com/office/drawing/2014/main" id="{9EFC8F1A-7BDA-56D7-2010-85F821CA0B2C}"/>
              </a:ext>
            </a:extLst>
          </p:cNvPr>
          <p:cNvSpPr txBox="1"/>
          <p:nvPr/>
        </p:nvSpPr>
        <p:spPr>
          <a:xfrm>
            <a:off x="7123922" y="4673705"/>
            <a:ext cx="389850" cy="215444"/>
          </a:xfrm>
          <a:prstGeom prst="rect">
            <a:avLst/>
          </a:prstGeom>
          <a:noFill/>
        </p:spPr>
        <p:txBody>
          <a:bodyPr wrap="none" rtlCol="0">
            <a:spAutoFit/>
          </a:bodyPr>
          <a:lstStyle/>
          <a:p>
            <a:r>
              <a:rPr lang="ko-KR" altLang="en-US" sz="800"/>
              <a:t>다름</a:t>
            </a:r>
            <a:endParaRPr lang="en-US" altLang="ko-KR" sz="800"/>
          </a:p>
        </p:txBody>
      </p:sp>
      <p:cxnSp>
        <p:nvCxnSpPr>
          <p:cNvPr id="227" name="직선 연결선 226">
            <a:extLst>
              <a:ext uri="{FF2B5EF4-FFF2-40B4-BE49-F238E27FC236}">
                <a16:creationId xmlns:a16="http://schemas.microsoft.com/office/drawing/2014/main" id="{692763FC-427A-86AB-23E2-F85C1B5B6A92}"/>
              </a:ext>
            </a:extLst>
          </p:cNvPr>
          <p:cNvCxnSpPr>
            <a:cxnSpLocks/>
            <a:stCxn id="213" idx="0"/>
            <a:endCxn id="38" idx="2"/>
          </p:cNvCxnSpPr>
          <p:nvPr/>
        </p:nvCxnSpPr>
        <p:spPr>
          <a:xfrm flipV="1">
            <a:off x="1845336" y="2373987"/>
            <a:ext cx="1218" cy="245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사각형: 둥근 모서리 6">
            <a:extLst>
              <a:ext uri="{FF2B5EF4-FFF2-40B4-BE49-F238E27FC236}">
                <a16:creationId xmlns:a16="http://schemas.microsoft.com/office/drawing/2014/main" id="{8C2E0D3B-9BD5-1459-3E63-1A30246E4E64}"/>
              </a:ext>
            </a:extLst>
          </p:cNvPr>
          <p:cNvSpPr/>
          <p:nvPr/>
        </p:nvSpPr>
        <p:spPr>
          <a:xfrm>
            <a:off x="7423159" y="2123353"/>
            <a:ext cx="1156862" cy="8132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기존 </a:t>
            </a:r>
            <a:r>
              <a:rPr lang="en-US" altLang="ko-KR" sz="900">
                <a:solidFill>
                  <a:schemeClr val="tx1"/>
                </a:solidFill>
              </a:rPr>
              <a:t>DB </a:t>
            </a:r>
            <a:r>
              <a:rPr lang="ko-KR" altLang="en-US" sz="900">
                <a:solidFill>
                  <a:schemeClr val="tx1"/>
                </a:solidFill>
              </a:rPr>
              <a:t>정보로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 </a:t>
            </a:r>
            <a:r>
              <a:rPr lang="ko-KR" altLang="en-US" sz="900">
                <a:solidFill>
                  <a:schemeClr val="tx1"/>
                </a:solidFill>
              </a:rPr>
              <a:t>롤백</a:t>
            </a:r>
            <a:endParaRPr lang="en-US" altLang="ko-KR" sz="900">
              <a:solidFill>
                <a:schemeClr val="tx1"/>
              </a:solidFill>
            </a:endParaRPr>
          </a:p>
          <a:p>
            <a:pPr algn="ctr"/>
            <a:r>
              <a:rPr lang="ko-KR" altLang="en-US" sz="900">
                <a:solidFill>
                  <a:schemeClr val="tx1"/>
                </a:solidFill>
              </a:rPr>
              <a:t>신규 파일 롤백</a:t>
            </a:r>
            <a:endParaRPr lang="en-US" altLang="ko-KR" sz="900">
              <a:solidFill>
                <a:schemeClr val="tx1"/>
              </a:solidFill>
            </a:endParaRPr>
          </a:p>
          <a:p>
            <a:pPr algn="ctr"/>
            <a:r>
              <a:rPr lang="ko-KR" altLang="en-US" sz="900">
                <a:solidFill>
                  <a:schemeClr val="tx1"/>
                </a:solidFill>
              </a:rPr>
              <a:t>기존파일 저장소 롤백</a:t>
            </a:r>
            <a:endParaRPr lang="en-US" altLang="ko-KR" sz="900">
              <a:solidFill>
                <a:schemeClr val="tx1"/>
              </a:solidFill>
            </a:endParaRPr>
          </a:p>
        </p:txBody>
      </p:sp>
      <p:sp>
        <p:nvSpPr>
          <p:cNvPr id="28" name="순서도: 판단 27">
            <a:extLst>
              <a:ext uri="{FF2B5EF4-FFF2-40B4-BE49-F238E27FC236}">
                <a16:creationId xmlns:a16="http://schemas.microsoft.com/office/drawing/2014/main" id="{61A9488E-E981-F5D4-C08B-189A06B9D528}"/>
              </a:ext>
            </a:extLst>
          </p:cNvPr>
          <p:cNvSpPr/>
          <p:nvPr/>
        </p:nvSpPr>
        <p:spPr>
          <a:xfrm>
            <a:off x="9165128" y="2957324"/>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sp>
        <p:nvSpPr>
          <p:cNvPr id="20" name="순서도: 처리 19">
            <a:extLst>
              <a:ext uri="{FF2B5EF4-FFF2-40B4-BE49-F238E27FC236}">
                <a16:creationId xmlns:a16="http://schemas.microsoft.com/office/drawing/2014/main" id="{B6556D1B-482E-1DC2-950A-EBA9619B1569}"/>
              </a:ext>
            </a:extLst>
          </p:cNvPr>
          <p:cNvSpPr/>
          <p:nvPr/>
        </p:nvSpPr>
        <p:spPr>
          <a:xfrm>
            <a:off x="6239356" y="5517232"/>
            <a:ext cx="1245427" cy="9058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1" name="직선 연결선 20">
            <a:extLst>
              <a:ext uri="{FF2B5EF4-FFF2-40B4-BE49-F238E27FC236}">
                <a16:creationId xmlns:a16="http://schemas.microsoft.com/office/drawing/2014/main" id="{81CC7C72-5291-F7D6-22E8-968200D00DD4}"/>
              </a:ext>
            </a:extLst>
          </p:cNvPr>
          <p:cNvCxnSpPr>
            <a:cxnSpLocks/>
          </p:cNvCxnSpPr>
          <p:nvPr/>
        </p:nvCxnSpPr>
        <p:spPr>
          <a:xfrm>
            <a:off x="6239356" y="59478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164FF90-B78D-111A-B36E-C30A39A48B07}"/>
              </a:ext>
            </a:extLst>
          </p:cNvPr>
          <p:cNvSpPr txBox="1"/>
          <p:nvPr/>
        </p:nvSpPr>
        <p:spPr>
          <a:xfrm>
            <a:off x="6241680" y="5551803"/>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5" name="TextBox 24">
            <a:extLst>
              <a:ext uri="{FF2B5EF4-FFF2-40B4-BE49-F238E27FC236}">
                <a16:creationId xmlns:a16="http://schemas.microsoft.com/office/drawing/2014/main" id="{C7718D7F-761D-640A-E66D-45C0DAD3D913}"/>
              </a:ext>
            </a:extLst>
          </p:cNvPr>
          <p:cNvSpPr txBox="1"/>
          <p:nvPr/>
        </p:nvSpPr>
        <p:spPr>
          <a:xfrm>
            <a:off x="6220753" y="5999913"/>
            <a:ext cx="1292321" cy="338554"/>
          </a:xfrm>
          <a:prstGeom prst="rect">
            <a:avLst/>
          </a:prstGeom>
          <a:noFill/>
        </p:spPr>
        <p:txBody>
          <a:bodyPr wrap="square" rtlCol="0">
            <a:spAutoFit/>
          </a:bodyPr>
          <a:lstStyle/>
          <a:p>
            <a:r>
              <a:rPr lang="en-US" altLang="ko-KR" sz="800">
                <a:latin typeface="+mn-ea"/>
              </a:rPr>
              <a:t>3)</a:t>
            </a:r>
            <a:r>
              <a:rPr lang="ko-KR" altLang="en-US" sz="800">
                <a:latin typeface="+mn-ea"/>
              </a:rPr>
              <a:t>게시글 </a:t>
            </a:r>
            <a:r>
              <a:rPr lang="en-US" altLang="ko-KR" sz="800">
                <a:latin typeface="+mn-ea"/>
              </a:rPr>
              <a:t>DB</a:t>
            </a:r>
            <a:r>
              <a:rPr lang="ko-KR" altLang="en-US" sz="800">
                <a:latin typeface="+mn-ea"/>
              </a:rPr>
              <a:t>정보 가져옴</a:t>
            </a:r>
            <a:endParaRPr lang="en-US" altLang="ko-KR" sz="800">
              <a:latin typeface="+mn-ea"/>
            </a:endParaRPr>
          </a:p>
          <a:p>
            <a:r>
              <a:rPr lang="en-US" altLang="ko-KR" sz="800">
                <a:solidFill>
                  <a:schemeClr val="tx1"/>
                </a:solidFill>
                <a:latin typeface="+mn-ea"/>
              </a:rPr>
              <a:t>4)</a:t>
            </a:r>
            <a:r>
              <a:rPr lang="ko-KR" altLang="en-US" sz="800">
                <a:latin typeface="+mn-ea"/>
              </a:rPr>
              <a:t>게시글 </a:t>
            </a:r>
            <a:r>
              <a:rPr lang="en-US" altLang="ko-KR" sz="800">
                <a:latin typeface="+mn-ea"/>
              </a:rPr>
              <a:t>DB </a:t>
            </a:r>
            <a:r>
              <a:rPr lang="ko-KR" altLang="en-US" sz="800">
                <a:latin typeface="+mn-ea"/>
              </a:rPr>
              <a:t>수정</a:t>
            </a:r>
            <a:endParaRPr lang="en-US" altLang="ko-KR" sz="800"/>
          </a:p>
        </p:txBody>
      </p:sp>
      <p:sp>
        <p:nvSpPr>
          <p:cNvPr id="29" name="사각형: 둥근 모서리 28">
            <a:extLst>
              <a:ext uri="{FF2B5EF4-FFF2-40B4-BE49-F238E27FC236}">
                <a16:creationId xmlns:a16="http://schemas.microsoft.com/office/drawing/2014/main" id="{C46C4B60-F01C-BFDA-0B26-08F6A0FA7298}"/>
              </a:ext>
            </a:extLst>
          </p:cNvPr>
          <p:cNvSpPr/>
          <p:nvPr/>
        </p:nvSpPr>
        <p:spPr>
          <a:xfrm>
            <a:off x="8320166" y="3587454"/>
            <a:ext cx="1052137" cy="5763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기존 </a:t>
            </a:r>
            <a:r>
              <a:rPr lang="en-US" altLang="ko-KR" sz="900">
                <a:solidFill>
                  <a:schemeClr val="tx1"/>
                </a:solidFill>
              </a:rPr>
              <a:t>DB </a:t>
            </a:r>
            <a:r>
              <a:rPr lang="ko-KR" altLang="en-US" sz="900">
                <a:solidFill>
                  <a:schemeClr val="tx1"/>
                </a:solidFill>
              </a:rPr>
              <a:t>정보로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 </a:t>
            </a:r>
            <a:r>
              <a:rPr lang="ko-KR" altLang="en-US" sz="900">
                <a:solidFill>
                  <a:schemeClr val="tx1"/>
                </a:solidFill>
              </a:rPr>
              <a:t>롤백</a:t>
            </a:r>
            <a:endParaRPr lang="en-US" altLang="ko-KR" sz="900">
              <a:solidFill>
                <a:schemeClr val="tx1"/>
              </a:solidFill>
            </a:endParaRPr>
          </a:p>
          <a:p>
            <a:pPr algn="ctr"/>
            <a:r>
              <a:rPr lang="ko-KR" altLang="en-US" sz="900">
                <a:solidFill>
                  <a:schemeClr val="tx1"/>
                </a:solidFill>
              </a:rPr>
              <a:t>신규 파일 롤백</a:t>
            </a:r>
            <a:endParaRPr lang="en-US" altLang="ko-KR" sz="900">
              <a:solidFill>
                <a:schemeClr val="tx1"/>
              </a:solidFill>
            </a:endParaRPr>
          </a:p>
        </p:txBody>
      </p:sp>
      <p:cxnSp>
        <p:nvCxnSpPr>
          <p:cNvPr id="247" name="직선 연결선 246">
            <a:extLst>
              <a:ext uri="{FF2B5EF4-FFF2-40B4-BE49-F238E27FC236}">
                <a16:creationId xmlns:a16="http://schemas.microsoft.com/office/drawing/2014/main" id="{1226F48F-191B-FD33-B8F6-03EDD7EC9FA0}"/>
              </a:ext>
            </a:extLst>
          </p:cNvPr>
          <p:cNvCxnSpPr>
            <a:cxnSpLocks/>
            <a:stCxn id="29" idx="1"/>
          </p:cNvCxnSpPr>
          <p:nvPr/>
        </p:nvCxnSpPr>
        <p:spPr>
          <a:xfrm flipH="1">
            <a:off x="8134233" y="3875617"/>
            <a:ext cx="1859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AC325B7F-473F-3833-93CC-BBAD5C6090EE}"/>
              </a:ext>
            </a:extLst>
          </p:cNvPr>
          <p:cNvCxnSpPr>
            <a:cxnSpLocks/>
          </p:cNvCxnSpPr>
          <p:nvPr/>
        </p:nvCxnSpPr>
        <p:spPr>
          <a:xfrm flipH="1" flipV="1">
            <a:off x="8134233" y="2936625"/>
            <a:ext cx="13165" cy="101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760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삭제</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884098" y="1962351"/>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132769" y="5565185"/>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137017" y="6124632"/>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flipV="1">
            <a:off x="7383566" y="5927360"/>
            <a:ext cx="1617474" cy="190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3186854" y="2326233"/>
            <a:ext cx="1245427" cy="9540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3186854" y="257419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3206853" y="232796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3184415" y="301232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3206852" y="301232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3224893" y="259710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3171172" y="3493193"/>
            <a:ext cx="1245427" cy="112112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3171172" y="374115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3191171" y="349492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7" name="TextBox 106">
            <a:extLst>
              <a:ext uri="{FF2B5EF4-FFF2-40B4-BE49-F238E27FC236}">
                <a16:creationId xmlns:a16="http://schemas.microsoft.com/office/drawing/2014/main" id="{F36A6DA1-CC50-EE16-2F6E-31B3CD93F43B}"/>
              </a:ext>
            </a:extLst>
          </p:cNvPr>
          <p:cNvSpPr txBox="1"/>
          <p:nvPr/>
        </p:nvSpPr>
        <p:spPr>
          <a:xfrm>
            <a:off x="3198360" y="3709316"/>
            <a:ext cx="1384093" cy="954107"/>
          </a:xfrm>
          <a:prstGeom prst="rect">
            <a:avLst/>
          </a:prstGeom>
          <a:noFill/>
        </p:spPr>
        <p:txBody>
          <a:bodyPr wrap="square" rtlCol="0">
            <a:spAutoFit/>
          </a:bodyPr>
          <a:lstStyle/>
          <a:p>
            <a:r>
              <a:rPr lang="en-US" altLang="ko-KR" sz="800">
                <a:latin typeface="+mn-ea"/>
              </a:rPr>
              <a:t>1-1)</a:t>
            </a:r>
            <a:r>
              <a:rPr lang="ko-KR" altLang="en-US" sz="800">
                <a:latin typeface="+mn-ea"/>
              </a:rPr>
              <a:t>관리자 인지</a:t>
            </a:r>
            <a:endParaRPr lang="en-US" altLang="ko-KR" sz="800">
              <a:latin typeface="+mn-ea"/>
            </a:endParaRPr>
          </a:p>
          <a:p>
            <a:r>
              <a:rPr lang="en-US" altLang="ko-KR" sz="800">
                <a:latin typeface="+mn-ea"/>
              </a:rPr>
              <a:t>1-2)</a:t>
            </a:r>
            <a:r>
              <a:rPr lang="ko-KR" altLang="en-US" sz="800">
                <a:latin typeface="+mn-ea"/>
              </a:rPr>
              <a:t>세션 유저</a:t>
            </a:r>
            <a:r>
              <a:rPr lang="en-US" altLang="ko-KR" sz="800">
                <a:latin typeface="+mn-ea"/>
              </a:rPr>
              <a:t>ID, </a:t>
            </a:r>
          </a:p>
          <a:p>
            <a:r>
              <a:rPr lang="ko-KR" altLang="en-US" sz="800">
                <a:latin typeface="+mn-ea"/>
              </a:rPr>
              <a:t>게시글 유저</a:t>
            </a:r>
            <a:r>
              <a:rPr lang="en-US" altLang="ko-KR" sz="800">
                <a:latin typeface="+mn-ea"/>
              </a:rPr>
              <a:t>ID </a:t>
            </a:r>
            <a:r>
              <a:rPr lang="ko-KR" altLang="en-US" sz="800">
                <a:latin typeface="+mn-ea"/>
              </a:rPr>
              <a:t>비교</a:t>
            </a:r>
            <a:endParaRPr lang="en-US" altLang="ko-KR" sz="800">
              <a:latin typeface="+mn-ea"/>
            </a:endParaRPr>
          </a:p>
          <a:p>
            <a:r>
              <a:rPr lang="en-US" altLang="ko-KR" sz="800">
                <a:latin typeface="+mn-ea"/>
              </a:rPr>
              <a:t>2)</a:t>
            </a:r>
            <a:r>
              <a:rPr lang="ko-KR" altLang="en-US" sz="800">
                <a:latin typeface="+mn-ea"/>
              </a:rPr>
              <a:t>게시글 정보 가져오기</a:t>
            </a:r>
            <a:endParaRPr lang="en-US" altLang="ko-KR" sz="800">
              <a:latin typeface="+mn-ea"/>
            </a:endParaRPr>
          </a:p>
          <a:p>
            <a:r>
              <a:rPr lang="en-US" altLang="ko-KR" sz="800">
                <a:latin typeface="+mn-ea"/>
              </a:rPr>
              <a:t>3)</a:t>
            </a:r>
            <a:r>
              <a:rPr lang="ko-KR" altLang="en-US" sz="800">
                <a:latin typeface="+mn-ea"/>
              </a:rPr>
              <a:t>게시글 </a:t>
            </a:r>
            <a:r>
              <a:rPr lang="en-US" altLang="ko-KR" sz="800">
                <a:latin typeface="+mn-ea"/>
              </a:rPr>
              <a:t>DB </a:t>
            </a:r>
            <a:r>
              <a:rPr lang="ko-KR" altLang="en-US" sz="800">
                <a:latin typeface="+mn-ea"/>
              </a:rPr>
              <a:t>삭제 </a:t>
            </a:r>
            <a:endParaRPr lang="en-US" altLang="ko-KR" sz="800">
              <a:latin typeface="+mn-ea"/>
            </a:endParaRPr>
          </a:p>
          <a:p>
            <a:r>
              <a:rPr lang="en-US" altLang="ko-KR" sz="800">
                <a:latin typeface="+mn-ea"/>
              </a:rPr>
              <a:t>4)</a:t>
            </a:r>
            <a:r>
              <a:rPr lang="ko-KR" altLang="en-US" sz="800">
                <a:latin typeface="+mn-ea"/>
              </a:rPr>
              <a:t>파일 저장소 삭제</a:t>
            </a:r>
            <a:endParaRPr lang="en-US" altLang="ko-KR" sz="800">
              <a:latin typeface="+mn-ea"/>
            </a:endParaRPr>
          </a:p>
          <a:p>
            <a:r>
              <a:rPr lang="en-US" altLang="ko-KR" sz="800">
                <a:latin typeface="+mn-ea"/>
              </a:rPr>
              <a:t>5)</a:t>
            </a:r>
            <a:r>
              <a:rPr lang="ko-KR" altLang="en-US" sz="800">
                <a:latin typeface="+mn-ea"/>
              </a:rPr>
              <a:t>파일 </a:t>
            </a:r>
            <a:r>
              <a:rPr lang="en-US" altLang="ko-KR" sz="800">
                <a:latin typeface="+mn-ea"/>
              </a:rPr>
              <a:t>DB </a:t>
            </a:r>
            <a:r>
              <a:rPr lang="ko-KR" altLang="en-US" sz="800">
                <a:latin typeface="+mn-ea"/>
              </a:rPr>
              <a:t>삭제</a:t>
            </a:r>
            <a:endParaRPr lang="en-US" altLang="ko-KR" sz="800">
              <a:latin typeface="+mn-ea"/>
            </a:endParaRP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4535349" y="123096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httpStatus 200</a:t>
            </a:r>
          </a:p>
          <a:p>
            <a:pPr algn="ctr"/>
            <a:r>
              <a:rPr lang="ko-KR" altLang="en-US" sz="900">
                <a:solidFill>
                  <a:schemeClr val="tx1"/>
                </a:solidFill>
              </a:rPr>
              <a:t>처리완료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545840"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p:cNvCxnSpPr>
          <p:nvPr/>
        </p:nvCxnSpPr>
        <p:spPr>
          <a:xfrm>
            <a:off x="3803050" y="3284100"/>
            <a:ext cx="0" cy="20784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731222" y="707283"/>
            <a:ext cx="382830" cy="3394385"/>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850849" y="1705593"/>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872334" y="1230969"/>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177342" y="1703810"/>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3058087" y="1132236"/>
            <a:ext cx="9014577"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378243" y="6232354"/>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666606"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2128352" y="6217389"/>
            <a:ext cx="734496" cy="253916"/>
          </a:xfrm>
          <a:prstGeom prst="rect">
            <a:avLst/>
          </a:prstGeom>
          <a:noFill/>
        </p:spPr>
        <p:txBody>
          <a:bodyPr wrap="none" rtlCol="0">
            <a:spAutoFit/>
          </a:bodyPr>
          <a:lstStyle/>
          <a:p>
            <a:r>
              <a:rPr lang="en-US" altLang="ko-KR" sz="1050"/>
              <a:t>FrontEnd</a:t>
            </a:r>
            <a:endParaRPr lang="ko-KR" altLang="en-US" sz="1050"/>
          </a:p>
        </p:txBody>
      </p:sp>
      <p:sp>
        <p:nvSpPr>
          <p:cNvPr id="35" name="순서도: 처리 34">
            <a:extLst>
              <a:ext uri="{FF2B5EF4-FFF2-40B4-BE49-F238E27FC236}">
                <a16:creationId xmlns:a16="http://schemas.microsoft.com/office/drawing/2014/main" id="{282FB668-A9A7-8124-5586-B99790C29B05}"/>
              </a:ext>
            </a:extLst>
          </p:cNvPr>
          <p:cNvSpPr/>
          <p:nvPr/>
        </p:nvSpPr>
        <p:spPr>
          <a:xfrm>
            <a:off x="6765318" y="1346208"/>
            <a:ext cx="1245427" cy="94360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6769637" y="19987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6757787" y="1380257"/>
            <a:ext cx="1222990" cy="553998"/>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p>
          <a:p>
            <a:pPr algn="ctr"/>
            <a:r>
              <a:rPr lang="en-US" altLang="ko-KR" sz="1000" b="1">
                <a:solidFill>
                  <a:schemeClr val="tx1"/>
                </a:solidFill>
                <a:latin typeface="+mn-ea"/>
              </a:rPr>
              <a:t>BoardSevice</a:t>
            </a:r>
          </a:p>
          <a:p>
            <a:pPr algn="ctr"/>
            <a:r>
              <a:rPr lang="en-US" altLang="ko-KR" sz="1000" b="1">
                <a:solidFill>
                  <a:schemeClr val="tx1"/>
                </a:solidFill>
                <a:latin typeface="+mn-ea"/>
              </a:rPr>
              <a:t>BoardDAO</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6746569" y="199872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61" name="연결선: 꺾임 60">
            <a:extLst>
              <a:ext uri="{FF2B5EF4-FFF2-40B4-BE49-F238E27FC236}">
                <a16:creationId xmlns:a16="http://schemas.microsoft.com/office/drawing/2014/main" id="{FC6FE08A-CBF5-0FDE-2D3E-76B406077B0A}"/>
              </a:ext>
            </a:extLst>
          </p:cNvPr>
          <p:cNvCxnSpPr>
            <a:cxnSpLocks/>
          </p:cNvCxnSpPr>
          <p:nvPr/>
        </p:nvCxnSpPr>
        <p:spPr>
          <a:xfrm rot="10800000" flipV="1">
            <a:off x="2225444" y="1383642"/>
            <a:ext cx="2326531" cy="69708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988335" y="2594155"/>
            <a:ext cx="1245427" cy="970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988335"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5008334"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985896"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5008333"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5026374"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177" name="연결선: 꺾임 176">
            <a:extLst>
              <a:ext uri="{FF2B5EF4-FFF2-40B4-BE49-F238E27FC236}">
                <a16:creationId xmlns:a16="http://schemas.microsoft.com/office/drawing/2014/main" id="{6C13F183-7708-9CB5-F551-14EC1464D335}"/>
              </a:ext>
            </a:extLst>
          </p:cNvPr>
          <p:cNvCxnSpPr>
            <a:cxnSpLocks/>
            <a:stCxn id="120" idx="0"/>
            <a:endCxn id="70" idx="1"/>
          </p:cNvCxnSpPr>
          <p:nvPr/>
        </p:nvCxnSpPr>
        <p:spPr>
          <a:xfrm rot="16200000" flipV="1">
            <a:off x="4585599" y="3482270"/>
            <a:ext cx="1612548" cy="807075"/>
          </a:xfrm>
          <a:prstGeom prst="bentConnector4">
            <a:avLst>
              <a:gd name="adj1" fmla="val 34950"/>
              <a:gd name="adj2" fmla="val 128325"/>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122177" y="2647013"/>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cxnSp>
        <p:nvCxnSpPr>
          <p:cNvPr id="238" name="연결선: 꺾임 237">
            <a:extLst>
              <a:ext uri="{FF2B5EF4-FFF2-40B4-BE49-F238E27FC236}">
                <a16:creationId xmlns:a16="http://schemas.microsoft.com/office/drawing/2014/main" id="{9D4411CC-3E26-79F2-BB84-A5CD69030917}"/>
              </a:ext>
            </a:extLst>
          </p:cNvPr>
          <p:cNvCxnSpPr>
            <a:cxnSpLocks/>
            <a:stCxn id="35" idx="1"/>
            <a:endCxn id="152" idx="3"/>
          </p:cNvCxnSpPr>
          <p:nvPr/>
        </p:nvCxnSpPr>
        <p:spPr>
          <a:xfrm rot="10800000">
            <a:off x="5587486" y="1408741"/>
            <a:ext cx="1177832" cy="409269"/>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1" name="연결선: 꺾임 230">
            <a:extLst>
              <a:ext uri="{FF2B5EF4-FFF2-40B4-BE49-F238E27FC236}">
                <a16:creationId xmlns:a16="http://schemas.microsoft.com/office/drawing/2014/main" id="{5E0F99AE-CE7B-6CE2-AC32-A2CEABA06C24}"/>
              </a:ext>
            </a:extLst>
          </p:cNvPr>
          <p:cNvCxnSpPr>
            <a:cxnSpLocks/>
            <a:stCxn id="115" idx="3"/>
            <a:endCxn id="87" idx="1"/>
          </p:cNvCxnSpPr>
          <p:nvPr/>
        </p:nvCxnSpPr>
        <p:spPr>
          <a:xfrm flipV="1">
            <a:off x="2088458" y="2803239"/>
            <a:ext cx="1098396" cy="68783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45" name="연결선: 꺾임 244">
            <a:extLst>
              <a:ext uri="{FF2B5EF4-FFF2-40B4-BE49-F238E27FC236}">
                <a16:creationId xmlns:a16="http://schemas.microsoft.com/office/drawing/2014/main" id="{7DB9B361-C883-EEDF-DDBB-EDA8B7EEC694}"/>
              </a:ext>
            </a:extLst>
          </p:cNvPr>
          <p:cNvCxnSpPr>
            <a:cxnSpLocks/>
            <a:stCxn id="102" idx="2"/>
            <a:endCxn id="4" idx="1"/>
          </p:cNvCxnSpPr>
          <p:nvPr/>
        </p:nvCxnSpPr>
        <p:spPr>
          <a:xfrm rot="16200000" flipH="1">
            <a:off x="3288036" y="5120170"/>
            <a:ext cx="1360929" cy="349228"/>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4" name="순서도: 처리 33">
            <a:extLst>
              <a:ext uri="{FF2B5EF4-FFF2-40B4-BE49-F238E27FC236}">
                <a16:creationId xmlns:a16="http://schemas.microsoft.com/office/drawing/2014/main" id="{76A0E070-AA41-C337-05B0-025FC9D95FD9}"/>
              </a:ext>
            </a:extLst>
          </p:cNvPr>
          <p:cNvSpPr/>
          <p:nvPr/>
        </p:nvSpPr>
        <p:spPr>
          <a:xfrm>
            <a:off x="10428827" y="4883985"/>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2" name="직선 연결선 41">
            <a:extLst>
              <a:ext uri="{FF2B5EF4-FFF2-40B4-BE49-F238E27FC236}">
                <a16:creationId xmlns:a16="http://schemas.microsoft.com/office/drawing/2014/main" id="{462FAA09-2479-402D-E2D9-7A12E05224E1}"/>
              </a:ext>
            </a:extLst>
          </p:cNvPr>
          <p:cNvCxnSpPr>
            <a:cxnSpLocks/>
          </p:cNvCxnSpPr>
          <p:nvPr/>
        </p:nvCxnSpPr>
        <p:spPr>
          <a:xfrm>
            <a:off x="10428827" y="5314575"/>
            <a:ext cx="1245427" cy="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D56DDE2-9DB9-791F-C303-1AB1F50A3B49}"/>
              </a:ext>
            </a:extLst>
          </p:cNvPr>
          <p:cNvSpPr txBox="1"/>
          <p:nvPr/>
        </p:nvSpPr>
        <p:spPr>
          <a:xfrm>
            <a:off x="10431151" y="4918556"/>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Service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46" name="TextBox 45">
            <a:extLst>
              <a:ext uri="{FF2B5EF4-FFF2-40B4-BE49-F238E27FC236}">
                <a16:creationId xmlns:a16="http://schemas.microsoft.com/office/drawing/2014/main" id="{72C6BD05-A00E-2AC2-7FDA-15CBDC4BC7F5}"/>
              </a:ext>
            </a:extLst>
          </p:cNvPr>
          <p:cNvSpPr txBox="1"/>
          <p:nvPr/>
        </p:nvSpPr>
        <p:spPr>
          <a:xfrm>
            <a:off x="10514727" y="5349741"/>
            <a:ext cx="1269905" cy="215444"/>
          </a:xfrm>
          <a:prstGeom prst="rect">
            <a:avLst/>
          </a:prstGeom>
          <a:noFill/>
        </p:spPr>
        <p:txBody>
          <a:bodyPr wrap="square" rtlCol="0">
            <a:spAutoFit/>
          </a:bodyPr>
          <a:lstStyle/>
          <a:p>
            <a:r>
              <a:rPr lang="en-US" altLang="ko-KR" sz="800"/>
              <a:t>4)</a:t>
            </a:r>
            <a:r>
              <a:rPr lang="ko-KR" altLang="en-US" sz="800"/>
              <a:t>파일 저장소 삭제</a:t>
            </a:r>
            <a:endParaRPr lang="en-US" altLang="ko-KR" sz="800"/>
          </a:p>
        </p:txBody>
      </p:sp>
      <p:sp>
        <p:nvSpPr>
          <p:cNvPr id="60" name="순서도: 판단 59">
            <a:extLst>
              <a:ext uri="{FF2B5EF4-FFF2-40B4-BE49-F238E27FC236}">
                <a16:creationId xmlns:a16="http://schemas.microsoft.com/office/drawing/2014/main" id="{2B21FD0A-23A2-C6DC-F75E-E8989B6EE440}"/>
              </a:ext>
            </a:extLst>
          </p:cNvPr>
          <p:cNvSpPr/>
          <p:nvPr/>
        </p:nvSpPr>
        <p:spPr>
          <a:xfrm>
            <a:off x="8905697" y="491733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90" name="직선 화살표 연결선 89">
            <a:extLst>
              <a:ext uri="{FF2B5EF4-FFF2-40B4-BE49-F238E27FC236}">
                <a16:creationId xmlns:a16="http://schemas.microsoft.com/office/drawing/2014/main" id="{3AE2E9EA-B417-2937-349F-85A9942E0EEB}"/>
              </a:ext>
            </a:extLst>
          </p:cNvPr>
          <p:cNvCxnSpPr>
            <a:cxnSpLocks/>
            <a:stCxn id="153" idx="0"/>
          </p:cNvCxnSpPr>
          <p:nvPr/>
        </p:nvCxnSpPr>
        <p:spPr>
          <a:xfrm flipH="1" flipV="1">
            <a:off x="9517192" y="5391580"/>
            <a:ext cx="617" cy="17360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56CDBC09-ED6A-9EB2-321D-29FAE3316761}"/>
              </a:ext>
            </a:extLst>
          </p:cNvPr>
          <p:cNvCxnSpPr>
            <a:cxnSpLocks/>
            <a:stCxn id="34" idx="0"/>
            <a:endCxn id="200" idx="2"/>
          </p:cNvCxnSpPr>
          <p:nvPr/>
        </p:nvCxnSpPr>
        <p:spPr>
          <a:xfrm flipH="1" flipV="1">
            <a:off x="11047790" y="4624711"/>
            <a:ext cx="3751" cy="2592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97" name="그림 196">
            <a:extLst>
              <a:ext uri="{FF2B5EF4-FFF2-40B4-BE49-F238E27FC236}">
                <a16:creationId xmlns:a16="http://schemas.microsoft.com/office/drawing/2014/main" id="{8BC754FD-441A-B0B7-EC4B-4E278E36FE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40813" y="3813091"/>
            <a:ext cx="770079" cy="605243"/>
          </a:xfrm>
          <a:prstGeom prst="rect">
            <a:avLst/>
          </a:prstGeom>
        </p:spPr>
      </p:pic>
      <p:sp>
        <p:nvSpPr>
          <p:cNvPr id="200" name="직사각형 199">
            <a:extLst>
              <a:ext uri="{FF2B5EF4-FFF2-40B4-BE49-F238E27FC236}">
                <a16:creationId xmlns:a16="http://schemas.microsoft.com/office/drawing/2014/main" id="{6FF46080-0D2F-1CF4-0F1B-7B8A7879ED28}"/>
              </a:ext>
            </a:extLst>
          </p:cNvPr>
          <p:cNvSpPr/>
          <p:nvPr/>
        </p:nvSpPr>
        <p:spPr>
          <a:xfrm>
            <a:off x="10667615" y="4409267"/>
            <a:ext cx="760350" cy="215444"/>
          </a:xfrm>
          <a:prstGeom prst="rect">
            <a:avLst/>
          </a:prstGeom>
        </p:spPr>
        <p:txBody>
          <a:bodyPr wrap="square">
            <a:spAutoFit/>
          </a:bodyPr>
          <a:lstStyle/>
          <a:p>
            <a:pPr algn="ctr"/>
            <a:r>
              <a:rPr lang="ko-KR" altLang="en-US" sz="800">
                <a:latin typeface="+mn-ea"/>
              </a:rPr>
              <a:t>파일 저장소</a:t>
            </a:r>
            <a:endParaRPr lang="en-US" altLang="ko-KR" sz="800">
              <a:latin typeface="+mn-ea"/>
            </a:endParaRPr>
          </a:p>
        </p:txBody>
      </p:sp>
      <p:cxnSp>
        <p:nvCxnSpPr>
          <p:cNvPr id="211" name="직선 화살표 연결선 210">
            <a:extLst>
              <a:ext uri="{FF2B5EF4-FFF2-40B4-BE49-F238E27FC236}">
                <a16:creationId xmlns:a16="http://schemas.microsoft.com/office/drawing/2014/main" id="{0BFCB442-A9D8-202B-A854-A9CF5F5AFD27}"/>
              </a:ext>
            </a:extLst>
          </p:cNvPr>
          <p:cNvCxnSpPr>
            <a:cxnSpLocks/>
            <a:stCxn id="60" idx="3"/>
          </p:cNvCxnSpPr>
          <p:nvPr/>
        </p:nvCxnSpPr>
        <p:spPr>
          <a:xfrm flipV="1">
            <a:off x="10128687" y="5150019"/>
            <a:ext cx="242024" cy="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3" name="연결선: 꺾임 292">
            <a:extLst>
              <a:ext uri="{FF2B5EF4-FFF2-40B4-BE49-F238E27FC236}">
                <a16:creationId xmlns:a16="http://schemas.microsoft.com/office/drawing/2014/main" id="{D96A257E-80A2-8A48-C4AC-2DBECBEE411D}"/>
              </a:ext>
            </a:extLst>
          </p:cNvPr>
          <p:cNvCxnSpPr>
            <a:cxnSpLocks/>
            <a:stCxn id="31" idx="1"/>
            <a:endCxn id="35" idx="3"/>
          </p:cNvCxnSpPr>
          <p:nvPr/>
        </p:nvCxnSpPr>
        <p:spPr>
          <a:xfrm rot="10800000" flipV="1">
            <a:off x="8010746" y="1739533"/>
            <a:ext cx="956093" cy="78475"/>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08" name="TextBox 307">
            <a:extLst>
              <a:ext uri="{FF2B5EF4-FFF2-40B4-BE49-F238E27FC236}">
                <a16:creationId xmlns:a16="http://schemas.microsoft.com/office/drawing/2014/main" id="{C2618B61-1D21-16C7-27B4-D501F7856330}"/>
              </a:ext>
            </a:extLst>
          </p:cNvPr>
          <p:cNvSpPr txBox="1"/>
          <p:nvPr/>
        </p:nvSpPr>
        <p:spPr>
          <a:xfrm>
            <a:off x="10010335" y="4960962"/>
            <a:ext cx="263214" cy="215444"/>
          </a:xfrm>
          <a:prstGeom prst="rect">
            <a:avLst/>
          </a:prstGeom>
          <a:noFill/>
        </p:spPr>
        <p:txBody>
          <a:bodyPr wrap="none" rtlCol="0">
            <a:spAutoFit/>
          </a:bodyPr>
          <a:lstStyle/>
          <a:p>
            <a:r>
              <a:rPr lang="en-US" altLang="ko-KR" sz="800"/>
              <a:t>N</a:t>
            </a:r>
            <a:endParaRPr lang="ko-KR" altLang="en-US" sz="800"/>
          </a:p>
        </p:txBody>
      </p:sp>
      <p:cxnSp>
        <p:nvCxnSpPr>
          <p:cNvPr id="324" name="직선 화살표 연결선 323">
            <a:extLst>
              <a:ext uri="{FF2B5EF4-FFF2-40B4-BE49-F238E27FC236}">
                <a16:creationId xmlns:a16="http://schemas.microsoft.com/office/drawing/2014/main" id="{1981C3FC-8FD5-AF3B-E07C-6C6ABAE812B6}"/>
              </a:ext>
            </a:extLst>
          </p:cNvPr>
          <p:cNvCxnSpPr>
            <a:cxnSpLocks/>
          </p:cNvCxnSpPr>
          <p:nvPr/>
        </p:nvCxnSpPr>
        <p:spPr>
          <a:xfrm flipH="1">
            <a:off x="1495157" y="2914446"/>
            <a:ext cx="7637" cy="2846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5" name="사각형: 둥근 모서리 29">
            <a:extLst>
              <a:ext uri="{FF2B5EF4-FFF2-40B4-BE49-F238E27FC236}">
                <a16:creationId xmlns:a16="http://schemas.microsoft.com/office/drawing/2014/main" id="{416C73CE-80EC-FF98-9CD1-39C260C4271E}"/>
              </a:ext>
            </a:extLst>
          </p:cNvPr>
          <p:cNvSpPr/>
          <p:nvPr/>
        </p:nvSpPr>
        <p:spPr>
          <a:xfrm>
            <a:off x="909492" y="3214246"/>
            <a:ext cx="1178966" cy="55365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/board/del</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삭제 파일명</a:t>
            </a:r>
            <a:endParaRPr lang="en-US" altLang="ko-KR" sz="900">
              <a:solidFill>
                <a:schemeClr val="tx1"/>
              </a:solidFill>
            </a:endParaRPr>
          </a:p>
          <a:p>
            <a:pPr algn="ctr"/>
            <a:r>
              <a:rPr lang="ko-KR" altLang="en-US" sz="900">
                <a:solidFill>
                  <a:schemeClr val="tx1"/>
                </a:solidFill>
              </a:rPr>
              <a:t>게시글 삭제 요청</a:t>
            </a:r>
          </a:p>
        </p:txBody>
      </p:sp>
      <p:sp>
        <p:nvSpPr>
          <p:cNvPr id="118" name="TextBox 117">
            <a:extLst>
              <a:ext uri="{FF2B5EF4-FFF2-40B4-BE49-F238E27FC236}">
                <a16:creationId xmlns:a16="http://schemas.microsoft.com/office/drawing/2014/main" id="{DC9F0D44-23D1-3FD3-92FB-158947D34FC5}"/>
              </a:ext>
            </a:extLst>
          </p:cNvPr>
          <p:cNvSpPr txBox="1"/>
          <p:nvPr/>
        </p:nvSpPr>
        <p:spPr>
          <a:xfrm>
            <a:off x="5785117" y="4522521"/>
            <a:ext cx="389850" cy="215444"/>
          </a:xfrm>
          <a:prstGeom prst="rect">
            <a:avLst/>
          </a:prstGeom>
          <a:noFill/>
        </p:spPr>
        <p:txBody>
          <a:bodyPr wrap="none" rtlCol="0">
            <a:spAutoFit/>
          </a:bodyPr>
          <a:lstStyle/>
          <a:p>
            <a:r>
              <a:rPr lang="ko-KR" altLang="en-US" sz="800"/>
              <a:t>다름</a:t>
            </a:r>
          </a:p>
        </p:txBody>
      </p:sp>
      <p:sp>
        <p:nvSpPr>
          <p:cNvPr id="120" name="순서도: 판단 119">
            <a:extLst>
              <a:ext uri="{FF2B5EF4-FFF2-40B4-BE49-F238E27FC236}">
                <a16:creationId xmlns:a16="http://schemas.microsoft.com/office/drawing/2014/main" id="{AA4FE88D-1A43-06A2-DF4D-064D3E604984}"/>
              </a:ext>
            </a:extLst>
          </p:cNvPr>
          <p:cNvSpPr/>
          <p:nvPr/>
        </p:nvSpPr>
        <p:spPr>
          <a:xfrm>
            <a:off x="5275109" y="4692082"/>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600">
                <a:solidFill>
                  <a:schemeClr val="tx1"/>
                </a:solidFill>
                <a:latin typeface="+mn-ea"/>
              </a:rPr>
              <a:t>1-2)</a:t>
            </a:r>
            <a:r>
              <a:rPr lang="ko-KR" altLang="en-US" sz="600">
                <a:solidFill>
                  <a:schemeClr val="tx1"/>
                </a:solidFill>
                <a:latin typeface="+mn-ea"/>
              </a:rPr>
              <a:t>세션유저 </a:t>
            </a:r>
            <a:r>
              <a:rPr lang="en-US" altLang="ko-KR" sz="600">
                <a:solidFill>
                  <a:schemeClr val="tx1"/>
                </a:solidFill>
                <a:latin typeface="+mn-ea"/>
              </a:rPr>
              <a:t>ID, </a:t>
            </a:r>
            <a:r>
              <a:rPr lang="ko-KR" altLang="en-US" sz="600">
                <a:solidFill>
                  <a:schemeClr val="tx1"/>
                </a:solidFill>
                <a:latin typeface="+mn-ea"/>
              </a:rPr>
              <a:t>게시글 유저</a:t>
            </a:r>
            <a:r>
              <a:rPr lang="en-US" altLang="ko-KR" sz="600">
                <a:solidFill>
                  <a:schemeClr val="tx1"/>
                </a:solidFill>
                <a:latin typeface="+mn-ea"/>
              </a:rPr>
              <a:t>ID</a:t>
            </a:r>
            <a:r>
              <a:rPr lang="ko-KR" altLang="en-US" sz="600">
                <a:solidFill>
                  <a:schemeClr val="tx1"/>
                </a:solidFill>
                <a:latin typeface="+mn-ea"/>
              </a:rPr>
              <a:t> </a:t>
            </a:r>
            <a:endParaRPr lang="en-US" altLang="ko-KR" sz="600">
              <a:solidFill>
                <a:schemeClr val="tx1"/>
              </a:solidFill>
              <a:latin typeface="+mn-ea"/>
            </a:endParaRPr>
          </a:p>
          <a:p>
            <a:pPr algn="ctr">
              <a:lnSpc>
                <a:spcPct val="90000"/>
              </a:lnSpc>
            </a:pPr>
            <a:r>
              <a:rPr lang="ko-KR" altLang="en-US" sz="600">
                <a:solidFill>
                  <a:schemeClr val="tx1"/>
                </a:solidFill>
                <a:latin typeface="+mn-ea"/>
              </a:rPr>
              <a:t>비교</a:t>
            </a:r>
          </a:p>
        </p:txBody>
      </p:sp>
      <p:cxnSp>
        <p:nvCxnSpPr>
          <p:cNvPr id="121" name="연결선: 꺾임 287">
            <a:extLst>
              <a:ext uri="{FF2B5EF4-FFF2-40B4-BE49-F238E27FC236}">
                <a16:creationId xmlns:a16="http://schemas.microsoft.com/office/drawing/2014/main" id="{051FAD8B-D0D3-14D6-2474-1E121B7EF16B}"/>
              </a:ext>
            </a:extLst>
          </p:cNvPr>
          <p:cNvCxnSpPr>
            <a:cxnSpLocks/>
            <a:stCxn id="120" idx="3"/>
          </p:cNvCxnSpPr>
          <p:nvPr/>
        </p:nvCxnSpPr>
        <p:spPr>
          <a:xfrm>
            <a:off x="6315710" y="5073175"/>
            <a:ext cx="434321" cy="58807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DC9F0D44-23D1-3FD3-92FB-158947D34FC5}"/>
              </a:ext>
            </a:extLst>
          </p:cNvPr>
          <p:cNvSpPr txBox="1"/>
          <p:nvPr/>
        </p:nvSpPr>
        <p:spPr>
          <a:xfrm>
            <a:off x="6242320" y="4858689"/>
            <a:ext cx="389850" cy="215444"/>
          </a:xfrm>
          <a:prstGeom prst="rect">
            <a:avLst/>
          </a:prstGeom>
          <a:noFill/>
        </p:spPr>
        <p:txBody>
          <a:bodyPr wrap="none" rtlCol="0">
            <a:spAutoFit/>
          </a:bodyPr>
          <a:lstStyle/>
          <a:p>
            <a:r>
              <a:rPr lang="ko-KR" altLang="en-US" sz="800"/>
              <a:t>같음</a:t>
            </a:r>
          </a:p>
        </p:txBody>
      </p:sp>
      <p:sp>
        <p:nvSpPr>
          <p:cNvPr id="127" name="TextBox 126">
            <a:extLst>
              <a:ext uri="{FF2B5EF4-FFF2-40B4-BE49-F238E27FC236}">
                <a16:creationId xmlns:a16="http://schemas.microsoft.com/office/drawing/2014/main" id="{DC9F0D44-23D1-3FD3-92FB-158947D34FC5}"/>
              </a:ext>
            </a:extLst>
          </p:cNvPr>
          <p:cNvSpPr txBox="1"/>
          <p:nvPr/>
        </p:nvSpPr>
        <p:spPr>
          <a:xfrm>
            <a:off x="5098011" y="5778887"/>
            <a:ext cx="590226" cy="215444"/>
          </a:xfrm>
          <a:prstGeom prst="rect">
            <a:avLst/>
          </a:prstGeom>
          <a:noFill/>
        </p:spPr>
        <p:txBody>
          <a:bodyPr wrap="none" rtlCol="0">
            <a:spAutoFit/>
          </a:bodyPr>
          <a:lstStyle/>
          <a:p>
            <a:r>
              <a:rPr lang="ko-KR" altLang="en-US" sz="800"/>
              <a:t>관리자</a:t>
            </a:r>
            <a:r>
              <a:rPr lang="en-US" altLang="ko-KR" sz="800"/>
              <a:t>o </a:t>
            </a:r>
          </a:p>
        </p:txBody>
      </p:sp>
      <p:sp>
        <p:nvSpPr>
          <p:cNvPr id="137" name="순서도: 판단 136">
            <a:extLst>
              <a:ext uri="{FF2B5EF4-FFF2-40B4-BE49-F238E27FC236}">
                <a16:creationId xmlns:a16="http://schemas.microsoft.com/office/drawing/2014/main" id="{2B21FD0A-23A2-C6DC-F75E-E8989B6EE440}"/>
              </a:ext>
            </a:extLst>
          </p:cNvPr>
          <p:cNvSpPr/>
          <p:nvPr/>
        </p:nvSpPr>
        <p:spPr>
          <a:xfrm>
            <a:off x="8905697" y="3775948"/>
            <a:ext cx="1222990" cy="647022"/>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endParaRPr lang="en-US" altLang="ko-KR" sz="750">
              <a:solidFill>
                <a:schemeClr val="tx1"/>
              </a:solidFill>
              <a:latin typeface="+mn-ea"/>
            </a:endParaRPr>
          </a:p>
          <a:p>
            <a:pPr algn="ctr">
              <a:lnSpc>
                <a:spcPct val="90000"/>
              </a:lnSpc>
            </a:pPr>
            <a:r>
              <a:rPr lang="en-US" altLang="ko-KR" sz="750">
                <a:solidFill>
                  <a:schemeClr val="tx1"/>
                </a:solidFill>
                <a:latin typeface="+mn-ea"/>
              </a:rPr>
              <a:t>(</a:t>
            </a:r>
            <a:r>
              <a:rPr lang="ko-KR" altLang="en-US" sz="750">
                <a:solidFill>
                  <a:schemeClr val="tx1"/>
                </a:solidFill>
                <a:latin typeface="+mn-ea"/>
              </a:rPr>
              <a:t>파일없을 경우 에러</a:t>
            </a:r>
            <a:r>
              <a:rPr lang="en-US" altLang="ko-KR" sz="750">
                <a:solidFill>
                  <a:schemeClr val="tx1"/>
                </a:solidFill>
                <a:latin typeface="+mn-ea"/>
              </a:rPr>
              <a:t>x)</a:t>
            </a:r>
            <a:endParaRPr lang="ko-KR" altLang="en-US" sz="750">
              <a:solidFill>
                <a:schemeClr val="tx1"/>
              </a:solidFill>
              <a:latin typeface="+mn-ea"/>
            </a:endParaRPr>
          </a:p>
        </p:txBody>
      </p:sp>
      <p:cxnSp>
        <p:nvCxnSpPr>
          <p:cNvPr id="151" name="직선 화살표 연결선 150">
            <a:extLst>
              <a:ext uri="{FF2B5EF4-FFF2-40B4-BE49-F238E27FC236}">
                <a16:creationId xmlns:a16="http://schemas.microsoft.com/office/drawing/2014/main" id="{0BFCB442-A9D8-202B-A854-A9CF5F5AFD27}"/>
              </a:ext>
            </a:extLst>
          </p:cNvPr>
          <p:cNvCxnSpPr>
            <a:cxnSpLocks/>
            <a:stCxn id="197" idx="1"/>
            <a:endCxn id="137" idx="3"/>
          </p:cNvCxnSpPr>
          <p:nvPr/>
        </p:nvCxnSpPr>
        <p:spPr>
          <a:xfrm flipH="1" flipV="1">
            <a:off x="10128687" y="4099459"/>
            <a:ext cx="512126" cy="1625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9" name="연결선: 꺾임 176">
            <a:extLst>
              <a:ext uri="{FF2B5EF4-FFF2-40B4-BE49-F238E27FC236}">
                <a16:creationId xmlns:a16="http://schemas.microsoft.com/office/drawing/2014/main" id="{6C13F183-7708-9CB5-F551-14EC1464D335}"/>
              </a:ext>
            </a:extLst>
          </p:cNvPr>
          <p:cNvCxnSpPr>
            <a:cxnSpLocks/>
            <a:stCxn id="16" idx="1"/>
            <a:endCxn id="70" idx="3"/>
          </p:cNvCxnSpPr>
          <p:nvPr/>
        </p:nvCxnSpPr>
        <p:spPr>
          <a:xfrm rot="10800000">
            <a:off x="6233762" y="3079534"/>
            <a:ext cx="1371650" cy="2067318"/>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7" name="TextBox 166">
            <a:extLst>
              <a:ext uri="{FF2B5EF4-FFF2-40B4-BE49-F238E27FC236}">
                <a16:creationId xmlns:a16="http://schemas.microsoft.com/office/drawing/2014/main" id="{C2618B61-1D21-16C7-27B4-D501F7856330}"/>
              </a:ext>
            </a:extLst>
          </p:cNvPr>
          <p:cNvSpPr txBox="1"/>
          <p:nvPr/>
        </p:nvSpPr>
        <p:spPr>
          <a:xfrm>
            <a:off x="9510041" y="3610704"/>
            <a:ext cx="263214" cy="215444"/>
          </a:xfrm>
          <a:prstGeom prst="rect">
            <a:avLst/>
          </a:prstGeom>
          <a:noFill/>
        </p:spPr>
        <p:txBody>
          <a:bodyPr wrap="none" rtlCol="0">
            <a:spAutoFit/>
          </a:bodyPr>
          <a:lstStyle/>
          <a:p>
            <a:r>
              <a:rPr lang="en-US" altLang="ko-KR" sz="800"/>
              <a:t>N</a:t>
            </a:r>
            <a:endParaRPr lang="ko-KR" altLang="en-US" sz="800"/>
          </a:p>
        </p:txBody>
      </p:sp>
      <p:sp>
        <p:nvSpPr>
          <p:cNvPr id="168" name="TextBox 167">
            <a:extLst>
              <a:ext uri="{FF2B5EF4-FFF2-40B4-BE49-F238E27FC236}">
                <a16:creationId xmlns:a16="http://schemas.microsoft.com/office/drawing/2014/main" id="{C2618B61-1D21-16C7-27B4-D501F7856330}"/>
              </a:ext>
            </a:extLst>
          </p:cNvPr>
          <p:cNvSpPr txBox="1"/>
          <p:nvPr/>
        </p:nvSpPr>
        <p:spPr>
          <a:xfrm>
            <a:off x="8771424" y="3892008"/>
            <a:ext cx="242374" cy="215444"/>
          </a:xfrm>
          <a:prstGeom prst="rect">
            <a:avLst/>
          </a:prstGeom>
          <a:noFill/>
        </p:spPr>
        <p:txBody>
          <a:bodyPr wrap="none" rtlCol="0">
            <a:spAutoFit/>
          </a:bodyPr>
          <a:lstStyle/>
          <a:p>
            <a:r>
              <a:rPr lang="en-US" altLang="ko-KR" sz="800"/>
              <a:t>Y</a:t>
            </a:r>
            <a:endParaRPr lang="ko-KR" altLang="en-US" sz="800"/>
          </a:p>
        </p:txBody>
      </p:sp>
      <p:sp>
        <p:nvSpPr>
          <p:cNvPr id="170" name="TextBox 169">
            <a:extLst>
              <a:ext uri="{FF2B5EF4-FFF2-40B4-BE49-F238E27FC236}">
                <a16:creationId xmlns:a16="http://schemas.microsoft.com/office/drawing/2014/main" id="{C2618B61-1D21-16C7-27B4-D501F7856330}"/>
              </a:ext>
            </a:extLst>
          </p:cNvPr>
          <p:cNvSpPr txBox="1"/>
          <p:nvPr/>
        </p:nvSpPr>
        <p:spPr>
          <a:xfrm>
            <a:off x="8758666" y="4924424"/>
            <a:ext cx="242374" cy="215444"/>
          </a:xfrm>
          <a:prstGeom prst="rect">
            <a:avLst/>
          </a:prstGeom>
          <a:noFill/>
        </p:spPr>
        <p:txBody>
          <a:bodyPr wrap="none" rtlCol="0">
            <a:spAutoFit/>
          </a:bodyPr>
          <a:lstStyle/>
          <a:p>
            <a:r>
              <a:rPr lang="en-US" altLang="ko-KR" sz="800"/>
              <a:t>Y</a:t>
            </a:r>
            <a:endParaRPr lang="ko-KR" altLang="en-US" sz="800"/>
          </a:p>
        </p:txBody>
      </p:sp>
      <p:sp>
        <p:nvSpPr>
          <p:cNvPr id="4" name="순서도: 판단 3">
            <a:extLst>
              <a:ext uri="{FF2B5EF4-FFF2-40B4-BE49-F238E27FC236}">
                <a16:creationId xmlns:a16="http://schemas.microsoft.com/office/drawing/2014/main" id="{D7CE87A2-6E0F-51AE-42B5-0BAD2A440453}"/>
              </a:ext>
            </a:extLst>
          </p:cNvPr>
          <p:cNvSpPr/>
          <p:nvPr/>
        </p:nvSpPr>
        <p:spPr>
          <a:xfrm>
            <a:off x="4143114" y="5594156"/>
            <a:ext cx="1040601" cy="762186"/>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
                <a:solidFill>
                  <a:schemeClr val="tx1"/>
                </a:solidFill>
                <a:latin typeface="+mn-ea"/>
              </a:rPr>
              <a:t>1-1)</a:t>
            </a:r>
            <a:r>
              <a:rPr lang="ko-KR" altLang="en-US" sz="600">
                <a:solidFill>
                  <a:schemeClr val="tx1"/>
                </a:solidFill>
              </a:rPr>
              <a:t> 관리자 인지 </a:t>
            </a:r>
            <a:endParaRPr lang="en-US" altLang="ko-KR" sz="600">
              <a:solidFill>
                <a:schemeClr val="tx1"/>
              </a:solidFill>
            </a:endParaRPr>
          </a:p>
          <a:p>
            <a:pPr algn="ctr"/>
            <a:r>
              <a:rPr lang="ko-KR" altLang="en-US" sz="600">
                <a:solidFill>
                  <a:schemeClr val="tx1"/>
                </a:solidFill>
              </a:rPr>
              <a:t>확인</a:t>
            </a:r>
            <a:endParaRPr lang="en-US" altLang="ko-KR" sz="600">
              <a:solidFill>
                <a:schemeClr val="tx1"/>
              </a:solidFill>
            </a:endParaRPr>
          </a:p>
        </p:txBody>
      </p:sp>
      <p:cxnSp>
        <p:nvCxnSpPr>
          <p:cNvPr id="7" name="연결선: 꺾임 6">
            <a:extLst>
              <a:ext uri="{FF2B5EF4-FFF2-40B4-BE49-F238E27FC236}">
                <a16:creationId xmlns:a16="http://schemas.microsoft.com/office/drawing/2014/main" id="{89D3F369-63A9-9020-B05E-24F789FCCAC0}"/>
              </a:ext>
            </a:extLst>
          </p:cNvPr>
          <p:cNvCxnSpPr>
            <a:cxnSpLocks/>
            <a:stCxn id="4" idx="3"/>
          </p:cNvCxnSpPr>
          <p:nvPr/>
        </p:nvCxnSpPr>
        <p:spPr>
          <a:xfrm flipV="1">
            <a:off x="5183715" y="5946443"/>
            <a:ext cx="954424" cy="28806"/>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 name="연결선: 꺾임 9">
            <a:extLst>
              <a:ext uri="{FF2B5EF4-FFF2-40B4-BE49-F238E27FC236}">
                <a16:creationId xmlns:a16="http://schemas.microsoft.com/office/drawing/2014/main" id="{DC574547-12B8-745A-474D-20D68A4989CB}"/>
              </a:ext>
            </a:extLst>
          </p:cNvPr>
          <p:cNvCxnSpPr>
            <a:cxnSpLocks/>
            <a:stCxn id="4" idx="0"/>
            <a:endCxn id="120" idx="1"/>
          </p:cNvCxnSpPr>
          <p:nvPr/>
        </p:nvCxnSpPr>
        <p:spPr>
          <a:xfrm rot="5400000" flipH="1" flipV="1">
            <a:off x="4708772" y="5027819"/>
            <a:ext cx="520981" cy="61169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DD66339-C8A2-4758-2C0F-730C6DBA66F4}"/>
              </a:ext>
            </a:extLst>
          </p:cNvPr>
          <p:cNvSpPr txBox="1"/>
          <p:nvPr/>
        </p:nvSpPr>
        <p:spPr>
          <a:xfrm>
            <a:off x="4614955" y="5411468"/>
            <a:ext cx="577402" cy="215444"/>
          </a:xfrm>
          <a:prstGeom prst="rect">
            <a:avLst/>
          </a:prstGeom>
          <a:noFill/>
        </p:spPr>
        <p:txBody>
          <a:bodyPr wrap="none" rtlCol="0">
            <a:spAutoFit/>
          </a:bodyPr>
          <a:lstStyle/>
          <a:p>
            <a:r>
              <a:rPr lang="ko-KR" altLang="en-US" sz="800"/>
              <a:t>관리자</a:t>
            </a:r>
            <a:r>
              <a:rPr lang="en-US" altLang="ko-KR" sz="800"/>
              <a:t>x </a:t>
            </a:r>
          </a:p>
        </p:txBody>
      </p:sp>
      <p:cxnSp>
        <p:nvCxnSpPr>
          <p:cNvPr id="19" name="직선 연결선 18">
            <a:extLst>
              <a:ext uri="{FF2B5EF4-FFF2-40B4-BE49-F238E27FC236}">
                <a16:creationId xmlns:a16="http://schemas.microsoft.com/office/drawing/2014/main" id="{ACC0DDF4-5C6A-9BB5-8DD9-3C5263C40991}"/>
              </a:ext>
            </a:extLst>
          </p:cNvPr>
          <p:cNvCxnSpPr>
            <a:cxnSpLocks/>
            <a:stCxn id="38" idx="2"/>
            <a:endCxn id="213" idx="0"/>
          </p:cNvCxnSpPr>
          <p:nvPr/>
        </p:nvCxnSpPr>
        <p:spPr>
          <a:xfrm flipH="1">
            <a:off x="1492595" y="2405597"/>
            <a:ext cx="14216" cy="24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순서도: 처리 21">
            <a:extLst>
              <a:ext uri="{FF2B5EF4-FFF2-40B4-BE49-F238E27FC236}">
                <a16:creationId xmlns:a16="http://schemas.microsoft.com/office/drawing/2014/main" id="{37ED3287-7F3C-DF77-BA69-3A6B1323D22A}"/>
              </a:ext>
            </a:extLst>
          </p:cNvPr>
          <p:cNvSpPr/>
          <p:nvPr/>
        </p:nvSpPr>
        <p:spPr>
          <a:xfrm>
            <a:off x="10433971" y="2615887"/>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3" name="직선 연결선 22">
            <a:extLst>
              <a:ext uri="{FF2B5EF4-FFF2-40B4-BE49-F238E27FC236}">
                <a16:creationId xmlns:a16="http://schemas.microsoft.com/office/drawing/2014/main" id="{506F83BD-22FB-2941-8149-0EC260557196}"/>
              </a:ext>
            </a:extLst>
          </p:cNvPr>
          <p:cNvCxnSpPr>
            <a:cxnSpLocks/>
          </p:cNvCxnSpPr>
          <p:nvPr/>
        </p:nvCxnSpPr>
        <p:spPr>
          <a:xfrm>
            <a:off x="10433971" y="3046477"/>
            <a:ext cx="124542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D1651954-D26E-79A2-E628-60E2165169B1}"/>
              </a:ext>
            </a:extLst>
          </p:cNvPr>
          <p:cNvSpPr txBox="1"/>
          <p:nvPr/>
        </p:nvSpPr>
        <p:spPr>
          <a:xfrm>
            <a:off x="10436295" y="265045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25" name="TextBox 24">
            <a:extLst>
              <a:ext uri="{FF2B5EF4-FFF2-40B4-BE49-F238E27FC236}">
                <a16:creationId xmlns:a16="http://schemas.microsoft.com/office/drawing/2014/main" id="{4F376029-3817-EC8C-65FD-174578C733EE}"/>
              </a:ext>
            </a:extLst>
          </p:cNvPr>
          <p:cNvSpPr txBox="1"/>
          <p:nvPr/>
        </p:nvSpPr>
        <p:spPr>
          <a:xfrm>
            <a:off x="10519871" y="3081643"/>
            <a:ext cx="1269905" cy="215444"/>
          </a:xfrm>
          <a:prstGeom prst="rect">
            <a:avLst/>
          </a:prstGeom>
          <a:noFill/>
        </p:spPr>
        <p:txBody>
          <a:bodyPr wrap="square" rtlCol="0">
            <a:spAutoFit/>
          </a:bodyPr>
          <a:lstStyle/>
          <a:p>
            <a:r>
              <a:rPr lang="en-US" altLang="ko-KR" sz="800"/>
              <a:t>5)</a:t>
            </a:r>
            <a:r>
              <a:rPr lang="ko-KR" altLang="en-US" sz="800"/>
              <a:t>게시글 </a:t>
            </a:r>
            <a:r>
              <a:rPr lang="en-US" altLang="ko-KR" sz="800"/>
              <a:t>DB</a:t>
            </a:r>
            <a:r>
              <a:rPr lang="ko-KR" altLang="en-US" sz="800"/>
              <a:t> 삭제</a:t>
            </a:r>
            <a:endParaRPr lang="en-US" altLang="ko-KR" sz="800"/>
          </a:p>
        </p:txBody>
      </p:sp>
      <p:pic>
        <p:nvPicPr>
          <p:cNvPr id="28" name="그림 27">
            <a:extLst>
              <a:ext uri="{FF2B5EF4-FFF2-40B4-BE49-F238E27FC236}">
                <a16:creationId xmlns:a16="http://schemas.microsoft.com/office/drawing/2014/main" id="{036387DA-CEB3-28EE-419E-F49A6C9968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688442" y="1493609"/>
            <a:ext cx="770079" cy="605243"/>
          </a:xfrm>
          <a:prstGeom prst="rect">
            <a:avLst/>
          </a:prstGeom>
        </p:spPr>
      </p:pic>
      <p:sp>
        <p:nvSpPr>
          <p:cNvPr id="29" name="직사각형 28">
            <a:extLst>
              <a:ext uri="{FF2B5EF4-FFF2-40B4-BE49-F238E27FC236}">
                <a16:creationId xmlns:a16="http://schemas.microsoft.com/office/drawing/2014/main" id="{3B682556-1D05-92BC-EE3F-765A3CFE60F8}"/>
              </a:ext>
            </a:extLst>
          </p:cNvPr>
          <p:cNvSpPr/>
          <p:nvPr/>
        </p:nvSpPr>
        <p:spPr>
          <a:xfrm>
            <a:off x="10692690" y="2053056"/>
            <a:ext cx="760350" cy="215444"/>
          </a:xfrm>
          <a:prstGeom prst="rect">
            <a:avLst/>
          </a:prstGeom>
        </p:spPr>
        <p:txBody>
          <a:bodyPr wrap="square">
            <a:spAutoFit/>
          </a:bodyPr>
          <a:lstStyle/>
          <a:p>
            <a:pPr algn="ctr"/>
            <a:r>
              <a:rPr lang="en-US" altLang="ko-KR" sz="800">
                <a:latin typeface="+mn-ea"/>
              </a:rPr>
              <a:t>Maria DB</a:t>
            </a:r>
          </a:p>
        </p:txBody>
      </p:sp>
      <p:sp>
        <p:nvSpPr>
          <p:cNvPr id="31" name="순서도: 판단 30">
            <a:extLst>
              <a:ext uri="{FF2B5EF4-FFF2-40B4-BE49-F238E27FC236}">
                <a16:creationId xmlns:a16="http://schemas.microsoft.com/office/drawing/2014/main" id="{F9DC8548-BCF6-A21A-2EAF-5EB483B99B89}"/>
              </a:ext>
            </a:extLst>
          </p:cNvPr>
          <p:cNvSpPr/>
          <p:nvPr/>
        </p:nvSpPr>
        <p:spPr>
          <a:xfrm>
            <a:off x="8966838" y="150685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225" name="직선 화살표 연결선 224">
            <a:extLst>
              <a:ext uri="{FF2B5EF4-FFF2-40B4-BE49-F238E27FC236}">
                <a16:creationId xmlns:a16="http://schemas.microsoft.com/office/drawing/2014/main" id="{FDDD3B93-F932-A196-A239-D6EA4751EC6B}"/>
              </a:ext>
            </a:extLst>
          </p:cNvPr>
          <p:cNvCxnSpPr>
            <a:cxnSpLocks/>
            <a:endCxn id="29" idx="2"/>
          </p:cNvCxnSpPr>
          <p:nvPr/>
        </p:nvCxnSpPr>
        <p:spPr>
          <a:xfrm flipV="1">
            <a:off x="11072865" y="2268500"/>
            <a:ext cx="0" cy="33217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7C753E00-B97E-0E4A-B453-50EE298B8FCE}"/>
              </a:ext>
            </a:extLst>
          </p:cNvPr>
          <p:cNvSpPr txBox="1"/>
          <p:nvPr/>
        </p:nvSpPr>
        <p:spPr>
          <a:xfrm>
            <a:off x="8818153" y="1541798"/>
            <a:ext cx="263214" cy="215444"/>
          </a:xfrm>
          <a:prstGeom prst="rect">
            <a:avLst/>
          </a:prstGeom>
          <a:noFill/>
        </p:spPr>
        <p:txBody>
          <a:bodyPr wrap="none" rtlCol="0">
            <a:spAutoFit/>
          </a:bodyPr>
          <a:lstStyle/>
          <a:p>
            <a:r>
              <a:rPr lang="en-US" altLang="ko-KR" sz="800"/>
              <a:t>N</a:t>
            </a:r>
            <a:endParaRPr lang="ko-KR" altLang="en-US" sz="800"/>
          </a:p>
        </p:txBody>
      </p:sp>
      <p:sp>
        <p:nvSpPr>
          <p:cNvPr id="227" name="TextBox 226">
            <a:extLst>
              <a:ext uri="{FF2B5EF4-FFF2-40B4-BE49-F238E27FC236}">
                <a16:creationId xmlns:a16="http://schemas.microsoft.com/office/drawing/2014/main" id="{F37538AF-0378-985B-8CB9-450488D741A7}"/>
              </a:ext>
            </a:extLst>
          </p:cNvPr>
          <p:cNvSpPr txBox="1"/>
          <p:nvPr/>
        </p:nvSpPr>
        <p:spPr>
          <a:xfrm>
            <a:off x="9578333" y="1963336"/>
            <a:ext cx="242374" cy="215444"/>
          </a:xfrm>
          <a:prstGeom prst="rect">
            <a:avLst/>
          </a:prstGeom>
          <a:noFill/>
        </p:spPr>
        <p:txBody>
          <a:bodyPr wrap="none" rtlCol="0">
            <a:spAutoFit/>
          </a:bodyPr>
          <a:lstStyle/>
          <a:p>
            <a:r>
              <a:rPr lang="en-US" altLang="ko-KR" sz="800"/>
              <a:t>Y</a:t>
            </a:r>
            <a:endParaRPr lang="ko-KR" altLang="en-US" sz="800"/>
          </a:p>
        </p:txBody>
      </p:sp>
      <p:cxnSp>
        <p:nvCxnSpPr>
          <p:cNvPr id="230" name="연결선: 꺾임 229">
            <a:extLst>
              <a:ext uri="{FF2B5EF4-FFF2-40B4-BE49-F238E27FC236}">
                <a16:creationId xmlns:a16="http://schemas.microsoft.com/office/drawing/2014/main" id="{169AA654-A6BF-F383-8BBF-EA7D0903E28E}"/>
              </a:ext>
            </a:extLst>
          </p:cNvPr>
          <p:cNvCxnSpPr>
            <a:cxnSpLocks/>
            <a:stCxn id="137" idx="0"/>
            <a:endCxn id="22" idx="1"/>
          </p:cNvCxnSpPr>
          <p:nvPr/>
        </p:nvCxnSpPr>
        <p:spPr>
          <a:xfrm rot="5400000" flipH="1" flipV="1">
            <a:off x="9569396" y="2911374"/>
            <a:ext cx="812370" cy="916779"/>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239" name="직선 화살표 연결선 238">
            <a:extLst>
              <a:ext uri="{FF2B5EF4-FFF2-40B4-BE49-F238E27FC236}">
                <a16:creationId xmlns:a16="http://schemas.microsoft.com/office/drawing/2014/main" id="{0B226094-7BFA-27AB-C322-8DB97EEE1D34}"/>
              </a:ext>
            </a:extLst>
          </p:cNvPr>
          <p:cNvCxnSpPr>
            <a:cxnSpLocks/>
            <a:endCxn id="31" idx="3"/>
          </p:cNvCxnSpPr>
          <p:nvPr/>
        </p:nvCxnSpPr>
        <p:spPr>
          <a:xfrm flipH="1" flipV="1">
            <a:off x="10189828" y="1739534"/>
            <a:ext cx="324899" cy="118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2" name="연결선: 꺾임 241">
            <a:extLst>
              <a:ext uri="{FF2B5EF4-FFF2-40B4-BE49-F238E27FC236}">
                <a16:creationId xmlns:a16="http://schemas.microsoft.com/office/drawing/2014/main" id="{DF2E77C6-A212-643A-5DB4-EE64F4339B64}"/>
              </a:ext>
            </a:extLst>
          </p:cNvPr>
          <p:cNvCxnSpPr>
            <a:cxnSpLocks/>
            <a:stCxn id="232" idx="0"/>
            <a:endCxn id="31" idx="2"/>
          </p:cNvCxnSpPr>
          <p:nvPr/>
        </p:nvCxnSpPr>
        <p:spPr>
          <a:xfrm rot="5400000" flipH="1" flipV="1">
            <a:off x="7900426" y="1893973"/>
            <a:ext cx="1599664" cy="175614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순서도: 처리 10">
            <a:extLst>
              <a:ext uri="{FF2B5EF4-FFF2-40B4-BE49-F238E27FC236}">
                <a16:creationId xmlns:a16="http://schemas.microsoft.com/office/drawing/2014/main" id="{941B8D4F-2BC9-239D-966E-CD8B5778E706}"/>
              </a:ext>
            </a:extLst>
          </p:cNvPr>
          <p:cNvSpPr/>
          <p:nvPr/>
        </p:nvSpPr>
        <p:spPr>
          <a:xfrm>
            <a:off x="6118781" y="5670252"/>
            <a:ext cx="1245427" cy="6953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2" name="직선 연결선 11">
            <a:extLst>
              <a:ext uri="{FF2B5EF4-FFF2-40B4-BE49-F238E27FC236}">
                <a16:creationId xmlns:a16="http://schemas.microsoft.com/office/drawing/2014/main" id="{D12D509E-E4A5-BDD7-0785-9F1E31B45D90}"/>
              </a:ext>
            </a:extLst>
          </p:cNvPr>
          <p:cNvCxnSpPr>
            <a:cxnSpLocks/>
          </p:cNvCxnSpPr>
          <p:nvPr/>
        </p:nvCxnSpPr>
        <p:spPr>
          <a:xfrm>
            <a:off x="6107562" y="6022785"/>
            <a:ext cx="1245427"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774C20C-C77E-7F48-33D9-21DF5000B92E}"/>
              </a:ext>
            </a:extLst>
          </p:cNvPr>
          <p:cNvSpPr txBox="1"/>
          <p:nvPr/>
        </p:nvSpPr>
        <p:spPr>
          <a:xfrm>
            <a:off x="6118781" y="5633788"/>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Service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4" name="TextBox 13">
            <a:extLst>
              <a:ext uri="{FF2B5EF4-FFF2-40B4-BE49-F238E27FC236}">
                <a16:creationId xmlns:a16="http://schemas.microsoft.com/office/drawing/2014/main" id="{B63979FC-5CBA-B773-AC7A-891DBD84D315}"/>
              </a:ext>
            </a:extLst>
          </p:cNvPr>
          <p:cNvSpPr txBox="1"/>
          <p:nvPr/>
        </p:nvSpPr>
        <p:spPr>
          <a:xfrm>
            <a:off x="6146813" y="6019967"/>
            <a:ext cx="1269905" cy="338554"/>
          </a:xfrm>
          <a:prstGeom prst="rect">
            <a:avLst/>
          </a:prstGeom>
          <a:noFill/>
        </p:spPr>
        <p:txBody>
          <a:bodyPr wrap="square" rtlCol="0">
            <a:spAutoFit/>
          </a:bodyPr>
          <a:lstStyle/>
          <a:p>
            <a:r>
              <a:rPr lang="en-US" altLang="ko-KR" sz="800">
                <a:latin typeface="+mn-ea"/>
              </a:rPr>
              <a:t>2)</a:t>
            </a:r>
            <a:r>
              <a:rPr lang="ko-KR" altLang="en-US" sz="800">
                <a:latin typeface="+mn-ea"/>
              </a:rPr>
              <a:t>게시글 정보 가져오기</a:t>
            </a:r>
            <a:endParaRPr lang="en-US" altLang="ko-KR" sz="800">
              <a:latin typeface="+mn-ea"/>
            </a:endParaRPr>
          </a:p>
          <a:p>
            <a:r>
              <a:rPr lang="en-US" altLang="ko-KR" sz="800">
                <a:latin typeface="+mn-ea"/>
              </a:rPr>
              <a:t>3)</a:t>
            </a:r>
            <a:r>
              <a:rPr lang="ko-KR" altLang="en-US" sz="800">
                <a:latin typeface="+mn-ea"/>
              </a:rPr>
              <a:t>게시글 </a:t>
            </a:r>
            <a:r>
              <a:rPr lang="en-US" altLang="ko-KR" sz="800">
                <a:latin typeface="+mn-ea"/>
              </a:rPr>
              <a:t>DB </a:t>
            </a:r>
            <a:r>
              <a:rPr lang="ko-KR" altLang="en-US" sz="800">
                <a:latin typeface="+mn-ea"/>
              </a:rPr>
              <a:t>삭제 </a:t>
            </a:r>
            <a:endParaRPr lang="en-US" altLang="ko-KR" sz="800">
              <a:latin typeface="+mn-ea"/>
            </a:endParaRPr>
          </a:p>
        </p:txBody>
      </p:sp>
      <p:sp>
        <p:nvSpPr>
          <p:cNvPr id="16" name="사각형: 둥근 모서리 15">
            <a:extLst>
              <a:ext uri="{FF2B5EF4-FFF2-40B4-BE49-F238E27FC236}">
                <a16:creationId xmlns:a16="http://schemas.microsoft.com/office/drawing/2014/main" id="{D0FFA4CF-D503-E51E-0184-9B55383A52C9}"/>
              </a:ext>
            </a:extLst>
          </p:cNvPr>
          <p:cNvSpPr/>
          <p:nvPr/>
        </p:nvSpPr>
        <p:spPr>
          <a:xfrm>
            <a:off x="7605412" y="4858689"/>
            <a:ext cx="1052137" cy="57632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기존 </a:t>
            </a:r>
            <a:r>
              <a:rPr lang="en-US" altLang="ko-KR" sz="900">
                <a:solidFill>
                  <a:schemeClr val="tx1"/>
                </a:solidFill>
              </a:rPr>
              <a:t>DB </a:t>
            </a:r>
            <a:r>
              <a:rPr lang="ko-KR" altLang="en-US" sz="900">
                <a:solidFill>
                  <a:schemeClr val="tx1"/>
                </a:solidFill>
              </a:rPr>
              <a:t>정보로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 </a:t>
            </a:r>
            <a:r>
              <a:rPr lang="ko-KR" altLang="en-US" sz="900">
                <a:solidFill>
                  <a:schemeClr val="tx1"/>
                </a:solidFill>
              </a:rPr>
              <a:t>롤백</a:t>
            </a:r>
            <a:endParaRPr lang="en-US" altLang="ko-KR" sz="900">
              <a:solidFill>
                <a:schemeClr val="tx1"/>
              </a:solidFill>
            </a:endParaRPr>
          </a:p>
        </p:txBody>
      </p:sp>
      <p:cxnSp>
        <p:nvCxnSpPr>
          <p:cNvPr id="21" name="직선 연결선 20">
            <a:extLst>
              <a:ext uri="{FF2B5EF4-FFF2-40B4-BE49-F238E27FC236}">
                <a16:creationId xmlns:a16="http://schemas.microsoft.com/office/drawing/2014/main" id="{267FE193-0D8C-F064-5DEC-8D3D58A4FF06}"/>
              </a:ext>
            </a:extLst>
          </p:cNvPr>
          <p:cNvCxnSpPr>
            <a:cxnSpLocks/>
            <a:stCxn id="60" idx="1"/>
            <a:endCxn id="16" idx="3"/>
          </p:cNvCxnSpPr>
          <p:nvPr/>
        </p:nvCxnSpPr>
        <p:spPr>
          <a:xfrm flipH="1" flipV="1">
            <a:off x="8657549" y="5146852"/>
            <a:ext cx="248148" cy="31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2" name="사각형: 둥근 모서리 231">
            <a:extLst>
              <a:ext uri="{FF2B5EF4-FFF2-40B4-BE49-F238E27FC236}">
                <a16:creationId xmlns:a16="http://schemas.microsoft.com/office/drawing/2014/main" id="{2452102F-60D3-557A-925A-DEB09AACA126}"/>
              </a:ext>
            </a:extLst>
          </p:cNvPr>
          <p:cNvSpPr/>
          <p:nvPr/>
        </p:nvSpPr>
        <p:spPr>
          <a:xfrm>
            <a:off x="7296115" y="3571879"/>
            <a:ext cx="1052137" cy="6782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기존 </a:t>
            </a:r>
            <a:r>
              <a:rPr lang="en-US" altLang="ko-KR" sz="900">
                <a:solidFill>
                  <a:schemeClr val="tx1"/>
                </a:solidFill>
              </a:rPr>
              <a:t>DB </a:t>
            </a:r>
            <a:r>
              <a:rPr lang="ko-KR" altLang="en-US" sz="900">
                <a:solidFill>
                  <a:schemeClr val="tx1"/>
                </a:solidFill>
              </a:rPr>
              <a:t>정보로</a:t>
            </a:r>
            <a:endParaRPr lang="en-US" altLang="ko-KR" sz="900">
              <a:solidFill>
                <a:schemeClr val="tx1"/>
              </a:solidFill>
            </a:endParaRPr>
          </a:p>
          <a:p>
            <a:pPr algn="ctr"/>
            <a:r>
              <a:rPr lang="ko-KR" altLang="en-US" sz="900">
                <a:solidFill>
                  <a:schemeClr val="tx1"/>
                </a:solidFill>
              </a:rPr>
              <a:t>게시글 </a:t>
            </a:r>
            <a:r>
              <a:rPr lang="en-US" altLang="ko-KR" sz="900">
                <a:solidFill>
                  <a:schemeClr val="tx1"/>
                </a:solidFill>
              </a:rPr>
              <a:t>DB </a:t>
            </a:r>
            <a:r>
              <a:rPr lang="ko-KR" altLang="en-US" sz="900">
                <a:solidFill>
                  <a:schemeClr val="tx1"/>
                </a:solidFill>
              </a:rPr>
              <a:t>롤백</a:t>
            </a:r>
            <a:endParaRPr lang="en-US" altLang="ko-KR" sz="900">
              <a:solidFill>
                <a:schemeClr val="tx1"/>
              </a:solidFill>
            </a:endParaRPr>
          </a:p>
          <a:p>
            <a:pPr algn="ctr"/>
            <a:r>
              <a:rPr lang="ko-KR" altLang="en-US" sz="900">
                <a:solidFill>
                  <a:schemeClr val="tx1"/>
                </a:solidFill>
              </a:rPr>
              <a:t>파일삭제 롤백</a:t>
            </a:r>
            <a:endParaRPr lang="en-US" altLang="ko-KR" sz="900">
              <a:solidFill>
                <a:schemeClr val="tx1"/>
              </a:solidFill>
            </a:endParaRPr>
          </a:p>
        </p:txBody>
      </p:sp>
      <p:cxnSp>
        <p:nvCxnSpPr>
          <p:cNvPr id="234" name="연결선: 꺾임 233">
            <a:extLst>
              <a:ext uri="{FF2B5EF4-FFF2-40B4-BE49-F238E27FC236}">
                <a16:creationId xmlns:a16="http://schemas.microsoft.com/office/drawing/2014/main" id="{B9DFE7E6-2CBE-D10C-B66A-AE06CE9993D6}"/>
              </a:ext>
            </a:extLst>
          </p:cNvPr>
          <p:cNvCxnSpPr>
            <a:cxnSpLocks/>
            <a:stCxn id="137" idx="1"/>
            <a:endCxn id="232" idx="3"/>
          </p:cNvCxnSpPr>
          <p:nvPr/>
        </p:nvCxnSpPr>
        <p:spPr>
          <a:xfrm rot="10800000">
            <a:off x="8348253" y="3911001"/>
            <a:ext cx="557445" cy="188459"/>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7" name="연결선: 꺾임 236">
            <a:extLst>
              <a:ext uri="{FF2B5EF4-FFF2-40B4-BE49-F238E27FC236}">
                <a16:creationId xmlns:a16="http://schemas.microsoft.com/office/drawing/2014/main" id="{3835482B-C54E-BC84-B1AE-3ECF1C1665F6}"/>
              </a:ext>
            </a:extLst>
          </p:cNvPr>
          <p:cNvCxnSpPr>
            <a:cxnSpLocks/>
            <a:stCxn id="232" idx="1"/>
          </p:cNvCxnSpPr>
          <p:nvPr/>
        </p:nvCxnSpPr>
        <p:spPr>
          <a:xfrm rot="10800000">
            <a:off x="6905089" y="3657288"/>
            <a:ext cx="391026" cy="253713"/>
          </a:xfrm>
          <a:prstGeom prst="bent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리스트</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리스트</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861774"/>
          </a:xfrm>
          <a:prstGeom prst="rect">
            <a:avLst/>
          </a:prstGeom>
          <a:noFill/>
        </p:spPr>
        <p:txBody>
          <a:bodyPr wrap="square" rtlCol="0">
            <a:spAutoFit/>
          </a:bodyPr>
          <a:lstStyle/>
          <a:p>
            <a:r>
              <a:rPr lang="en-US" altLang="ko-KR" sz="1000"/>
              <a:t>- Html </a:t>
            </a:r>
            <a:r>
              <a:rPr lang="ko-KR" altLang="en-US" sz="1000"/>
              <a:t>페이지가 모두 로딩되면 리스트 요청하여 </a:t>
            </a:r>
            <a:r>
              <a:rPr lang="en-US" altLang="ko-KR" sz="1000"/>
              <a:t>DB </a:t>
            </a:r>
            <a:r>
              <a:rPr lang="ko-KR" altLang="en-US" sz="1000"/>
              <a:t>에서 게시글 데이터를 받아 리스트를 완성하고 현재페이지와 데이터 총 개수로 페이징을 완성합니다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992876" y="2308939"/>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992876" y="2287132"/>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5044755" y="2717946"/>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5044755" y="3285855"/>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6" name="연결선: 꺾임 45">
            <a:extLst>
              <a:ext uri="{FF2B5EF4-FFF2-40B4-BE49-F238E27FC236}">
                <a16:creationId xmlns:a16="http://schemas.microsoft.com/office/drawing/2014/main" id="{821D4534-E502-155A-6CA3-96A60BBBB93A}"/>
              </a:ext>
            </a:extLst>
          </p:cNvPr>
          <p:cNvCxnSpPr>
            <a:cxnSpLocks/>
            <a:stCxn id="52" idx="3"/>
          </p:cNvCxnSpPr>
          <p:nvPr/>
        </p:nvCxnSpPr>
        <p:spPr>
          <a:xfrm flipV="1">
            <a:off x="2173347" y="3681882"/>
            <a:ext cx="2851949" cy="253242"/>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88590" y="1273653"/>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335452" y="1669856"/>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검색</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1169551"/>
          </a:xfrm>
          <a:prstGeom prst="rect">
            <a:avLst/>
          </a:prstGeom>
          <a:noFill/>
        </p:spPr>
        <p:txBody>
          <a:bodyPr wrap="square" rtlCol="0">
            <a:spAutoFit/>
          </a:bodyPr>
          <a:lstStyle/>
          <a:p>
            <a:r>
              <a:rPr lang="en-US" altLang="ko-KR" sz="1000"/>
              <a:t>- </a:t>
            </a:r>
            <a:r>
              <a:rPr lang="ko-KR" altLang="en-US" sz="1000"/>
              <a:t>게시글 </a:t>
            </a:r>
            <a:r>
              <a:rPr lang="ko-KR" altLang="en-US" sz="1000" err="1"/>
              <a:t>검색시</a:t>
            </a:r>
            <a:r>
              <a:rPr lang="ko-KR" altLang="en-US" sz="1000"/>
              <a:t> 검색단어와 </a:t>
            </a:r>
            <a:r>
              <a:rPr lang="ko-KR" altLang="en-US" sz="1000" err="1"/>
              <a:t>검색키워드를</a:t>
            </a:r>
            <a:r>
              <a:rPr lang="ko-KR" altLang="en-US" sz="1000"/>
              <a:t> 전역 변수로 저장해 </a:t>
            </a:r>
            <a:endParaRPr lang="en-US" altLang="ko-KR" sz="1000"/>
          </a:p>
          <a:p>
            <a:r>
              <a:rPr lang="en-US" altLang="ko-KR" sz="1000"/>
              <a:t>1) page</a:t>
            </a:r>
            <a:r>
              <a:rPr lang="ko-KR" altLang="en-US" sz="1000"/>
              <a:t>이동</a:t>
            </a:r>
            <a:r>
              <a:rPr lang="en-US" altLang="ko-KR" sz="1000"/>
              <a:t> </a:t>
            </a:r>
          </a:p>
          <a:p>
            <a:r>
              <a:rPr lang="en-US" altLang="ko-KR" sz="1000"/>
              <a:t>2) </a:t>
            </a:r>
            <a:r>
              <a:rPr lang="ko-KR" altLang="en-US" sz="1000"/>
              <a:t>검색을 누르지 않고 검색어 변경 </a:t>
            </a:r>
            <a:endParaRPr lang="en-US" altLang="ko-KR" sz="1000"/>
          </a:p>
          <a:p>
            <a:r>
              <a:rPr lang="en-US" altLang="ko-KR" sz="1000"/>
              <a:t>3) </a:t>
            </a:r>
            <a:r>
              <a:rPr lang="ko-KR" altLang="en-US" sz="1000"/>
              <a:t>한페이지에 볼 게시글 수 변경</a:t>
            </a:r>
            <a:endParaRPr lang="en-US" altLang="ko-KR" sz="1000"/>
          </a:p>
          <a:p>
            <a:r>
              <a:rPr lang="ko-KR" altLang="en-US" sz="1000"/>
              <a:t>기능에 검색어를 고정되어 처리 할 수 있게</a:t>
            </a:r>
            <a:r>
              <a:rPr lang="en-US" altLang="ko-KR" sz="1000"/>
              <a:t> </a:t>
            </a:r>
            <a:r>
              <a:rPr lang="ko-KR" altLang="en-US" sz="1000"/>
              <a:t>만들었습니다</a:t>
            </a:r>
            <a:endParaRPr lang="en-US" altLang="ko-KR" sz="1000"/>
          </a:p>
        </p:txBody>
      </p:sp>
      <p:grpSp>
        <p:nvGrpSpPr>
          <p:cNvPr id="67" name="그룹 66">
            <a:extLst>
              <a:ext uri="{FF2B5EF4-FFF2-40B4-BE49-F238E27FC236}">
                <a16:creationId xmlns:a16="http://schemas.microsoft.com/office/drawing/2014/main" id="{59E7BFDE-A2D3-D04A-CF4B-CDF904D2FAA2}"/>
              </a:ext>
            </a:extLst>
          </p:cNvPr>
          <p:cNvGrpSpPr/>
          <p:nvPr/>
        </p:nvGrpSpPr>
        <p:grpSpPr>
          <a:xfrm>
            <a:off x="9066481" y="4692996"/>
            <a:ext cx="2444013" cy="1910225"/>
            <a:chOff x="12356274" y="307279"/>
            <a:chExt cx="1999464" cy="2204488"/>
          </a:xfrm>
        </p:grpSpPr>
        <p:sp>
          <p:nvSpPr>
            <p:cNvPr id="68" name="직사각형 67">
              <a:extLst>
                <a:ext uri="{FF2B5EF4-FFF2-40B4-BE49-F238E27FC236}">
                  <a16:creationId xmlns:a16="http://schemas.microsoft.com/office/drawing/2014/main" id="{228C7CD4-EB9D-739D-C4A2-4AB88BBC5BD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9" name="Freeform 311">
              <a:extLst>
                <a:ext uri="{FF2B5EF4-FFF2-40B4-BE49-F238E27FC236}">
                  <a16:creationId xmlns:a16="http://schemas.microsoft.com/office/drawing/2014/main" id="{BEB0AB4F-3DEB-56A4-DB75-A2D09E2BC7E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err="1">
                  <a:solidFill>
                    <a:schemeClr val="tx1"/>
                  </a:solidFill>
                  <a:latin typeface="Rix모던고딕 L" panose="02020603020101020101" pitchFamily="18" charset="-127"/>
                  <a:ea typeface="Rix모던고딕 L" panose="02020603020101020101" pitchFamily="18" charset="-127"/>
                </a:rPr>
                <a:t>페이징</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70" name="TextBox 69">
            <a:extLst>
              <a:ext uri="{FF2B5EF4-FFF2-40B4-BE49-F238E27FC236}">
                <a16:creationId xmlns:a16="http://schemas.microsoft.com/office/drawing/2014/main" id="{C1830915-EF36-3E0F-0FE1-A63B5710E5E1}"/>
              </a:ext>
            </a:extLst>
          </p:cNvPr>
          <p:cNvSpPr txBox="1"/>
          <p:nvPr/>
        </p:nvSpPr>
        <p:spPr>
          <a:xfrm>
            <a:off x="9136775" y="5226726"/>
            <a:ext cx="2311065" cy="1015663"/>
          </a:xfrm>
          <a:prstGeom prst="rect">
            <a:avLst/>
          </a:prstGeom>
          <a:noFill/>
        </p:spPr>
        <p:txBody>
          <a:bodyPr wrap="square" rtlCol="0">
            <a:spAutoFit/>
          </a:bodyPr>
          <a:lstStyle/>
          <a:p>
            <a:r>
              <a:rPr lang="en-US" altLang="ko-KR" sz="1000"/>
              <a:t>1)</a:t>
            </a:r>
            <a:r>
              <a:rPr lang="ko-KR" altLang="en-US" sz="1000"/>
              <a:t>최대 </a:t>
            </a:r>
            <a:r>
              <a:rPr lang="en-US" altLang="ko-KR" sz="1000"/>
              <a:t>10</a:t>
            </a:r>
            <a:r>
              <a:rPr lang="ko-KR" altLang="en-US" sz="1000"/>
              <a:t>개의 페이지로 나눔 </a:t>
            </a:r>
            <a:endParaRPr lang="en-US" altLang="ko-KR" sz="1000"/>
          </a:p>
          <a:p>
            <a:r>
              <a:rPr lang="en-US" altLang="ko-KR" sz="1000"/>
              <a:t>2)</a:t>
            </a:r>
            <a:r>
              <a:rPr lang="ko-KR" altLang="en-US" sz="1000"/>
              <a:t>처음과 끝 이동</a:t>
            </a:r>
            <a:r>
              <a:rPr lang="en-US" altLang="ko-KR" sz="1000"/>
              <a:t> </a:t>
            </a:r>
          </a:p>
          <a:p>
            <a:r>
              <a:rPr lang="en-US" altLang="ko-KR" sz="1000"/>
              <a:t>3)</a:t>
            </a:r>
            <a:r>
              <a:rPr lang="ko-KR" altLang="en-US" sz="1000"/>
              <a:t>다음 </a:t>
            </a:r>
            <a:r>
              <a:rPr lang="en-US" altLang="ko-KR" sz="1000"/>
              <a:t>10</a:t>
            </a:r>
            <a:r>
              <a:rPr lang="ko-KR" altLang="en-US" sz="1000"/>
              <a:t>페이지 이동</a:t>
            </a:r>
            <a:endParaRPr lang="en-US" altLang="ko-KR" sz="1000"/>
          </a:p>
          <a:p>
            <a:r>
              <a:rPr lang="ko-KR" altLang="en-US" sz="1000"/>
              <a:t>기능을 </a:t>
            </a:r>
            <a:r>
              <a:rPr lang="en-US" altLang="ko-KR" sz="1000" err="1"/>
              <a:t>pageCurrent</a:t>
            </a:r>
            <a:r>
              <a:rPr lang="en-US" altLang="ko-KR" sz="1000"/>
              <a:t>(</a:t>
            </a:r>
            <a:r>
              <a:rPr lang="ko-KR" altLang="en-US" sz="1000"/>
              <a:t>현재 페이지</a:t>
            </a:r>
            <a:r>
              <a:rPr lang="en-US" altLang="ko-KR" sz="1000"/>
              <a:t>), total(</a:t>
            </a:r>
            <a:r>
              <a:rPr lang="ko-KR" altLang="en-US" sz="1000"/>
              <a:t>데이터 </a:t>
            </a:r>
            <a:r>
              <a:rPr lang="ko-KR" altLang="en-US" sz="1000" err="1"/>
              <a:t>총갯수</a:t>
            </a:r>
            <a:r>
              <a:rPr lang="en-US" altLang="ko-KR" sz="1000"/>
              <a:t>) </a:t>
            </a:r>
            <a:r>
              <a:rPr lang="ko-KR" altLang="en-US" sz="1000"/>
              <a:t>을 활용한 수식으로 기능을 구현 했습니다</a:t>
            </a:r>
            <a:endParaRPr lang="en-US" altLang="ko-KR" sz="1000"/>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7" name="사각형: 둥근 모서리 6">
            <a:extLst>
              <a:ext uri="{FF2B5EF4-FFF2-40B4-BE49-F238E27FC236}">
                <a16:creationId xmlns:a16="http://schemas.microsoft.com/office/drawing/2014/main" id="{05C092A1-7E35-B073-646A-15ECD74509FD}"/>
              </a:ext>
            </a:extLst>
          </p:cNvPr>
          <p:cNvSpPr/>
          <p:nvPr/>
        </p:nvSpPr>
        <p:spPr>
          <a:xfrm>
            <a:off x="1591608" y="1739780"/>
            <a:ext cx="1141577" cy="112309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리스트 요청</a:t>
            </a:r>
            <a:endParaRPr lang="en-US" altLang="ko-KR" sz="1000" b="1"/>
          </a:p>
          <a:p>
            <a:pPr algn="ctr"/>
            <a:r>
              <a:rPr lang="en-US" altLang="ko-KR" sz="900" err="1"/>
              <a:t>searchText</a:t>
            </a:r>
            <a:endParaRPr lang="en-US" altLang="ko-KR" sz="900"/>
          </a:p>
          <a:p>
            <a:pPr algn="ctr"/>
            <a:r>
              <a:rPr lang="en-US" altLang="ko-KR" sz="900"/>
              <a:t>Type</a:t>
            </a:r>
          </a:p>
          <a:p>
            <a:pPr algn="ctr"/>
            <a:r>
              <a:rPr lang="en-US" altLang="ko-KR" sz="900" err="1">
                <a:solidFill>
                  <a:schemeClr val="tx1"/>
                </a:solidFill>
              </a:rPr>
              <a:t>Limit</a:t>
            </a:r>
            <a:r>
              <a:rPr lang="en-US" altLang="ko-KR" sz="900" err="1"/>
              <a:t>Page</a:t>
            </a:r>
            <a:endParaRPr lang="en-US" altLang="ko-KR" sz="900"/>
          </a:p>
          <a:p>
            <a:pPr algn="ctr"/>
            <a:r>
              <a:rPr lang="en-US" altLang="ko-KR" sz="900"/>
              <a:t>offset</a:t>
            </a:r>
          </a:p>
        </p:txBody>
      </p:sp>
      <p:sp>
        <p:nvSpPr>
          <p:cNvPr id="14" name="직사각형 13">
            <a:extLst>
              <a:ext uri="{FF2B5EF4-FFF2-40B4-BE49-F238E27FC236}">
                <a16:creationId xmlns:a16="http://schemas.microsoft.com/office/drawing/2014/main" id="{903BC90A-3117-B16E-38A3-D81F7411E533}"/>
              </a:ext>
            </a:extLst>
          </p:cNvPr>
          <p:cNvSpPr/>
          <p:nvPr/>
        </p:nvSpPr>
        <p:spPr>
          <a:xfrm>
            <a:off x="5046811" y="2977470"/>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D2FEE4C-ECD7-E48A-DF6D-8DA3289142D5}"/>
              </a:ext>
            </a:extLst>
          </p:cNvPr>
          <p:cNvSpPr/>
          <p:nvPr/>
        </p:nvSpPr>
        <p:spPr>
          <a:xfrm>
            <a:off x="7453878" y="2958142"/>
            <a:ext cx="315971"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34" name="연결선: 꺾임 33">
            <a:extLst>
              <a:ext uri="{FF2B5EF4-FFF2-40B4-BE49-F238E27FC236}">
                <a16:creationId xmlns:a16="http://schemas.microsoft.com/office/drawing/2014/main" id="{4FC07328-4648-466D-6A3C-BD515E5B9C4C}"/>
              </a:ext>
            </a:extLst>
          </p:cNvPr>
          <p:cNvCxnSpPr>
            <a:cxnSpLocks/>
          </p:cNvCxnSpPr>
          <p:nvPr/>
        </p:nvCxnSpPr>
        <p:spPr>
          <a:xfrm rot="10800000">
            <a:off x="2456259" y="2481853"/>
            <a:ext cx="1365424" cy="846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C40363-7366-88C2-3425-924CBB74175D}"/>
              </a:ext>
            </a:extLst>
          </p:cNvPr>
          <p:cNvSpPr txBox="1"/>
          <p:nvPr/>
        </p:nvSpPr>
        <p:spPr>
          <a:xfrm>
            <a:off x="3682710" y="2175056"/>
            <a:ext cx="795411" cy="184666"/>
          </a:xfrm>
          <a:prstGeom prst="rect">
            <a:avLst/>
          </a:prstGeom>
          <a:noFill/>
        </p:spPr>
        <p:txBody>
          <a:bodyPr wrap="none" rtlCol="0">
            <a:spAutoFit/>
          </a:bodyPr>
          <a:lstStyle/>
          <a:p>
            <a:r>
              <a:rPr lang="ko-KR" altLang="en-US" sz="600"/>
              <a:t>제목</a:t>
            </a:r>
            <a:r>
              <a:rPr lang="en-US" altLang="ko-KR" sz="600"/>
              <a:t>, </a:t>
            </a:r>
            <a:r>
              <a:rPr lang="ko-KR" altLang="en-US" sz="600"/>
              <a:t>작성자 선택</a:t>
            </a:r>
          </a:p>
        </p:txBody>
      </p:sp>
      <p:sp>
        <p:nvSpPr>
          <p:cNvPr id="40" name="TextBox 39">
            <a:extLst>
              <a:ext uri="{FF2B5EF4-FFF2-40B4-BE49-F238E27FC236}">
                <a16:creationId xmlns:a16="http://schemas.microsoft.com/office/drawing/2014/main" id="{D404BEAC-D8C5-6174-CD36-C8F0301DF4E8}"/>
              </a:ext>
            </a:extLst>
          </p:cNvPr>
          <p:cNvSpPr txBox="1"/>
          <p:nvPr/>
        </p:nvSpPr>
        <p:spPr>
          <a:xfrm>
            <a:off x="3581840" y="2991453"/>
            <a:ext cx="1035861" cy="184666"/>
          </a:xfrm>
          <a:prstGeom prst="rect">
            <a:avLst/>
          </a:prstGeom>
          <a:noFill/>
        </p:spPr>
        <p:txBody>
          <a:bodyPr wrap="none" rtlCol="0">
            <a:spAutoFit/>
          </a:bodyPr>
          <a:lstStyle/>
          <a:p>
            <a:r>
              <a:rPr lang="ko-KR" altLang="en-US" sz="600"/>
              <a:t>한페이지에 볼 게시글 수</a:t>
            </a:r>
          </a:p>
        </p:txBody>
      </p:sp>
      <p:cxnSp>
        <p:nvCxnSpPr>
          <p:cNvPr id="42" name="연결선: 꺾임 41">
            <a:extLst>
              <a:ext uri="{FF2B5EF4-FFF2-40B4-BE49-F238E27FC236}">
                <a16:creationId xmlns:a16="http://schemas.microsoft.com/office/drawing/2014/main" id="{D66BF843-64A6-4A13-49F4-3FAB7BE1353B}"/>
              </a:ext>
            </a:extLst>
          </p:cNvPr>
          <p:cNvCxnSpPr>
            <a:cxnSpLocks/>
            <a:stCxn id="7" idx="0"/>
            <a:endCxn id="73" idx="3"/>
          </p:cNvCxnSpPr>
          <p:nvPr/>
        </p:nvCxnSpPr>
        <p:spPr>
          <a:xfrm rot="16200000" flipV="1">
            <a:off x="1450449" y="1027832"/>
            <a:ext cx="235913" cy="11879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사각형: 둥근 모서리 51">
            <a:extLst>
              <a:ext uri="{FF2B5EF4-FFF2-40B4-BE49-F238E27FC236}">
                <a16:creationId xmlns:a16="http://schemas.microsoft.com/office/drawing/2014/main" id="{F79D4769-2465-B718-96F6-9963DDF27A15}"/>
              </a:ext>
            </a:extLst>
          </p:cNvPr>
          <p:cNvSpPr/>
          <p:nvPr/>
        </p:nvSpPr>
        <p:spPr>
          <a:xfrm>
            <a:off x="1031770" y="3398946"/>
            <a:ext cx="1141577" cy="107235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solidFill>
                <a:schemeClr val="tx1"/>
              </a:solidFill>
            </a:endParaRPr>
          </a:p>
          <a:p>
            <a:pPr algn="ctr"/>
            <a:r>
              <a:rPr lang="ko-KR" altLang="en-US" sz="1000"/>
              <a:t>게시글</a:t>
            </a:r>
            <a:r>
              <a:rPr lang="en-US" altLang="ko-KR" sz="1000"/>
              <a:t>ID</a:t>
            </a:r>
            <a:endParaRPr lang="en-US" altLang="ko-KR" sz="1000">
              <a:solidFill>
                <a:schemeClr val="tx1"/>
              </a:solidFill>
            </a:endParaRPr>
          </a:p>
          <a:p>
            <a:pPr algn="ctr"/>
            <a:r>
              <a:rPr lang="ko-KR" altLang="en-US" sz="1000">
                <a:solidFill>
                  <a:schemeClr val="tx1"/>
                </a:solidFill>
              </a:rPr>
              <a:t>제목</a:t>
            </a:r>
            <a:endParaRPr lang="en-US" altLang="ko-KR" sz="1000">
              <a:solidFill>
                <a:schemeClr val="tx1"/>
              </a:solidFill>
            </a:endParaRPr>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데이터 총 </a:t>
            </a:r>
            <a:r>
              <a:rPr lang="ko-KR" altLang="en-US" sz="1000" err="1">
                <a:solidFill>
                  <a:schemeClr val="tx1"/>
                </a:solidFill>
              </a:rPr>
              <a:t>갯수</a:t>
            </a:r>
            <a:endParaRPr lang="en-US" altLang="ko-KR" sz="1000">
              <a:solidFill>
                <a:schemeClr val="tx1"/>
              </a:solidFill>
            </a:endParaRPr>
          </a:p>
          <a:p>
            <a:pPr algn="ctr"/>
            <a:r>
              <a:rPr lang="en-US" altLang="ko-KR" sz="1000">
                <a:solidFill>
                  <a:schemeClr val="tx1"/>
                </a:solidFill>
              </a:rPr>
              <a:t>…</a:t>
            </a:r>
          </a:p>
        </p:txBody>
      </p:sp>
      <p:cxnSp>
        <p:nvCxnSpPr>
          <p:cNvPr id="54" name="연결선: 꺾임 53">
            <a:extLst>
              <a:ext uri="{FF2B5EF4-FFF2-40B4-BE49-F238E27FC236}">
                <a16:creationId xmlns:a16="http://schemas.microsoft.com/office/drawing/2014/main" id="{066B29A5-9577-F068-6B36-5DAD6119398A}"/>
              </a:ext>
            </a:extLst>
          </p:cNvPr>
          <p:cNvCxnSpPr>
            <a:cxnSpLocks/>
            <a:stCxn id="74" idx="2"/>
            <a:endCxn id="52" idx="1"/>
          </p:cNvCxnSpPr>
          <p:nvPr/>
        </p:nvCxnSpPr>
        <p:spPr>
          <a:xfrm rot="16200000" flipH="1">
            <a:off x="-157795" y="2745559"/>
            <a:ext cx="2049824" cy="32930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직사각형 56">
            <a:extLst>
              <a:ext uri="{FF2B5EF4-FFF2-40B4-BE49-F238E27FC236}">
                <a16:creationId xmlns:a16="http://schemas.microsoft.com/office/drawing/2014/main" id="{B401D7CE-4305-FFE5-017C-D1AF334F90FA}"/>
              </a:ext>
            </a:extLst>
          </p:cNvPr>
          <p:cNvSpPr/>
          <p:nvPr/>
        </p:nvSpPr>
        <p:spPr>
          <a:xfrm>
            <a:off x="6898563" y="2980258"/>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A5678C26-6119-4666-054C-B4794754C20A}"/>
              </a:ext>
            </a:extLst>
          </p:cNvPr>
          <p:cNvSpPr/>
          <p:nvPr/>
        </p:nvSpPr>
        <p:spPr>
          <a:xfrm>
            <a:off x="4611819" y="1503867"/>
            <a:ext cx="1228727"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err="1">
                <a:solidFill>
                  <a:schemeClr val="tx1"/>
                </a:solidFill>
              </a:rPr>
              <a:t>se</a:t>
            </a:r>
            <a:r>
              <a:rPr lang="en-US" altLang="ko-KR" sz="700" err="1"/>
              <a:t>archSelect</a:t>
            </a:r>
            <a:endParaRPr lang="en-US" altLang="ko-KR" sz="700"/>
          </a:p>
          <a:p>
            <a:pPr algn="ctr"/>
            <a:r>
              <a:rPr lang="en-US" altLang="ko-KR" sz="700" err="1">
                <a:solidFill>
                  <a:schemeClr val="tx1"/>
                </a:solidFill>
              </a:rPr>
              <a:t>Se</a:t>
            </a:r>
            <a:r>
              <a:rPr lang="en-US" altLang="ko-KR" sz="700" err="1"/>
              <a:t>archTypeSelect</a:t>
            </a:r>
            <a:r>
              <a:rPr lang="en-US" altLang="ko-KR" sz="700"/>
              <a:t> </a:t>
            </a:r>
          </a:p>
          <a:p>
            <a:pPr algn="ctr"/>
            <a:r>
              <a:rPr lang="ko-KR" altLang="en-US" sz="700"/>
              <a:t>전역변수에 검색어 저장</a:t>
            </a:r>
            <a:endParaRPr lang="en-US" altLang="ko-KR" sz="700">
              <a:solidFill>
                <a:schemeClr val="tx1"/>
              </a:solidFill>
            </a:endParaRPr>
          </a:p>
        </p:txBody>
      </p:sp>
      <p:cxnSp>
        <p:nvCxnSpPr>
          <p:cNvPr id="75" name="연결선: 꺾임 74">
            <a:extLst>
              <a:ext uri="{FF2B5EF4-FFF2-40B4-BE49-F238E27FC236}">
                <a16:creationId xmlns:a16="http://schemas.microsoft.com/office/drawing/2014/main" id="{D51ADD88-771E-B645-0FD1-B39412C21243}"/>
              </a:ext>
            </a:extLst>
          </p:cNvPr>
          <p:cNvCxnSpPr>
            <a:cxnSpLocks/>
            <a:stCxn id="63" idx="1"/>
          </p:cNvCxnSpPr>
          <p:nvPr/>
        </p:nvCxnSpPr>
        <p:spPr>
          <a:xfrm rot="10800000" flipV="1">
            <a:off x="2476567" y="1681861"/>
            <a:ext cx="2135253" cy="5060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33C62E3-15C6-8034-AAA6-B0164332996D}"/>
              </a:ext>
            </a:extLst>
          </p:cNvPr>
          <p:cNvSpPr/>
          <p:nvPr/>
        </p:nvSpPr>
        <p:spPr>
          <a:xfrm>
            <a:off x="7165996" y="2981572"/>
            <a:ext cx="226686" cy="1856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90" name="사각형: 둥근 모서리 89">
            <a:extLst>
              <a:ext uri="{FF2B5EF4-FFF2-40B4-BE49-F238E27FC236}">
                <a16:creationId xmlns:a16="http://schemas.microsoft.com/office/drawing/2014/main" id="{0B78C483-994A-1964-9E37-D19772FCC124}"/>
              </a:ext>
            </a:extLst>
          </p:cNvPr>
          <p:cNvSpPr/>
          <p:nvPr/>
        </p:nvSpPr>
        <p:spPr>
          <a:xfrm>
            <a:off x="5937269" y="1023236"/>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리스트 요청 데이터 초기화</a:t>
            </a:r>
            <a:endParaRPr lang="en-US" altLang="ko-KR" sz="700">
              <a:solidFill>
                <a:schemeClr val="tx1"/>
              </a:solidFill>
            </a:endParaRPr>
          </a:p>
        </p:txBody>
      </p:sp>
      <p:cxnSp>
        <p:nvCxnSpPr>
          <p:cNvPr id="94" name="연결선: 꺾임 93">
            <a:extLst>
              <a:ext uri="{FF2B5EF4-FFF2-40B4-BE49-F238E27FC236}">
                <a16:creationId xmlns:a16="http://schemas.microsoft.com/office/drawing/2014/main" id="{E48C3D5E-C164-1C5E-56E3-E7FB0F14D5E5}"/>
              </a:ext>
            </a:extLst>
          </p:cNvPr>
          <p:cNvCxnSpPr>
            <a:cxnSpLocks/>
            <a:stCxn id="86" idx="0"/>
          </p:cNvCxnSpPr>
          <p:nvPr/>
        </p:nvCxnSpPr>
        <p:spPr>
          <a:xfrm rot="16200000" flipV="1">
            <a:off x="6437969" y="2140202"/>
            <a:ext cx="1602346" cy="803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E50D4B74-C7D5-54E4-2362-7816CE6076DA}"/>
              </a:ext>
            </a:extLst>
          </p:cNvPr>
          <p:cNvCxnSpPr>
            <a:stCxn id="90" idx="3"/>
          </p:cNvCxnSpPr>
          <p:nvPr/>
        </p:nvCxnSpPr>
        <p:spPr>
          <a:xfrm>
            <a:off x="7270953" y="1201231"/>
            <a:ext cx="360040" cy="1735598"/>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연결선: 꺾임 99">
            <a:extLst>
              <a:ext uri="{FF2B5EF4-FFF2-40B4-BE49-F238E27FC236}">
                <a16:creationId xmlns:a16="http://schemas.microsoft.com/office/drawing/2014/main" id="{8C4ECA30-CFCF-0149-0FD6-3BDDC5972716}"/>
              </a:ext>
            </a:extLst>
          </p:cNvPr>
          <p:cNvCxnSpPr>
            <a:cxnSpLocks/>
          </p:cNvCxnSpPr>
          <p:nvPr/>
        </p:nvCxnSpPr>
        <p:spPr>
          <a:xfrm rot="5400000">
            <a:off x="5094563" y="1539225"/>
            <a:ext cx="1578917" cy="1258916"/>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3" name="연결선: 꺾임 102">
            <a:extLst>
              <a:ext uri="{FF2B5EF4-FFF2-40B4-BE49-F238E27FC236}">
                <a16:creationId xmlns:a16="http://schemas.microsoft.com/office/drawing/2014/main" id="{72954948-3191-ABBC-9FEC-E35CFB56F365}"/>
              </a:ext>
            </a:extLst>
          </p:cNvPr>
          <p:cNvCxnSpPr>
            <a:cxnSpLocks/>
            <a:stCxn id="90" idx="1"/>
            <a:endCxn id="63" idx="0"/>
          </p:cNvCxnSpPr>
          <p:nvPr/>
        </p:nvCxnSpPr>
        <p:spPr>
          <a:xfrm rot="10800000" flipV="1">
            <a:off x="5226183" y="1201231"/>
            <a:ext cx="711086" cy="30263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9" name="직사각형 118">
            <a:extLst>
              <a:ext uri="{FF2B5EF4-FFF2-40B4-BE49-F238E27FC236}">
                <a16:creationId xmlns:a16="http://schemas.microsoft.com/office/drawing/2014/main" id="{8B0A5F65-605C-EB29-0778-E4FBDDD400F9}"/>
              </a:ext>
            </a:extLst>
          </p:cNvPr>
          <p:cNvSpPr/>
          <p:nvPr/>
        </p:nvSpPr>
        <p:spPr>
          <a:xfrm>
            <a:off x="5934213" y="4078541"/>
            <a:ext cx="1083176"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122" name="연결선: 꺾임 121">
            <a:extLst>
              <a:ext uri="{FF2B5EF4-FFF2-40B4-BE49-F238E27FC236}">
                <a16:creationId xmlns:a16="http://schemas.microsoft.com/office/drawing/2014/main" id="{49415E04-FDDC-562B-DF3D-0DCB9D9842DC}"/>
              </a:ext>
            </a:extLst>
          </p:cNvPr>
          <p:cNvCxnSpPr>
            <a:cxnSpLocks/>
            <a:endCxn id="126" idx="1"/>
          </p:cNvCxnSpPr>
          <p:nvPr/>
        </p:nvCxnSpPr>
        <p:spPr>
          <a:xfrm>
            <a:off x="2087263" y="4146098"/>
            <a:ext cx="1518753" cy="76212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사각형: 둥근 모서리 125">
            <a:extLst>
              <a:ext uri="{FF2B5EF4-FFF2-40B4-BE49-F238E27FC236}">
                <a16:creationId xmlns:a16="http://schemas.microsoft.com/office/drawing/2014/main" id="{5482F1C4-6F5E-37B5-1BC1-74CF6333F394}"/>
              </a:ext>
            </a:extLst>
          </p:cNvPr>
          <p:cNvSpPr/>
          <p:nvPr/>
        </p:nvSpPr>
        <p:spPr>
          <a:xfrm>
            <a:off x="3606016" y="4730223"/>
            <a:ext cx="1613963"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ko-KR" sz="700"/>
              <a:t>paging </a:t>
            </a:r>
          </a:p>
          <a:p>
            <a:pPr algn="ctr"/>
            <a:r>
              <a:rPr lang="ko-KR" altLang="en-US" sz="700">
                <a:solidFill>
                  <a:schemeClr val="tx1"/>
                </a:solidFill>
              </a:rPr>
              <a:t>현재 페이지</a:t>
            </a:r>
            <a:r>
              <a:rPr lang="en-US" altLang="ko-KR" sz="700"/>
              <a:t>, </a:t>
            </a:r>
            <a:r>
              <a:rPr lang="ko-KR" altLang="en-US" sz="700"/>
              <a:t>총 데이터 수를 이용한 수식으로 완성</a:t>
            </a:r>
            <a:endParaRPr lang="en-US" altLang="ko-KR" sz="700"/>
          </a:p>
        </p:txBody>
      </p:sp>
      <p:cxnSp>
        <p:nvCxnSpPr>
          <p:cNvPr id="128" name="연결선: 꺾임 127">
            <a:extLst>
              <a:ext uri="{FF2B5EF4-FFF2-40B4-BE49-F238E27FC236}">
                <a16:creationId xmlns:a16="http://schemas.microsoft.com/office/drawing/2014/main" id="{070FF3C2-B880-81CC-5630-DC5871EE458B}"/>
              </a:ext>
            </a:extLst>
          </p:cNvPr>
          <p:cNvCxnSpPr>
            <a:cxnSpLocks/>
            <a:stCxn id="126" idx="3"/>
            <a:endCxn id="119" idx="2"/>
          </p:cNvCxnSpPr>
          <p:nvPr/>
        </p:nvCxnSpPr>
        <p:spPr>
          <a:xfrm flipV="1">
            <a:off x="5219979" y="4283493"/>
            <a:ext cx="1255822" cy="62472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pic>
        <p:nvPicPr>
          <p:cNvPr id="23" name="그림 22">
            <a:extLst>
              <a:ext uri="{FF2B5EF4-FFF2-40B4-BE49-F238E27FC236}">
                <a16:creationId xmlns:a16="http://schemas.microsoft.com/office/drawing/2014/main" id="{FCEEDA4C-140B-55AB-64E7-A223AB3C1624}"/>
              </a:ext>
            </a:extLst>
          </p:cNvPr>
          <p:cNvPicPr>
            <a:picLocks noChangeAspect="1"/>
          </p:cNvPicPr>
          <p:nvPr/>
        </p:nvPicPr>
        <p:blipFill>
          <a:blip r:embed="rId4"/>
          <a:stretch>
            <a:fillRect/>
          </a:stretch>
        </p:blipFill>
        <p:spPr>
          <a:xfrm>
            <a:off x="3844380" y="2340489"/>
            <a:ext cx="455066" cy="480632"/>
          </a:xfrm>
          <a:prstGeom prst="rect">
            <a:avLst/>
          </a:prstGeom>
        </p:spPr>
      </p:pic>
      <p:cxnSp>
        <p:nvCxnSpPr>
          <p:cNvPr id="26" name="연결선: 꺾임 25">
            <a:extLst>
              <a:ext uri="{FF2B5EF4-FFF2-40B4-BE49-F238E27FC236}">
                <a16:creationId xmlns:a16="http://schemas.microsoft.com/office/drawing/2014/main" id="{E053806F-AC3C-3606-90E6-B0664A587300}"/>
              </a:ext>
            </a:extLst>
          </p:cNvPr>
          <p:cNvCxnSpPr>
            <a:cxnSpLocks/>
            <a:stCxn id="23" idx="1"/>
          </p:cNvCxnSpPr>
          <p:nvPr/>
        </p:nvCxnSpPr>
        <p:spPr>
          <a:xfrm rot="10800000">
            <a:off x="2448244" y="2318571"/>
            <a:ext cx="1396137" cy="262234"/>
          </a:xfrm>
          <a:prstGeom prst="bentConnector3">
            <a:avLst>
              <a:gd name="adj1" fmla="val 359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0D054E-4D1F-98F4-6AF1-1212363D9E70}"/>
              </a:ext>
            </a:extLst>
          </p:cNvPr>
          <p:cNvPicPr>
            <a:picLocks noChangeAspect="1"/>
          </p:cNvPicPr>
          <p:nvPr/>
        </p:nvPicPr>
        <p:blipFill>
          <a:blip r:embed="rId5"/>
          <a:stretch>
            <a:fillRect/>
          </a:stretch>
        </p:blipFill>
        <p:spPr>
          <a:xfrm>
            <a:off x="3816274" y="3147530"/>
            <a:ext cx="598203" cy="405082"/>
          </a:xfrm>
          <a:prstGeom prst="rect">
            <a:avLst/>
          </a:prstGeom>
        </p:spPr>
      </p:pic>
      <p:cxnSp>
        <p:nvCxnSpPr>
          <p:cNvPr id="33" name="연결선: 꺾임 32">
            <a:extLst>
              <a:ext uri="{FF2B5EF4-FFF2-40B4-BE49-F238E27FC236}">
                <a16:creationId xmlns:a16="http://schemas.microsoft.com/office/drawing/2014/main" id="{B6240942-55EF-1004-E8C6-8B1AE8330ABA}"/>
              </a:ext>
            </a:extLst>
          </p:cNvPr>
          <p:cNvCxnSpPr>
            <a:stCxn id="14" idx="1"/>
            <a:endCxn id="23" idx="3"/>
          </p:cNvCxnSpPr>
          <p:nvPr/>
        </p:nvCxnSpPr>
        <p:spPr>
          <a:xfrm rot="10800000">
            <a:off x="4299447" y="2580806"/>
            <a:ext cx="747365" cy="49914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AEDE6AD4-40B4-15AA-A98A-78CA13EE5895}"/>
              </a:ext>
            </a:extLst>
          </p:cNvPr>
          <p:cNvCxnSpPr>
            <a:stCxn id="27" idx="2"/>
            <a:endCxn id="30" idx="3"/>
          </p:cNvCxnSpPr>
          <p:nvPr/>
        </p:nvCxnSpPr>
        <p:spPr>
          <a:xfrm rot="5400000">
            <a:off x="5919683" y="1657889"/>
            <a:ext cx="186977" cy="319738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68DF1695-18BE-55CC-57E9-4C8C27A9025E}"/>
              </a:ext>
            </a:extLst>
          </p:cNvPr>
          <p:cNvCxnSpPr>
            <a:cxnSpLocks/>
            <a:endCxn id="63" idx="3"/>
          </p:cNvCxnSpPr>
          <p:nvPr/>
        </p:nvCxnSpPr>
        <p:spPr>
          <a:xfrm rot="16200000" flipV="1">
            <a:off x="5788086" y="1734322"/>
            <a:ext cx="1276280" cy="11713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410CE4C-A462-B901-A07C-40829C2C32E3}"/>
              </a:ext>
            </a:extLst>
          </p:cNvPr>
          <p:cNvSpPr txBox="1"/>
          <p:nvPr/>
        </p:nvSpPr>
        <p:spPr>
          <a:xfrm>
            <a:off x="2171888" y="3758240"/>
            <a:ext cx="596638" cy="184666"/>
          </a:xfrm>
          <a:prstGeom prst="rect">
            <a:avLst/>
          </a:prstGeom>
          <a:noFill/>
        </p:spPr>
        <p:txBody>
          <a:bodyPr wrap="none" rtlCol="0">
            <a:spAutoFit/>
          </a:bodyPr>
          <a:lstStyle/>
          <a:p>
            <a:r>
              <a:rPr lang="ko-KR" altLang="en-US" sz="600"/>
              <a:t>테이블 출력</a:t>
            </a:r>
          </a:p>
        </p:txBody>
      </p:sp>
      <p:sp>
        <p:nvSpPr>
          <p:cNvPr id="93" name="사각형: 둥근 모서리 92">
            <a:extLst>
              <a:ext uri="{FF2B5EF4-FFF2-40B4-BE49-F238E27FC236}">
                <a16:creationId xmlns:a16="http://schemas.microsoft.com/office/drawing/2014/main" id="{07A7027D-263D-F140-7886-4E2D3096EBE3}"/>
              </a:ext>
            </a:extLst>
          </p:cNvPr>
          <p:cNvSpPr/>
          <p:nvPr/>
        </p:nvSpPr>
        <p:spPr>
          <a:xfrm>
            <a:off x="3570932" y="4018897"/>
            <a:ext cx="1333684"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ko-KR" sz="700" err="1"/>
              <a:t>limitPage</a:t>
            </a:r>
            <a:r>
              <a:rPr lang="en-US" altLang="ko-KR" sz="700"/>
              <a:t> * (</a:t>
            </a:r>
            <a:r>
              <a:rPr lang="ko-KR" altLang="en-US" sz="700"/>
              <a:t>현재페이지 </a:t>
            </a:r>
            <a:r>
              <a:rPr lang="en-US" altLang="ko-KR" sz="700"/>
              <a:t>-1)</a:t>
            </a:r>
          </a:p>
          <a:p>
            <a:r>
              <a:rPr lang="en-US" altLang="ko-KR" sz="700" err="1"/>
              <a:t>Defalt</a:t>
            </a:r>
            <a:r>
              <a:rPr lang="ko-KR" altLang="en-US" sz="700"/>
              <a:t> </a:t>
            </a:r>
            <a:r>
              <a:rPr lang="en-US" altLang="ko-KR" sz="700"/>
              <a:t>=</a:t>
            </a:r>
            <a:r>
              <a:rPr lang="ko-KR" altLang="en-US" sz="700"/>
              <a:t> </a:t>
            </a:r>
            <a:r>
              <a:rPr lang="en-US" altLang="ko-KR" sz="700"/>
              <a:t>1</a:t>
            </a:r>
            <a:endParaRPr lang="ko-KR" altLang="en-US" sz="700"/>
          </a:p>
        </p:txBody>
      </p:sp>
      <p:cxnSp>
        <p:nvCxnSpPr>
          <p:cNvPr id="104" name="연결선: 꺾임 103">
            <a:extLst>
              <a:ext uri="{FF2B5EF4-FFF2-40B4-BE49-F238E27FC236}">
                <a16:creationId xmlns:a16="http://schemas.microsoft.com/office/drawing/2014/main" id="{33F91A4A-5775-7C93-085D-B73FBA3B4774}"/>
              </a:ext>
            </a:extLst>
          </p:cNvPr>
          <p:cNvCxnSpPr>
            <a:cxnSpLocks/>
          </p:cNvCxnSpPr>
          <p:nvPr/>
        </p:nvCxnSpPr>
        <p:spPr>
          <a:xfrm rot="16200000" flipV="1">
            <a:off x="1981955" y="3095435"/>
            <a:ext cx="1579909" cy="623010"/>
          </a:xfrm>
          <a:prstGeom prst="bentConnector3">
            <a:avLst>
              <a:gd name="adj1" fmla="val 998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F5CA3A8-F121-A049-6103-BC5CFD083540}"/>
              </a:ext>
            </a:extLst>
          </p:cNvPr>
          <p:cNvCxnSpPr>
            <a:cxnSpLocks/>
            <a:endCxn id="93" idx="1"/>
          </p:cNvCxnSpPr>
          <p:nvPr/>
        </p:nvCxnSpPr>
        <p:spPr>
          <a:xfrm>
            <a:off x="3083415" y="4192849"/>
            <a:ext cx="487517" cy="4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직선 연결선 120">
            <a:extLst>
              <a:ext uri="{FF2B5EF4-FFF2-40B4-BE49-F238E27FC236}">
                <a16:creationId xmlns:a16="http://schemas.microsoft.com/office/drawing/2014/main" id="{BC2061F6-6C53-2DFF-88C5-30DC74167D39}"/>
              </a:ext>
            </a:extLst>
          </p:cNvPr>
          <p:cNvCxnSpPr>
            <a:cxnSpLocks/>
            <a:stCxn id="93" idx="3"/>
          </p:cNvCxnSpPr>
          <p:nvPr/>
        </p:nvCxnSpPr>
        <p:spPr>
          <a:xfrm flipV="1">
            <a:off x="4904616" y="4192849"/>
            <a:ext cx="1029597" cy="40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2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상세</a:t>
            </a:r>
            <a:r>
              <a:rPr lang="en-US" altLang="ko-KR"/>
              <a:t>, </a:t>
            </a:r>
            <a:r>
              <a:rPr lang="ko-KR" altLang="en-US"/>
              <a:t>파일 다운로드</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상세 요청</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707886"/>
          </a:xfrm>
          <a:prstGeom prst="rect">
            <a:avLst/>
          </a:prstGeom>
          <a:noFill/>
        </p:spPr>
        <p:txBody>
          <a:bodyPr wrap="square" rtlCol="0">
            <a:spAutoFit/>
          </a:bodyPr>
          <a:lstStyle/>
          <a:p>
            <a:r>
              <a:rPr lang="en-US" altLang="ko-KR" sz="1000"/>
              <a:t>- </a:t>
            </a:r>
            <a:r>
              <a:rPr lang="ko-KR" altLang="en-US" sz="1000"/>
              <a:t>게시글 번호로 요청하여 게시글 데이터</a:t>
            </a:r>
            <a:r>
              <a:rPr lang="en-US" altLang="ko-KR" sz="1000"/>
              <a:t>, </a:t>
            </a:r>
            <a:r>
              <a:rPr lang="ko-KR" altLang="en-US" sz="1000"/>
              <a:t>파일 데이터를 받아 상세 페이지를 완성하며 해당 게시글의 조회수가 증가합니다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리스트</a:t>
            </a:r>
          </a:p>
        </p:txBody>
      </p:sp>
      <p:pic>
        <p:nvPicPr>
          <p:cNvPr id="12" name="그림 11">
            <a:extLst>
              <a:ext uri="{FF2B5EF4-FFF2-40B4-BE49-F238E27FC236}">
                <a16:creationId xmlns:a16="http://schemas.microsoft.com/office/drawing/2014/main" id="{0E3EBADB-1DDF-B855-1E8F-721D0A906D9A}"/>
              </a:ext>
            </a:extLst>
          </p:cNvPr>
          <p:cNvPicPr>
            <a:picLocks noChangeAspect="1"/>
          </p:cNvPicPr>
          <p:nvPr/>
        </p:nvPicPr>
        <p:blipFill>
          <a:blip r:embed="rId2"/>
          <a:stretch>
            <a:fillRect/>
          </a:stretch>
        </p:blipFill>
        <p:spPr>
          <a:xfrm>
            <a:off x="4772765" y="1507148"/>
            <a:ext cx="2873350" cy="1702896"/>
          </a:xfrm>
          <a:prstGeom prst="rect">
            <a:avLst/>
          </a:prstGeom>
        </p:spPr>
      </p:pic>
      <p:sp>
        <p:nvSpPr>
          <p:cNvPr id="13" name="직사각형 12">
            <a:extLst>
              <a:ext uri="{FF2B5EF4-FFF2-40B4-BE49-F238E27FC236}">
                <a16:creationId xmlns:a16="http://schemas.microsoft.com/office/drawing/2014/main" id="{01F90E0C-B15A-3EBC-2F28-3FA549953AEE}"/>
              </a:ext>
            </a:extLst>
          </p:cNvPr>
          <p:cNvSpPr/>
          <p:nvPr/>
        </p:nvSpPr>
        <p:spPr>
          <a:xfrm>
            <a:off x="4772765" y="2075057"/>
            <a:ext cx="2892809" cy="730251"/>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51" name="연결선: 꺾임 50">
            <a:extLst>
              <a:ext uri="{FF2B5EF4-FFF2-40B4-BE49-F238E27FC236}">
                <a16:creationId xmlns:a16="http://schemas.microsoft.com/office/drawing/2014/main" id="{21CA54EA-FB11-078F-09E0-D6D7E7124869}"/>
              </a:ext>
            </a:extLst>
          </p:cNvPr>
          <p:cNvCxnSpPr>
            <a:cxnSpLocks/>
            <a:stCxn id="112" idx="0"/>
          </p:cNvCxnSpPr>
          <p:nvPr/>
        </p:nvCxnSpPr>
        <p:spPr>
          <a:xfrm rot="16200000" flipV="1">
            <a:off x="3188031" y="1170383"/>
            <a:ext cx="189986" cy="3169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75197" y="880716"/>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422059" y="1276919"/>
            <a:ext cx="734023" cy="215444"/>
          </a:xfrm>
          <a:prstGeom prst="rect">
            <a:avLst/>
          </a:prstGeom>
        </p:spPr>
        <p:txBody>
          <a:bodyPr wrap="square">
            <a:spAutoFit/>
          </a:bodyPr>
          <a:lstStyle/>
          <a:p>
            <a:pPr algn="ctr"/>
            <a:r>
              <a:rPr lang="en-US" altLang="ko-KR" sz="800">
                <a:latin typeface="+mn-ea"/>
              </a:rPr>
              <a:t>Maria DB</a:t>
            </a:r>
          </a:p>
        </p:txBody>
      </p:sp>
      <p:sp>
        <p:nvSpPr>
          <p:cNvPr id="84" name="사각형: 둥근 모서리 83">
            <a:extLst>
              <a:ext uri="{FF2B5EF4-FFF2-40B4-BE49-F238E27FC236}">
                <a16:creationId xmlns:a16="http://schemas.microsoft.com/office/drawing/2014/main" id="{D913FC7F-D7FF-2FE1-1160-2A9932D7F81F}"/>
              </a:ext>
            </a:extLst>
          </p:cNvPr>
          <p:cNvSpPr/>
          <p:nvPr/>
        </p:nvSpPr>
        <p:spPr>
          <a:xfrm>
            <a:off x="3043804" y="1921022"/>
            <a:ext cx="1141577" cy="454336"/>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t>상세 요청</a:t>
            </a:r>
            <a:endParaRPr lang="en-US" altLang="ko-KR" sz="1000" b="1">
              <a:solidFill>
                <a:schemeClr val="tx1"/>
              </a:solidFill>
            </a:endParaRPr>
          </a:p>
          <a:p>
            <a:pPr algn="ctr"/>
            <a:r>
              <a:rPr lang="ko-KR" altLang="en-US" sz="1000">
                <a:solidFill>
                  <a:schemeClr val="tx1"/>
                </a:solidFill>
              </a:rPr>
              <a:t>게시글</a:t>
            </a:r>
            <a:r>
              <a:rPr lang="en-US" altLang="ko-KR" sz="1000">
                <a:solidFill>
                  <a:schemeClr val="tx1"/>
                </a:solidFill>
              </a:rPr>
              <a:t>ID</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다운로드</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861774"/>
          </a:xfrm>
          <a:prstGeom prst="rect">
            <a:avLst/>
          </a:prstGeom>
          <a:noFill/>
        </p:spPr>
        <p:txBody>
          <a:bodyPr wrap="square" rtlCol="0">
            <a:spAutoFit/>
          </a:bodyPr>
          <a:lstStyle/>
          <a:p>
            <a:r>
              <a:rPr lang="en-US" altLang="ko-KR" sz="1000"/>
              <a:t>- </a:t>
            </a:r>
            <a:r>
              <a:rPr lang="ko-KR" altLang="en-US" sz="1000"/>
              <a:t>파일 번호로 요청하여 </a:t>
            </a:r>
            <a:r>
              <a:rPr lang="en-US" altLang="ko-KR" sz="1000"/>
              <a:t>DB</a:t>
            </a:r>
            <a:r>
              <a:rPr lang="ko-KR" altLang="en-US" sz="1000"/>
              <a:t>에서 파일 데이터를 받아 파일 번호</a:t>
            </a:r>
            <a:r>
              <a:rPr lang="en-US" altLang="ko-KR" sz="1000"/>
              <a:t>(UUID)</a:t>
            </a:r>
            <a:r>
              <a:rPr lang="ko-KR" altLang="en-US" sz="1000"/>
              <a:t>로 변경된 저장 파일 명으로 저장소에서 검색을 하고 원래의 파일명으로 다운로드 합니다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상세</a:t>
            </a:r>
          </a:p>
        </p:txBody>
      </p:sp>
      <p:pic>
        <p:nvPicPr>
          <p:cNvPr id="71" name="그림 70">
            <a:extLst>
              <a:ext uri="{FF2B5EF4-FFF2-40B4-BE49-F238E27FC236}">
                <a16:creationId xmlns:a16="http://schemas.microsoft.com/office/drawing/2014/main" id="{C99C7662-F56A-0F8E-5B7A-90DAADF597D3}"/>
              </a:ext>
            </a:extLst>
          </p:cNvPr>
          <p:cNvPicPr>
            <a:picLocks noChangeAspect="1"/>
          </p:cNvPicPr>
          <p:nvPr/>
        </p:nvPicPr>
        <p:blipFill>
          <a:blip r:embed="rId4"/>
          <a:stretch>
            <a:fillRect/>
          </a:stretch>
        </p:blipFill>
        <p:spPr>
          <a:xfrm>
            <a:off x="4797812" y="4060916"/>
            <a:ext cx="2868664" cy="1750988"/>
          </a:xfrm>
          <a:prstGeom prst="rect">
            <a:avLst/>
          </a:prstGeom>
        </p:spPr>
      </p:pic>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cxnSp>
        <p:nvCxnSpPr>
          <p:cNvPr id="26" name="연결선: 꺾임 25">
            <a:extLst>
              <a:ext uri="{FF2B5EF4-FFF2-40B4-BE49-F238E27FC236}">
                <a16:creationId xmlns:a16="http://schemas.microsoft.com/office/drawing/2014/main" id="{6D11E05D-691A-18F5-6135-42D21AA183B0}"/>
              </a:ext>
            </a:extLst>
          </p:cNvPr>
          <p:cNvCxnSpPr>
            <a:cxnSpLocks/>
            <a:stCxn id="12" idx="1"/>
            <a:endCxn id="84" idx="3"/>
          </p:cNvCxnSpPr>
          <p:nvPr/>
        </p:nvCxnSpPr>
        <p:spPr>
          <a:xfrm rot="10800000">
            <a:off x="4185381" y="2148190"/>
            <a:ext cx="587384" cy="210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1E7A59E-5DC7-F91E-92B0-5AD1873D9918}"/>
              </a:ext>
            </a:extLst>
          </p:cNvPr>
          <p:cNvSpPr txBox="1"/>
          <p:nvPr/>
        </p:nvSpPr>
        <p:spPr>
          <a:xfrm>
            <a:off x="4289109" y="2333208"/>
            <a:ext cx="338554" cy="184666"/>
          </a:xfrm>
          <a:prstGeom prst="rect">
            <a:avLst/>
          </a:prstGeom>
          <a:noFill/>
        </p:spPr>
        <p:txBody>
          <a:bodyPr wrap="none" rtlCol="0">
            <a:spAutoFit/>
          </a:bodyPr>
          <a:lstStyle/>
          <a:p>
            <a:r>
              <a:rPr lang="ko-KR" altLang="en-US" sz="600"/>
              <a:t>클릭</a:t>
            </a:r>
          </a:p>
        </p:txBody>
      </p:sp>
      <p:cxnSp>
        <p:nvCxnSpPr>
          <p:cNvPr id="34" name="연결선: 꺾임 33">
            <a:extLst>
              <a:ext uri="{FF2B5EF4-FFF2-40B4-BE49-F238E27FC236}">
                <a16:creationId xmlns:a16="http://schemas.microsoft.com/office/drawing/2014/main" id="{EE629374-07A9-410E-886A-91C0B3ADDB0E}"/>
              </a:ext>
            </a:extLst>
          </p:cNvPr>
          <p:cNvCxnSpPr>
            <a:cxnSpLocks/>
            <a:stCxn id="40" idx="2"/>
            <a:endCxn id="61" idx="1"/>
          </p:cNvCxnSpPr>
          <p:nvPr/>
        </p:nvCxnSpPr>
        <p:spPr>
          <a:xfrm rot="16200000" flipH="1">
            <a:off x="3995797" y="4111400"/>
            <a:ext cx="608195" cy="84198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947900" y="5589364"/>
            <a:ext cx="558832" cy="204952"/>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3308113" y="2611975"/>
            <a:ext cx="1141577" cy="1616320"/>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게시글 데이터</a:t>
            </a:r>
            <a:endParaRPr lang="en-US" altLang="ko-KR" sz="1000" b="1"/>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t>글쓴이</a:t>
            </a:r>
            <a:endParaRPr lang="en-US" altLang="ko-KR" sz="1000"/>
          </a:p>
          <a:p>
            <a:pPr algn="ctr"/>
            <a:r>
              <a:rPr lang="ko-KR" altLang="en-US" sz="1000">
                <a:solidFill>
                  <a:schemeClr val="tx1"/>
                </a:solidFill>
              </a:rPr>
              <a:t>조회수</a:t>
            </a:r>
            <a:endParaRPr lang="en-US" altLang="ko-KR" sz="1000">
              <a:solidFill>
                <a:schemeClr val="tx1"/>
              </a:solidFill>
            </a:endParaRPr>
          </a:p>
          <a:p>
            <a:pPr algn="ctr"/>
            <a:endParaRPr lang="en-US" altLang="ko-KR" sz="1000">
              <a:solidFill>
                <a:schemeClr val="tx1"/>
              </a:solidFill>
            </a:endParaRPr>
          </a:p>
          <a:p>
            <a:pPr algn="ctr"/>
            <a:r>
              <a:rPr lang="ko-KR" altLang="en-US" sz="1000" b="1">
                <a:solidFill>
                  <a:schemeClr val="tx1"/>
                </a:solidFill>
              </a:rPr>
              <a:t>파일 데이터</a:t>
            </a:r>
            <a:endParaRPr lang="en-US" altLang="ko-KR" sz="1000" b="1"/>
          </a:p>
          <a:p>
            <a:pPr algn="ctr"/>
            <a:r>
              <a:rPr lang="ko-KR" altLang="en-US" sz="1000">
                <a:solidFill>
                  <a:schemeClr val="tx1"/>
                </a:solidFill>
              </a:rPr>
              <a:t>파일 이름</a:t>
            </a:r>
            <a:endParaRPr lang="en-US" altLang="ko-KR" sz="1000">
              <a:solidFill>
                <a:schemeClr val="tx1"/>
              </a:solidFill>
            </a:endParaRPr>
          </a:p>
          <a:p>
            <a:pPr algn="ctr"/>
            <a:r>
              <a:rPr lang="ko-KR" altLang="en-US" sz="1000"/>
              <a:t>확장자</a:t>
            </a:r>
            <a:endParaRPr lang="en-US" altLang="ko-KR" sz="1000"/>
          </a:p>
        </p:txBody>
      </p:sp>
      <p:sp>
        <p:nvSpPr>
          <p:cNvPr id="52" name="사각형: 둥근 모서리 51">
            <a:extLst>
              <a:ext uri="{FF2B5EF4-FFF2-40B4-BE49-F238E27FC236}">
                <a16:creationId xmlns:a16="http://schemas.microsoft.com/office/drawing/2014/main" id="{43E5A585-5846-D9B4-9A44-42CCA3540EA3}"/>
              </a:ext>
            </a:extLst>
          </p:cNvPr>
          <p:cNvSpPr/>
          <p:nvPr/>
        </p:nvSpPr>
        <p:spPr>
          <a:xfrm>
            <a:off x="3161272" y="5321878"/>
            <a:ext cx="1141577" cy="552339"/>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solidFill>
                  <a:schemeClr val="tx1"/>
                </a:solidFill>
              </a:rPr>
              <a:t>파일</a:t>
            </a:r>
            <a:r>
              <a:rPr lang="en-US" altLang="ko-KR" sz="1000">
                <a:solidFill>
                  <a:schemeClr val="tx1"/>
                </a:solidFill>
              </a:rPr>
              <a:t>ID</a:t>
            </a:r>
          </a:p>
        </p:txBody>
      </p:sp>
      <p:cxnSp>
        <p:nvCxnSpPr>
          <p:cNvPr id="57" name="연결선: 꺾임 56">
            <a:extLst>
              <a:ext uri="{FF2B5EF4-FFF2-40B4-BE49-F238E27FC236}">
                <a16:creationId xmlns:a16="http://schemas.microsoft.com/office/drawing/2014/main" id="{AF3D11F2-6704-E9BD-CE73-D3C519A78A86}"/>
              </a:ext>
            </a:extLst>
          </p:cNvPr>
          <p:cNvCxnSpPr>
            <a:cxnSpLocks/>
          </p:cNvCxnSpPr>
          <p:nvPr/>
        </p:nvCxnSpPr>
        <p:spPr>
          <a:xfrm rot="5400000" flipH="1" flipV="1">
            <a:off x="1090657" y="2629119"/>
            <a:ext cx="2526049" cy="506717"/>
          </a:xfrm>
          <a:prstGeom prst="bentConnector3">
            <a:avLst>
              <a:gd name="adj1" fmla="val 28381"/>
            </a:avLst>
          </a:prstGeom>
          <a:ln>
            <a:tailEnd type="triangle"/>
          </a:ln>
        </p:spPr>
        <p:style>
          <a:lnRef idx="1">
            <a:schemeClr val="accent3"/>
          </a:lnRef>
          <a:fillRef idx="0">
            <a:schemeClr val="accent3"/>
          </a:fillRef>
          <a:effectRef idx="0">
            <a:schemeClr val="accent3"/>
          </a:effectRef>
          <a:fontRef idx="minor">
            <a:schemeClr val="tx1"/>
          </a:fontRef>
        </p:style>
      </p:cxnSp>
      <p:sp>
        <p:nvSpPr>
          <p:cNvPr id="63" name="사각형: 둥근 모서리 62">
            <a:extLst>
              <a:ext uri="{FF2B5EF4-FFF2-40B4-BE49-F238E27FC236}">
                <a16:creationId xmlns:a16="http://schemas.microsoft.com/office/drawing/2014/main" id="{5AD87471-8AB9-D557-F019-9BF4236D7E76}"/>
              </a:ext>
            </a:extLst>
          </p:cNvPr>
          <p:cNvSpPr/>
          <p:nvPr/>
        </p:nvSpPr>
        <p:spPr>
          <a:xfrm>
            <a:off x="240305" y="2670185"/>
            <a:ext cx="1282419" cy="355990"/>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저장 파일명</a:t>
            </a:r>
            <a:r>
              <a:rPr lang="en-US" altLang="ko-KR" sz="700"/>
              <a:t>(</a:t>
            </a:r>
            <a:r>
              <a:rPr lang="ko-KR" altLang="en-US" sz="700"/>
              <a:t>파일</a:t>
            </a:r>
            <a:r>
              <a:rPr lang="en-US" altLang="ko-KR" sz="700"/>
              <a:t>ID)</a:t>
            </a:r>
            <a:r>
              <a:rPr lang="ko-KR" altLang="en-US" sz="700"/>
              <a:t>으로 검색 후</a:t>
            </a:r>
            <a:endParaRPr lang="en-US" altLang="ko-KR" sz="700"/>
          </a:p>
          <a:p>
            <a:pPr algn="ctr"/>
            <a:r>
              <a:rPr lang="ko-KR" altLang="en-US" sz="700"/>
              <a:t>원래 파일명으로 다운로드</a:t>
            </a:r>
            <a:endParaRPr lang="en-US" altLang="ko-KR" sz="700"/>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81282" y="3491749"/>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520890" y="3892575"/>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pic>
        <p:nvPicPr>
          <p:cNvPr id="66" name="Picture 6" descr="C:\Users\woo\Desktop\1354436422_mycomputer.png">
            <a:extLst>
              <a:ext uri="{FF2B5EF4-FFF2-40B4-BE49-F238E27FC236}">
                <a16:creationId xmlns:a16="http://schemas.microsoft.com/office/drawing/2014/main" id="{AEE58438-C1EB-E4F2-EB1F-68EDFC51998E}"/>
              </a:ext>
            </a:extLst>
          </p:cNvPr>
          <p:cNvPicPr>
            <a:picLocks noChangeAspect="1" noChangeArrowheads="1"/>
          </p:cNvPicPr>
          <p:nvPr/>
        </p:nvPicPr>
        <p:blipFill>
          <a:blip r:embed="rId5" cstate="print"/>
          <a:srcRect/>
          <a:stretch>
            <a:fillRect/>
          </a:stretch>
        </p:blipFill>
        <p:spPr bwMode="auto">
          <a:xfrm>
            <a:off x="825468" y="5338604"/>
            <a:ext cx="743181" cy="665999"/>
          </a:xfrm>
          <a:prstGeom prst="rect">
            <a:avLst/>
          </a:prstGeom>
          <a:noFill/>
        </p:spPr>
      </p:pic>
      <p:cxnSp>
        <p:nvCxnSpPr>
          <p:cNvPr id="75" name="연결선: 꺾임 74">
            <a:extLst>
              <a:ext uri="{FF2B5EF4-FFF2-40B4-BE49-F238E27FC236}">
                <a16:creationId xmlns:a16="http://schemas.microsoft.com/office/drawing/2014/main" id="{DFBC88B8-32D1-7495-9407-AAC47500D58A}"/>
              </a:ext>
            </a:extLst>
          </p:cNvPr>
          <p:cNvCxnSpPr>
            <a:cxnSpLocks/>
            <a:stCxn id="73" idx="1"/>
            <a:endCxn id="101" idx="0"/>
          </p:cNvCxnSpPr>
          <p:nvPr/>
        </p:nvCxnSpPr>
        <p:spPr>
          <a:xfrm rot="10800000" flipV="1">
            <a:off x="874195" y="1110929"/>
            <a:ext cx="1601003" cy="245825"/>
          </a:xfrm>
          <a:prstGeom prst="bentConnector2">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연결선: 꺾임 79">
            <a:extLst>
              <a:ext uri="{FF2B5EF4-FFF2-40B4-BE49-F238E27FC236}">
                <a16:creationId xmlns:a16="http://schemas.microsoft.com/office/drawing/2014/main" id="{A4F89D02-472A-0B19-AA31-FBC154BA1E17}"/>
              </a:ext>
            </a:extLst>
          </p:cNvPr>
          <p:cNvCxnSpPr>
            <a:cxnSpLocks/>
            <a:stCxn id="63" idx="2"/>
            <a:endCxn id="64" idx="0"/>
          </p:cNvCxnSpPr>
          <p:nvPr/>
        </p:nvCxnSpPr>
        <p:spPr>
          <a:xfrm rot="5400000">
            <a:off x="645068" y="3255302"/>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연결선: 꺾임 86">
            <a:extLst>
              <a:ext uri="{FF2B5EF4-FFF2-40B4-BE49-F238E27FC236}">
                <a16:creationId xmlns:a16="http://schemas.microsoft.com/office/drawing/2014/main" id="{9AE26E7E-573B-0DCE-2B9C-82B35F1A9624}"/>
              </a:ext>
            </a:extLst>
          </p:cNvPr>
          <p:cNvCxnSpPr>
            <a:cxnSpLocks/>
            <a:stCxn id="65" idx="2"/>
            <a:endCxn id="66" idx="0"/>
          </p:cNvCxnSpPr>
          <p:nvPr/>
        </p:nvCxnSpPr>
        <p:spPr>
          <a:xfrm rot="16200000" flipH="1">
            <a:off x="488743" y="4630287"/>
            <a:ext cx="1107475" cy="309157"/>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97" name="TextBox 96">
            <a:extLst>
              <a:ext uri="{FF2B5EF4-FFF2-40B4-BE49-F238E27FC236}">
                <a16:creationId xmlns:a16="http://schemas.microsoft.com/office/drawing/2014/main" id="{864465CF-12E2-21C0-8985-5A96711C9838}"/>
              </a:ext>
            </a:extLst>
          </p:cNvPr>
          <p:cNvSpPr txBox="1"/>
          <p:nvPr/>
        </p:nvSpPr>
        <p:spPr>
          <a:xfrm>
            <a:off x="4881355" y="5690124"/>
            <a:ext cx="669230" cy="184666"/>
          </a:xfrm>
          <a:prstGeom prst="rect">
            <a:avLst/>
          </a:prstGeom>
          <a:noFill/>
        </p:spPr>
        <p:txBody>
          <a:bodyPr wrap="square" rtlCol="0">
            <a:spAutoFit/>
          </a:bodyPr>
          <a:lstStyle/>
          <a:p>
            <a:r>
              <a:rPr lang="ko-KR" altLang="en-US" sz="600"/>
              <a:t>다운로드 요청</a:t>
            </a:r>
          </a:p>
        </p:txBody>
      </p:sp>
      <p:sp>
        <p:nvSpPr>
          <p:cNvPr id="101" name="사각형: 둥근 모서리 100">
            <a:extLst>
              <a:ext uri="{FF2B5EF4-FFF2-40B4-BE49-F238E27FC236}">
                <a16:creationId xmlns:a16="http://schemas.microsoft.com/office/drawing/2014/main" id="{51CE0D30-2A98-766D-DFC0-078A9033AA9B}"/>
              </a:ext>
            </a:extLst>
          </p:cNvPr>
          <p:cNvSpPr/>
          <p:nvPr/>
        </p:nvSpPr>
        <p:spPr>
          <a:xfrm>
            <a:off x="303405" y="1356755"/>
            <a:ext cx="1141577" cy="839335"/>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b="1">
                <a:solidFill>
                  <a:schemeClr val="tx1"/>
                </a:solidFill>
              </a:rPr>
              <a:t>파일 데이터</a:t>
            </a:r>
            <a:endParaRPr lang="en-US" altLang="ko-KR" sz="1000" b="1">
              <a:solidFill>
                <a:schemeClr val="tx1"/>
              </a:solidFill>
            </a:endParaRPr>
          </a:p>
          <a:p>
            <a:pPr algn="ctr"/>
            <a:r>
              <a:rPr lang="ko-KR" altLang="en-US" sz="1000"/>
              <a:t>파일 </a:t>
            </a:r>
            <a:r>
              <a:rPr lang="en-US" altLang="ko-KR" sz="1000"/>
              <a:t>ID</a:t>
            </a:r>
            <a:endParaRPr lang="en-US" altLang="ko-KR" sz="1000">
              <a:solidFill>
                <a:schemeClr val="tx1"/>
              </a:solidFill>
            </a:endParaRPr>
          </a:p>
          <a:p>
            <a:pPr algn="ctr"/>
            <a:r>
              <a:rPr lang="ko-KR" altLang="en-US" sz="1000">
                <a:solidFill>
                  <a:schemeClr val="tx1"/>
                </a:solidFill>
              </a:rPr>
              <a:t>파일 명</a:t>
            </a:r>
            <a:endParaRPr lang="en-US" altLang="ko-KR" sz="1000">
              <a:solidFill>
                <a:schemeClr val="tx1"/>
              </a:solidFill>
            </a:endParaRPr>
          </a:p>
          <a:p>
            <a:pPr algn="ctr"/>
            <a:r>
              <a:rPr lang="ko-KR" altLang="en-US" sz="1000">
                <a:solidFill>
                  <a:schemeClr val="tx1"/>
                </a:solidFill>
              </a:rPr>
              <a:t>데이터 타입</a:t>
            </a:r>
            <a:endParaRPr lang="en-US" altLang="ko-KR" sz="1000"/>
          </a:p>
          <a:p>
            <a:pPr algn="ctr"/>
            <a:r>
              <a:rPr lang="en-US" altLang="ko-KR" sz="1000">
                <a:solidFill>
                  <a:schemeClr val="tx1"/>
                </a:solidFill>
              </a:rPr>
              <a:t>…</a:t>
            </a:r>
          </a:p>
        </p:txBody>
      </p:sp>
      <p:cxnSp>
        <p:nvCxnSpPr>
          <p:cNvPr id="104" name="연결선: 꺾임 103">
            <a:extLst>
              <a:ext uri="{FF2B5EF4-FFF2-40B4-BE49-F238E27FC236}">
                <a16:creationId xmlns:a16="http://schemas.microsoft.com/office/drawing/2014/main" id="{454964FB-6227-52BC-B40D-84E2DF17A651}"/>
              </a:ext>
            </a:extLst>
          </p:cNvPr>
          <p:cNvCxnSpPr>
            <a:cxnSpLocks/>
          </p:cNvCxnSpPr>
          <p:nvPr/>
        </p:nvCxnSpPr>
        <p:spPr>
          <a:xfrm rot="5400000">
            <a:off x="652387" y="2433736"/>
            <a:ext cx="465574" cy="7321"/>
          </a:xfrm>
          <a:prstGeom prst="bentConnector3">
            <a:avLst>
              <a:gd name="adj1" fmla="val 50000"/>
            </a:avLst>
          </a:prstGeom>
          <a:ln>
            <a:tailEnd type="triangle"/>
          </a:ln>
        </p:spPr>
        <p:style>
          <a:lnRef idx="1">
            <a:schemeClr val="accent3"/>
          </a:lnRef>
          <a:fillRef idx="0">
            <a:schemeClr val="accent3"/>
          </a:fillRef>
          <a:effectRef idx="0">
            <a:schemeClr val="accent3"/>
          </a:effectRef>
          <a:fontRef idx="minor">
            <a:schemeClr val="tx1"/>
          </a:fontRef>
        </p:style>
      </p:cxnSp>
      <p:sp>
        <p:nvSpPr>
          <p:cNvPr id="105" name="TextBox 104">
            <a:extLst>
              <a:ext uri="{FF2B5EF4-FFF2-40B4-BE49-F238E27FC236}">
                <a16:creationId xmlns:a16="http://schemas.microsoft.com/office/drawing/2014/main" id="{77580DE5-CD30-BA2C-CB77-9EAE5F347FC6}"/>
              </a:ext>
            </a:extLst>
          </p:cNvPr>
          <p:cNvSpPr txBox="1"/>
          <p:nvPr/>
        </p:nvSpPr>
        <p:spPr>
          <a:xfrm>
            <a:off x="987603" y="4614512"/>
            <a:ext cx="669230" cy="184666"/>
          </a:xfrm>
          <a:prstGeom prst="rect">
            <a:avLst/>
          </a:prstGeom>
          <a:noFill/>
        </p:spPr>
        <p:txBody>
          <a:bodyPr wrap="square" rtlCol="0">
            <a:spAutoFit/>
          </a:bodyPr>
          <a:lstStyle/>
          <a:p>
            <a:r>
              <a:rPr lang="ko-KR" altLang="en-US" sz="600"/>
              <a:t>다운로드</a:t>
            </a: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3074465" y="1423828"/>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조회수 증가</a:t>
            </a:r>
            <a:endParaRPr lang="en-US" altLang="ko-KR" sz="700"/>
          </a:p>
        </p:txBody>
      </p:sp>
      <p:sp>
        <p:nvSpPr>
          <p:cNvPr id="119" name="직사각형 118">
            <a:extLst>
              <a:ext uri="{FF2B5EF4-FFF2-40B4-BE49-F238E27FC236}">
                <a16:creationId xmlns:a16="http://schemas.microsoft.com/office/drawing/2014/main" id="{FECF4141-AE0F-DEC6-15B9-56EEADB35127}"/>
              </a:ext>
            </a:extLst>
          </p:cNvPr>
          <p:cNvSpPr/>
          <p:nvPr/>
        </p:nvSpPr>
        <p:spPr>
          <a:xfrm>
            <a:off x="7174914" y="4062404"/>
            <a:ext cx="217230" cy="302700"/>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0" name="TextBox 119">
            <a:extLst>
              <a:ext uri="{FF2B5EF4-FFF2-40B4-BE49-F238E27FC236}">
                <a16:creationId xmlns:a16="http://schemas.microsoft.com/office/drawing/2014/main" id="{ED5A299D-A683-BF39-090D-D0EE5F1C0694}"/>
              </a:ext>
            </a:extLst>
          </p:cNvPr>
          <p:cNvSpPr txBox="1"/>
          <p:nvPr/>
        </p:nvSpPr>
        <p:spPr>
          <a:xfrm>
            <a:off x="6971152" y="3889004"/>
            <a:ext cx="841984" cy="184666"/>
          </a:xfrm>
          <a:prstGeom prst="rect">
            <a:avLst/>
          </a:prstGeom>
          <a:noFill/>
        </p:spPr>
        <p:txBody>
          <a:bodyPr wrap="square" rtlCol="0">
            <a:spAutoFit/>
          </a:bodyPr>
          <a:lstStyle/>
          <a:p>
            <a:r>
              <a:rPr lang="ko-KR" altLang="en-US" sz="600"/>
              <a:t>조회수 확인</a:t>
            </a:r>
          </a:p>
        </p:txBody>
      </p:sp>
      <p:cxnSp>
        <p:nvCxnSpPr>
          <p:cNvPr id="18" name="연결선: 꺾임 17">
            <a:extLst>
              <a:ext uri="{FF2B5EF4-FFF2-40B4-BE49-F238E27FC236}">
                <a16:creationId xmlns:a16="http://schemas.microsoft.com/office/drawing/2014/main" id="{30E7438A-E52A-5882-53AB-EE360244ED4A}"/>
              </a:ext>
            </a:extLst>
          </p:cNvPr>
          <p:cNvCxnSpPr>
            <a:stCxn id="112" idx="2"/>
          </p:cNvCxnSpPr>
          <p:nvPr/>
        </p:nvCxnSpPr>
        <p:spPr>
          <a:xfrm rot="5400000">
            <a:off x="3236711" y="1716256"/>
            <a:ext cx="276169" cy="133363"/>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사각형: 둥근 모서리 18">
            <a:extLst>
              <a:ext uri="{FF2B5EF4-FFF2-40B4-BE49-F238E27FC236}">
                <a16:creationId xmlns:a16="http://schemas.microsoft.com/office/drawing/2014/main" id="{EAD56872-B84A-BB19-D0F7-5815D7E18DF1}"/>
              </a:ext>
            </a:extLst>
          </p:cNvPr>
          <p:cNvSpPr/>
          <p:nvPr/>
        </p:nvSpPr>
        <p:spPr>
          <a:xfrm>
            <a:off x="3563774" y="817161"/>
            <a:ext cx="915299" cy="387041"/>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데이터</a:t>
            </a:r>
            <a:endParaRPr lang="en-US" altLang="ko-KR" sz="700"/>
          </a:p>
          <a:p>
            <a:pPr algn="ctr"/>
            <a:r>
              <a:rPr lang="ko-KR" altLang="en-US" sz="700"/>
              <a:t>파일 데이터</a:t>
            </a:r>
            <a:endParaRPr lang="en-US" altLang="ko-KR" sz="700"/>
          </a:p>
          <a:p>
            <a:pPr algn="ctr"/>
            <a:r>
              <a:rPr lang="ko-KR" altLang="en-US" sz="700"/>
              <a:t>요청</a:t>
            </a:r>
            <a:endParaRPr lang="en-US" altLang="ko-KR" sz="700"/>
          </a:p>
        </p:txBody>
      </p:sp>
      <p:cxnSp>
        <p:nvCxnSpPr>
          <p:cNvPr id="21" name="연결선: 꺾임 20">
            <a:extLst>
              <a:ext uri="{FF2B5EF4-FFF2-40B4-BE49-F238E27FC236}">
                <a16:creationId xmlns:a16="http://schemas.microsoft.com/office/drawing/2014/main" id="{6059247A-251E-9DDF-B8A2-A94F8BA3A78F}"/>
              </a:ext>
            </a:extLst>
          </p:cNvPr>
          <p:cNvCxnSpPr>
            <a:endCxn id="19" idx="2"/>
          </p:cNvCxnSpPr>
          <p:nvPr/>
        </p:nvCxnSpPr>
        <p:spPr>
          <a:xfrm rot="5400000" flipH="1" flipV="1">
            <a:off x="3591752" y="1491351"/>
            <a:ext cx="716820" cy="14252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연결선: 꺾임 22">
            <a:extLst>
              <a:ext uri="{FF2B5EF4-FFF2-40B4-BE49-F238E27FC236}">
                <a16:creationId xmlns:a16="http://schemas.microsoft.com/office/drawing/2014/main" id="{2BED05DB-D406-2E33-DAEC-DFCA41458D09}"/>
              </a:ext>
            </a:extLst>
          </p:cNvPr>
          <p:cNvCxnSpPr>
            <a:cxnSpLocks/>
            <a:stCxn id="19" idx="1"/>
          </p:cNvCxnSpPr>
          <p:nvPr/>
        </p:nvCxnSpPr>
        <p:spPr>
          <a:xfrm rot="10800000" flipV="1">
            <a:off x="3124572" y="1010681"/>
            <a:ext cx="439202" cy="64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연결선: 꺾임 32">
            <a:extLst>
              <a:ext uri="{FF2B5EF4-FFF2-40B4-BE49-F238E27FC236}">
                <a16:creationId xmlns:a16="http://schemas.microsoft.com/office/drawing/2014/main" id="{E1EB405F-6FC8-BA49-E995-E2FEFD456017}"/>
              </a:ext>
            </a:extLst>
          </p:cNvPr>
          <p:cNvCxnSpPr>
            <a:cxnSpLocks/>
            <a:stCxn id="40" idx="1"/>
          </p:cNvCxnSpPr>
          <p:nvPr/>
        </p:nvCxnSpPr>
        <p:spPr>
          <a:xfrm rot="10800000">
            <a:off x="2855641" y="1658353"/>
            <a:ext cx="452473" cy="1761782"/>
          </a:xfrm>
          <a:prstGeom prst="bentConnector2">
            <a:avLst/>
          </a:prstGeom>
        </p:spPr>
        <p:style>
          <a:lnRef idx="1">
            <a:schemeClr val="accent2"/>
          </a:lnRef>
          <a:fillRef idx="0">
            <a:schemeClr val="accent2"/>
          </a:fillRef>
          <a:effectRef idx="0">
            <a:schemeClr val="accent2"/>
          </a:effectRef>
          <a:fontRef idx="minor">
            <a:schemeClr val="tx1"/>
          </a:fontRef>
        </p:style>
      </p:cxnSp>
      <p:cxnSp>
        <p:nvCxnSpPr>
          <p:cNvPr id="38" name="연결선: 꺾임 37">
            <a:extLst>
              <a:ext uri="{FF2B5EF4-FFF2-40B4-BE49-F238E27FC236}">
                <a16:creationId xmlns:a16="http://schemas.microsoft.com/office/drawing/2014/main" id="{F91C44F7-4B30-3658-7791-E20152561A5D}"/>
              </a:ext>
            </a:extLst>
          </p:cNvPr>
          <p:cNvCxnSpPr>
            <a:cxnSpLocks/>
            <a:endCxn id="52" idx="3"/>
          </p:cNvCxnSpPr>
          <p:nvPr/>
        </p:nvCxnSpPr>
        <p:spPr>
          <a:xfrm rot="10800000">
            <a:off x="4302850" y="5598048"/>
            <a:ext cx="1645051" cy="92648"/>
          </a:xfrm>
          <a:prstGeom prst="bentConnector3">
            <a:avLst>
              <a:gd name="adj1" fmla="val 82811"/>
            </a:avLst>
          </a:prstGeom>
        </p:spPr>
        <p:style>
          <a:lnRef idx="1">
            <a:schemeClr val="accent3"/>
          </a:lnRef>
          <a:fillRef idx="0">
            <a:schemeClr val="accent3"/>
          </a:fillRef>
          <a:effectRef idx="0">
            <a:schemeClr val="accent3"/>
          </a:effectRef>
          <a:fontRef idx="minor">
            <a:schemeClr val="tx1"/>
          </a:fontRef>
        </p:style>
      </p:cxnSp>
      <p:sp>
        <p:nvSpPr>
          <p:cNvPr id="41" name="사각형: 둥근 모서리 40">
            <a:extLst>
              <a:ext uri="{FF2B5EF4-FFF2-40B4-BE49-F238E27FC236}">
                <a16:creationId xmlns:a16="http://schemas.microsoft.com/office/drawing/2014/main" id="{1C5F28A9-E50F-6898-C4EC-062B5A1B75B6}"/>
              </a:ext>
            </a:extLst>
          </p:cNvPr>
          <p:cNvSpPr/>
          <p:nvPr/>
        </p:nvSpPr>
        <p:spPr>
          <a:xfrm>
            <a:off x="1740099" y="4170902"/>
            <a:ext cx="734022" cy="388403"/>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파일</a:t>
            </a:r>
            <a:r>
              <a:rPr lang="en-US" altLang="ko-KR" sz="700"/>
              <a:t>ID</a:t>
            </a:r>
            <a:r>
              <a:rPr lang="ko-KR" altLang="en-US" sz="700"/>
              <a:t>로</a:t>
            </a:r>
            <a:endParaRPr lang="en-US" altLang="ko-KR" sz="700"/>
          </a:p>
          <a:p>
            <a:pPr algn="ctr"/>
            <a:r>
              <a:rPr lang="ko-KR" altLang="en-US" sz="700"/>
              <a:t>파일 데이터 요청</a:t>
            </a:r>
            <a:endParaRPr lang="en-US" altLang="ko-KR" sz="700"/>
          </a:p>
        </p:txBody>
      </p:sp>
      <p:cxnSp>
        <p:nvCxnSpPr>
          <p:cNvPr id="46" name="연결선: 꺾임 45">
            <a:extLst>
              <a:ext uri="{FF2B5EF4-FFF2-40B4-BE49-F238E27FC236}">
                <a16:creationId xmlns:a16="http://schemas.microsoft.com/office/drawing/2014/main" id="{8AFEB84E-D026-0A46-4520-90BCA49E2285}"/>
              </a:ext>
            </a:extLst>
          </p:cNvPr>
          <p:cNvCxnSpPr>
            <a:cxnSpLocks/>
            <a:stCxn id="52" idx="1"/>
            <a:endCxn id="41" idx="2"/>
          </p:cNvCxnSpPr>
          <p:nvPr/>
        </p:nvCxnSpPr>
        <p:spPr>
          <a:xfrm rot="10800000">
            <a:off x="2107110" y="4559306"/>
            <a:ext cx="1054162" cy="1038743"/>
          </a:xfrm>
          <a:prstGeom prst="bentConnector2">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32720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A3045E8D-ACB8-21DC-1903-D8E46E6D024A}"/>
              </a:ext>
            </a:extLst>
          </p:cNvPr>
          <p:cNvSpPr/>
          <p:nvPr/>
        </p:nvSpPr>
        <p:spPr>
          <a:xfrm>
            <a:off x="2832336" y="664978"/>
            <a:ext cx="1361774" cy="2568446"/>
          </a:xfrm>
          <a:prstGeom prst="roundRect">
            <a:avLst/>
          </a:prstGeom>
          <a:solidFill>
            <a:schemeClr val="accent4">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ko-KR" sz="1000">
              <a:solidFill>
                <a:schemeClr val="tx1"/>
              </a:solidFill>
            </a:endParaRPr>
          </a:p>
        </p:txBody>
      </p:sp>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a:t>게시글 등록</a:t>
            </a:r>
            <a:r>
              <a:rPr lang="en-US" altLang="ko-KR"/>
              <a:t>, </a:t>
            </a:r>
            <a:r>
              <a:rPr lang="ko-KR" altLang="en-US"/>
              <a:t>수정</a:t>
            </a:r>
          </a:p>
        </p:txBody>
      </p:sp>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r>
              <a:rPr lang="en-US" altLang="ko-KR" sz="900"/>
              <a:t>1</a:t>
            </a:r>
            <a:endParaRPr lang="ko-KR" altLang="en-US" sz="900"/>
          </a:p>
        </p:txBody>
      </p:sp>
      <p:grpSp>
        <p:nvGrpSpPr>
          <p:cNvPr id="2" name="그룹 1">
            <a:extLst>
              <a:ext uri="{FF2B5EF4-FFF2-40B4-BE49-F238E27FC236}">
                <a16:creationId xmlns:a16="http://schemas.microsoft.com/office/drawing/2014/main" id="{5A157CD1-3FB8-91ED-CE48-2B41E75F80DD}"/>
              </a:ext>
            </a:extLst>
          </p:cNvPr>
          <p:cNvGrpSpPr/>
          <p:nvPr/>
        </p:nvGrpSpPr>
        <p:grpSpPr>
          <a:xfrm>
            <a:off x="9067944" y="538352"/>
            <a:ext cx="2444013" cy="1910225"/>
            <a:chOff x="12356275" y="307279"/>
            <a:chExt cx="1999464" cy="2204488"/>
          </a:xfrm>
        </p:grpSpPr>
        <p:sp>
          <p:nvSpPr>
            <p:cNvPr id="3" name="직사각형 2">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6"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게시글 등록 수정</a:t>
              </a:r>
            </a:p>
          </p:txBody>
        </p:sp>
      </p:grpSp>
      <p:sp>
        <p:nvSpPr>
          <p:cNvPr id="9" name="TextBox 8">
            <a:extLst>
              <a:ext uri="{FF2B5EF4-FFF2-40B4-BE49-F238E27FC236}">
                <a16:creationId xmlns:a16="http://schemas.microsoft.com/office/drawing/2014/main" id="{98D9CF91-486F-68B3-D8F8-D904EADE048E}"/>
              </a:ext>
            </a:extLst>
          </p:cNvPr>
          <p:cNvSpPr txBox="1"/>
          <p:nvPr/>
        </p:nvSpPr>
        <p:spPr>
          <a:xfrm>
            <a:off x="9132957" y="1201231"/>
            <a:ext cx="2311065" cy="1015663"/>
          </a:xfrm>
          <a:prstGeom prst="rect">
            <a:avLst/>
          </a:prstGeom>
          <a:noFill/>
        </p:spPr>
        <p:txBody>
          <a:bodyPr wrap="square" rtlCol="0">
            <a:spAutoFit/>
          </a:bodyPr>
          <a:lstStyle/>
          <a:p>
            <a:r>
              <a:rPr lang="en-US" altLang="ko-KR" sz="1000"/>
              <a:t>- </a:t>
            </a:r>
            <a:r>
              <a:rPr lang="ko-KR" altLang="en-US" sz="1000"/>
              <a:t>내용을 텍스트 에디터를 사용해 자유도를 높이고 정규식을 이용한 유효성 검사를 실행합니다</a:t>
            </a:r>
            <a:endParaRPr lang="en-US" altLang="ko-KR" sz="1000"/>
          </a:p>
          <a:p>
            <a:r>
              <a:rPr lang="en-US" altLang="ko-KR" sz="1000"/>
              <a:t>- </a:t>
            </a:r>
            <a:r>
              <a:rPr lang="en-US" altLang="ko-KR" sz="1000" err="1"/>
              <a:t>FormData</a:t>
            </a:r>
            <a:r>
              <a:rPr lang="ko-KR" altLang="en-US" sz="1000"/>
              <a:t>로 게시글 데이터</a:t>
            </a:r>
            <a:r>
              <a:rPr lang="en-US" altLang="ko-KR" sz="1000"/>
              <a:t>, </a:t>
            </a:r>
            <a:r>
              <a:rPr lang="ko-KR" altLang="en-US" sz="1000"/>
              <a:t>파일 데이터를 서버로 보내 </a:t>
            </a:r>
            <a:r>
              <a:rPr lang="en-US" altLang="ko-KR" sz="1000"/>
              <a:t>DB</a:t>
            </a:r>
            <a:r>
              <a:rPr lang="ko-KR" altLang="en-US" sz="1000"/>
              <a:t>에 저장합니다</a:t>
            </a:r>
            <a:endParaRPr lang="en-US" altLang="ko-KR" sz="1000"/>
          </a:p>
        </p:txBody>
      </p:sp>
      <p:sp>
        <p:nvSpPr>
          <p:cNvPr id="10" name="직사각형 9">
            <a:extLst>
              <a:ext uri="{FF2B5EF4-FFF2-40B4-BE49-F238E27FC236}">
                <a16:creationId xmlns:a16="http://schemas.microsoft.com/office/drawing/2014/main" id="{27CBB2BD-3884-701D-C9B5-C61B18687E6E}"/>
              </a:ext>
            </a:extLst>
          </p:cNvPr>
          <p:cNvSpPr/>
          <p:nvPr/>
        </p:nvSpPr>
        <p:spPr>
          <a:xfrm>
            <a:off x="4720886" y="1098141"/>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11" name="직사각형 10">
            <a:extLst>
              <a:ext uri="{FF2B5EF4-FFF2-40B4-BE49-F238E27FC236}">
                <a16:creationId xmlns:a16="http://schemas.microsoft.com/office/drawing/2014/main" id="{BB1268CF-5974-92C2-C611-F4B825EA26A1}"/>
              </a:ext>
            </a:extLst>
          </p:cNvPr>
          <p:cNvSpPr/>
          <p:nvPr/>
        </p:nvSpPr>
        <p:spPr>
          <a:xfrm>
            <a:off x="4720886" y="1076334"/>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등록</a:t>
            </a:r>
          </a:p>
        </p:txBody>
      </p:sp>
      <p:pic>
        <p:nvPicPr>
          <p:cNvPr id="73" name="그림 72">
            <a:extLst>
              <a:ext uri="{FF2B5EF4-FFF2-40B4-BE49-F238E27FC236}">
                <a16:creationId xmlns:a16="http://schemas.microsoft.com/office/drawing/2014/main" id="{F8201865-AEB8-AC04-4076-CE34D430E9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267561" y="3035841"/>
            <a:ext cx="585823" cy="460427"/>
          </a:xfrm>
          <a:prstGeom prst="rect">
            <a:avLst/>
          </a:prstGeom>
        </p:spPr>
      </p:pic>
      <p:sp>
        <p:nvSpPr>
          <p:cNvPr id="74" name="직사각형 73">
            <a:extLst>
              <a:ext uri="{FF2B5EF4-FFF2-40B4-BE49-F238E27FC236}">
                <a16:creationId xmlns:a16="http://schemas.microsoft.com/office/drawing/2014/main" id="{6850F0DA-9DA8-4330-2108-BA826A0BDD5D}"/>
              </a:ext>
            </a:extLst>
          </p:cNvPr>
          <p:cNvSpPr/>
          <p:nvPr/>
        </p:nvSpPr>
        <p:spPr>
          <a:xfrm>
            <a:off x="214423" y="3432044"/>
            <a:ext cx="734023" cy="215444"/>
          </a:xfrm>
          <a:prstGeom prst="rect">
            <a:avLst/>
          </a:prstGeom>
        </p:spPr>
        <p:txBody>
          <a:bodyPr wrap="square">
            <a:spAutoFit/>
          </a:bodyPr>
          <a:lstStyle/>
          <a:p>
            <a:pPr algn="ctr"/>
            <a:r>
              <a:rPr lang="en-US" altLang="ko-KR" sz="800">
                <a:latin typeface="+mn-ea"/>
              </a:rPr>
              <a:t>Maria DB</a:t>
            </a:r>
          </a:p>
        </p:txBody>
      </p:sp>
      <p:grpSp>
        <p:nvGrpSpPr>
          <p:cNvPr id="106" name="그룹 105">
            <a:extLst>
              <a:ext uri="{FF2B5EF4-FFF2-40B4-BE49-F238E27FC236}">
                <a16:creationId xmlns:a16="http://schemas.microsoft.com/office/drawing/2014/main" id="{F909BD68-9E75-BF5F-CBB0-70EFF45E2330}"/>
              </a:ext>
            </a:extLst>
          </p:cNvPr>
          <p:cNvGrpSpPr/>
          <p:nvPr/>
        </p:nvGrpSpPr>
        <p:grpSpPr>
          <a:xfrm>
            <a:off x="9066482" y="2615674"/>
            <a:ext cx="2444013" cy="1910225"/>
            <a:chOff x="12356275" y="307279"/>
            <a:chExt cx="1999464" cy="2204488"/>
          </a:xfrm>
        </p:grpSpPr>
        <p:sp>
          <p:nvSpPr>
            <p:cNvPr id="107" name="직사각형 106">
              <a:extLst>
                <a:ext uri="{FF2B5EF4-FFF2-40B4-BE49-F238E27FC236}">
                  <a16:creationId xmlns:a16="http://schemas.microsoft.com/office/drawing/2014/main" id="{AA32C49D-7D55-793F-B7D3-1E2CC02F47CD}"/>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08" name="Freeform 311">
              <a:extLst>
                <a:ext uri="{FF2B5EF4-FFF2-40B4-BE49-F238E27FC236}">
                  <a16:creationId xmlns:a16="http://schemas.microsoft.com/office/drawing/2014/main" id="{DCFE95DA-CF39-E127-784E-14B5EA852B00}"/>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파일 관리</a:t>
              </a:r>
            </a:p>
          </p:txBody>
        </p:sp>
      </p:grpSp>
      <p:sp>
        <p:nvSpPr>
          <p:cNvPr id="29" name="TextBox 28">
            <a:extLst>
              <a:ext uri="{FF2B5EF4-FFF2-40B4-BE49-F238E27FC236}">
                <a16:creationId xmlns:a16="http://schemas.microsoft.com/office/drawing/2014/main" id="{0E01F7F8-3650-74E9-857B-ADD323EC87BD}"/>
              </a:ext>
            </a:extLst>
          </p:cNvPr>
          <p:cNvSpPr txBox="1"/>
          <p:nvPr/>
        </p:nvSpPr>
        <p:spPr>
          <a:xfrm>
            <a:off x="9136775" y="3149404"/>
            <a:ext cx="2311065" cy="553998"/>
          </a:xfrm>
          <a:prstGeom prst="rect">
            <a:avLst/>
          </a:prstGeom>
          <a:noFill/>
        </p:spPr>
        <p:txBody>
          <a:bodyPr wrap="square" rtlCol="0">
            <a:spAutoFit/>
          </a:bodyPr>
          <a:lstStyle/>
          <a:p>
            <a:r>
              <a:rPr lang="en-US" altLang="ko-KR" sz="1000"/>
              <a:t>- </a:t>
            </a:r>
            <a:r>
              <a:rPr lang="ko-KR" altLang="en-US" sz="1000"/>
              <a:t>수정에서는 기존에 등록된 업로드 파일</a:t>
            </a:r>
            <a:r>
              <a:rPr lang="en-US" altLang="ko-KR" sz="1000"/>
              <a:t>, </a:t>
            </a:r>
            <a:r>
              <a:rPr lang="ko-KR" altLang="en-US" sz="1000"/>
              <a:t>업로드 할 파일을 나누어 관리하게 만들었습니다</a:t>
            </a:r>
            <a:endParaRPr lang="en-US" altLang="ko-KR" sz="1000"/>
          </a:p>
        </p:txBody>
      </p:sp>
      <p:sp>
        <p:nvSpPr>
          <p:cNvPr id="61" name="직사각형 60">
            <a:extLst>
              <a:ext uri="{FF2B5EF4-FFF2-40B4-BE49-F238E27FC236}">
                <a16:creationId xmlns:a16="http://schemas.microsoft.com/office/drawing/2014/main" id="{BA4755F1-EAAA-29FF-14C6-6EF991636BAF}"/>
              </a:ext>
            </a:extLst>
          </p:cNvPr>
          <p:cNvSpPr/>
          <p:nvPr/>
        </p:nvSpPr>
        <p:spPr>
          <a:xfrm>
            <a:off x="4720886" y="3675955"/>
            <a:ext cx="3012860" cy="2321070"/>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62" name="직사각형 61">
            <a:extLst>
              <a:ext uri="{FF2B5EF4-FFF2-40B4-BE49-F238E27FC236}">
                <a16:creationId xmlns:a16="http://schemas.microsoft.com/office/drawing/2014/main" id="{D8A4B555-BA8E-0831-B4C2-1CA9F21ECD27}"/>
              </a:ext>
            </a:extLst>
          </p:cNvPr>
          <p:cNvSpPr/>
          <p:nvPr/>
        </p:nvSpPr>
        <p:spPr>
          <a:xfrm>
            <a:off x="4720886" y="3654148"/>
            <a:ext cx="3012860"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게시글 수정</a:t>
            </a:r>
          </a:p>
        </p:txBody>
      </p:sp>
      <p:sp>
        <p:nvSpPr>
          <p:cNvPr id="5" name="텍스트 개체 틀 3">
            <a:extLst>
              <a:ext uri="{FF2B5EF4-FFF2-40B4-BE49-F238E27FC236}">
                <a16:creationId xmlns:a16="http://schemas.microsoft.com/office/drawing/2014/main" id="{FCE7B0D7-68E9-E89E-F68D-D1295A066A2F}"/>
              </a:ext>
            </a:extLst>
          </p:cNvPr>
          <p:cNvSpPr txBox="1">
            <a:spLocks/>
          </p:cNvSpPr>
          <p:nvPr/>
        </p:nvSpPr>
        <p:spPr>
          <a:xfrm>
            <a:off x="5289274" y="96339"/>
            <a:ext cx="2965331" cy="221025"/>
          </a:xfrm>
          <a:prstGeom prst="rect">
            <a:avLst/>
          </a:prstGeom>
        </p:spPr>
        <p:txBody>
          <a:bodyPr anchor="ctr" anchorCtr="0"/>
          <a:lstStyle>
            <a:lvl1pPr marL="0" indent="0" algn="l" defTabSz="914400" rtl="0" eaLnBrk="1" latinLnBrk="1" hangingPunct="1">
              <a:spcBef>
                <a:spcPct val="20000"/>
              </a:spcBef>
              <a:buFont typeface="Arial" pitchFamily="34" charset="0"/>
              <a:buNone/>
              <a:defRPr sz="900" kern="1200">
                <a:solidFill>
                  <a:schemeClr val="tx1">
                    <a:lumMod val="50000"/>
                    <a:lumOff val="50000"/>
                  </a:schemeClr>
                </a:solidFill>
                <a:latin typeface="+mn-ea"/>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ko-KR" altLang="en-US"/>
              <a:t>게시판</a:t>
            </a:r>
          </a:p>
        </p:txBody>
      </p:sp>
      <p:sp>
        <p:nvSpPr>
          <p:cNvPr id="40" name="사각형: 둥근 모서리 39">
            <a:extLst>
              <a:ext uri="{FF2B5EF4-FFF2-40B4-BE49-F238E27FC236}">
                <a16:creationId xmlns:a16="http://schemas.microsoft.com/office/drawing/2014/main" id="{868F2DBF-370A-85DB-DAAC-87B7016EE78A}"/>
              </a:ext>
            </a:extLst>
          </p:cNvPr>
          <p:cNvSpPr/>
          <p:nvPr/>
        </p:nvSpPr>
        <p:spPr>
          <a:xfrm>
            <a:off x="2948236" y="1066073"/>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게시글 데이터</a:t>
            </a:r>
            <a:endParaRPr lang="en-US" altLang="ko-KR" sz="1000"/>
          </a:p>
          <a:p>
            <a:pPr algn="ctr"/>
            <a:r>
              <a:rPr lang="ko-KR" altLang="en-US" sz="1000"/>
              <a:t>제목</a:t>
            </a:r>
            <a:endParaRPr lang="en-US" altLang="ko-KR" sz="1000"/>
          </a:p>
          <a:p>
            <a:pPr algn="ctr"/>
            <a:r>
              <a:rPr lang="ko-KR" altLang="en-US" sz="1000">
                <a:solidFill>
                  <a:schemeClr val="tx1"/>
                </a:solidFill>
              </a:rPr>
              <a:t>내용</a:t>
            </a:r>
            <a:endParaRPr lang="en-US" altLang="ko-KR" sz="1000">
              <a:solidFill>
                <a:schemeClr val="tx1"/>
              </a:solidFill>
            </a:endParaRPr>
          </a:p>
          <a:p>
            <a:pPr algn="ctr"/>
            <a:r>
              <a:rPr lang="ko-KR" altLang="en-US" sz="1000">
                <a:solidFill>
                  <a:schemeClr val="tx1"/>
                </a:solidFill>
              </a:rPr>
              <a:t>파일</a:t>
            </a:r>
            <a:endParaRPr lang="en-US" altLang="ko-KR" sz="1000">
              <a:solidFill>
                <a:schemeClr val="tx1"/>
              </a:solidFill>
            </a:endParaRPr>
          </a:p>
          <a:p>
            <a:pPr algn="ctr"/>
            <a:r>
              <a:rPr lang="ko-KR" altLang="en-US" sz="1000"/>
              <a:t>작성자</a:t>
            </a:r>
            <a:endParaRPr lang="en-US" altLang="ko-KR" sz="1000">
              <a:solidFill>
                <a:schemeClr val="tx1"/>
              </a:solidFill>
            </a:endParaRPr>
          </a:p>
        </p:txBody>
      </p:sp>
      <p:pic>
        <p:nvPicPr>
          <p:cNvPr id="64" name="그림 63">
            <a:extLst>
              <a:ext uri="{FF2B5EF4-FFF2-40B4-BE49-F238E27FC236}">
                <a16:creationId xmlns:a16="http://schemas.microsoft.com/office/drawing/2014/main" id="{AF6B526C-8C1B-908C-F269-D313DD7468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238404" y="3035841"/>
            <a:ext cx="585823" cy="460427"/>
          </a:xfrm>
          <a:prstGeom prst="rect">
            <a:avLst/>
          </a:prstGeom>
        </p:spPr>
      </p:pic>
      <p:sp>
        <p:nvSpPr>
          <p:cNvPr id="65" name="직사각형 64">
            <a:extLst>
              <a:ext uri="{FF2B5EF4-FFF2-40B4-BE49-F238E27FC236}">
                <a16:creationId xmlns:a16="http://schemas.microsoft.com/office/drawing/2014/main" id="{06A86D2F-286F-B81B-9E68-D958B3EC5E39}"/>
              </a:ext>
            </a:extLst>
          </p:cNvPr>
          <p:cNvSpPr/>
          <p:nvPr/>
        </p:nvSpPr>
        <p:spPr>
          <a:xfrm>
            <a:off x="1178012" y="3436667"/>
            <a:ext cx="734023" cy="338554"/>
          </a:xfrm>
          <a:prstGeom prst="rect">
            <a:avLst/>
          </a:prstGeom>
        </p:spPr>
        <p:txBody>
          <a:bodyPr wrap="square">
            <a:spAutoFit/>
          </a:bodyPr>
          <a:lstStyle/>
          <a:p>
            <a:pPr algn="ctr"/>
            <a:r>
              <a:rPr lang="ko-KR" altLang="en-US" sz="800">
                <a:latin typeface="+mn-ea"/>
              </a:rPr>
              <a:t>서버 파일 저장소</a:t>
            </a:r>
            <a:endParaRPr lang="en-US" altLang="ko-KR" sz="800">
              <a:latin typeface="+mn-ea"/>
            </a:endParaRPr>
          </a:p>
        </p:txBody>
      </p:sp>
      <p:sp>
        <p:nvSpPr>
          <p:cNvPr id="112" name="사각형: 둥근 모서리 111">
            <a:extLst>
              <a:ext uri="{FF2B5EF4-FFF2-40B4-BE49-F238E27FC236}">
                <a16:creationId xmlns:a16="http://schemas.microsoft.com/office/drawing/2014/main" id="{838C1FB1-FF67-8818-1745-9B85FE61508D}"/>
              </a:ext>
            </a:extLst>
          </p:cNvPr>
          <p:cNvSpPr/>
          <p:nvPr/>
        </p:nvSpPr>
        <p:spPr>
          <a:xfrm>
            <a:off x="1756246" y="1159993"/>
            <a:ext cx="734022" cy="22102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유효성 검사</a:t>
            </a:r>
            <a:endParaRPr lang="en-US" altLang="ko-KR" sz="700"/>
          </a:p>
        </p:txBody>
      </p:sp>
      <p:pic>
        <p:nvPicPr>
          <p:cNvPr id="15" name="그림 14">
            <a:extLst>
              <a:ext uri="{FF2B5EF4-FFF2-40B4-BE49-F238E27FC236}">
                <a16:creationId xmlns:a16="http://schemas.microsoft.com/office/drawing/2014/main" id="{1FE7A18B-652C-28EE-12D6-DA555816CFB6}"/>
              </a:ext>
            </a:extLst>
          </p:cNvPr>
          <p:cNvPicPr>
            <a:picLocks noChangeAspect="1"/>
          </p:cNvPicPr>
          <p:nvPr/>
        </p:nvPicPr>
        <p:blipFill>
          <a:blip r:embed="rId3"/>
          <a:stretch>
            <a:fillRect/>
          </a:stretch>
        </p:blipFill>
        <p:spPr>
          <a:xfrm>
            <a:off x="4815948" y="1497709"/>
            <a:ext cx="2792220" cy="1651695"/>
          </a:xfrm>
          <a:prstGeom prst="rect">
            <a:avLst/>
          </a:prstGeom>
        </p:spPr>
      </p:pic>
      <p:pic>
        <p:nvPicPr>
          <p:cNvPr id="18" name="그림 17">
            <a:extLst>
              <a:ext uri="{FF2B5EF4-FFF2-40B4-BE49-F238E27FC236}">
                <a16:creationId xmlns:a16="http://schemas.microsoft.com/office/drawing/2014/main" id="{8B78822C-10F9-BE07-E72B-E15580EC6DE5}"/>
              </a:ext>
            </a:extLst>
          </p:cNvPr>
          <p:cNvPicPr>
            <a:picLocks noChangeAspect="1"/>
          </p:cNvPicPr>
          <p:nvPr/>
        </p:nvPicPr>
        <p:blipFill>
          <a:blip r:embed="rId4"/>
          <a:stretch>
            <a:fillRect/>
          </a:stretch>
        </p:blipFill>
        <p:spPr>
          <a:xfrm>
            <a:off x="4739614" y="3969438"/>
            <a:ext cx="2950947" cy="1916063"/>
          </a:xfrm>
          <a:prstGeom prst="rect">
            <a:avLst/>
          </a:prstGeom>
        </p:spPr>
      </p:pic>
      <p:cxnSp>
        <p:nvCxnSpPr>
          <p:cNvPr id="20" name="연결선: 꺾임 19">
            <a:extLst>
              <a:ext uri="{FF2B5EF4-FFF2-40B4-BE49-F238E27FC236}">
                <a16:creationId xmlns:a16="http://schemas.microsoft.com/office/drawing/2014/main" id="{CDDBB489-1F19-E173-1B4C-0C0723BF0C10}"/>
              </a:ext>
            </a:extLst>
          </p:cNvPr>
          <p:cNvCxnSpPr>
            <a:cxnSpLocks/>
            <a:stCxn id="10" idx="1"/>
            <a:endCxn id="13" idx="3"/>
          </p:cNvCxnSpPr>
          <p:nvPr/>
        </p:nvCxnSpPr>
        <p:spPr>
          <a:xfrm rot="10800000">
            <a:off x="4194110" y="1949202"/>
            <a:ext cx="526776" cy="3094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연결선: 꺾임 24">
            <a:extLst>
              <a:ext uri="{FF2B5EF4-FFF2-40B4-BE49-F238E27FC236}">
                <a16:creationId xmlns:a16="http://schemas.microsoft.com/office/drawing/2014/main" id="{0F4C5411-FD7A-2999-3281-5552361D57D4}"/>
              </a:ext>
            </a:extLst>
          </p:cNvPr>
          <p:cNvCxnSpPr>
            <a:cxnSpLocks/>
            <a:stCxn id="13" idx="1"/>
            <a:endCxn id="112" idx="3"/>
          </p:cNvCxnSpPr>
          <p:nvPr/>
        </p:nvCxnSpPr>
        <p:spPr>
          <a:xfrm rot="10800000">
            <a:off x="2490268" y="1270507"/>
            <a:ext cx="342068" cy="6786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7310A186-2085-320B-2F85-095960CED2B1}"/>
              </a:ext>
            </a:extLst>
          </p:cNvPr>
          <p:cNvCxnSpPr>
            <a:cxnSpLocks/>
            <a:endCxn id="73" idx="0"/>
          </p:cNvCxnSpPr>
          <p:nvPr/>
        </p:nvCxnSpPr>
        <p:spPr>
          <a:xfrm rot="5400000">
            <a:off x="5680" y="2183594"/>
            <a:ext cx="1407041" cy="297453"/>
          </a:xfrm>
          <a:prstGeom prst="bentConnector3">
            <a:avLst>
              <a:gd name="adj1" fmla="val 61734"/>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사각형: 둥근 모서리 34">
            <a:extLst>
              <a:ext uri="{FF2B5EF4-FFF2-40B4-BE49-F238E27FC236}">
                <a16:creationId xmlns:a16="http://schemas.microsoft.com/office/drawing/2014/main" id="{D66435AC-ED0B-8494-3BFD-BFBAECF8ED96}"/>
              </a:ext>
            </a:extLst>
          </p:cNvPr>
          <p:cNvSpPr/>
          <p:nvPr/>
        </p:nvSpPr>
        <p:spPr>
          <a:xfrm>
            <a:off x="1121884" y="2214587"/>
            <a:ext cx="1107474" cy="467979"/>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중복 파일명 방지를 위한</a:t>
            </a:r>
            <a:endParaRPr lang="en-US" altLang="ko-KR" sz="700"/>
          </a:p>
          <a:p>
            <a:pPr algn="ctr"/>
            <a:r>
              <a:rPr lang="ko-KR" altLang="en-US" sz="700"/>
              <a:t> 저장 명 파일</a:t>
            </a:r>
            <a:r>
              <a:rPr lang="en-US" altLang="ko-KR" sz="700"/>
              <a:t>ID(UUID) </a:t>
            </a:r>
            <a:r>
              <a:rPr lang="ko-KR" altLang="en-US" sz="700"/>
              <a:t>사용</a:t>
            </a:r>
            <a:endParaRPr lang="en-US" altLang="ko-KR" sz="700"/>
          </a:p>
        </p:txBody>
      </p:sp>
      <p:cxnSp>
        <p:nvCxnSpPr>
          <p:cNvPr id="36" name="연결선: 꺾임 35">
            <a:extLst>
              <a:ext uri="{FF2B5EF4-FFF2-40B4-BE49-F238E27FC236}">
                <a16:creationId xmlns:a16="http://schemas.microsoft.com/office/drawing/2014/main" id="{1BE041A4-4EE2-8A58-3535-F0EE6C0109E9}"/>
              </a:ext>
            </a:extLst>
          </p:cNvPr>
          <p:cNvCxnSpPr>
            <a:cxnSpLocks/>
            <a:stCxn id="112" idx="1"/>
            <a:endCxn id="38" idx="3"/>
          </p:cNvCxnSpPr>
          <p:nvPr/>
        </p:nvCxnSpPr>
        <p:spPr>
          <a:xfrm rot="10800000">
            <a:off x="1507178" y="1201232"/>
            <a:ext cx="249068" cy="6927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0B2880DB-6629-0283-8084-16B355FE22B9}"/>
              </a:ext>
            </a:extLst>
          </p:cNvPr>
          <p:cNvCxnSpPr>
            <a:cxnSpLocks/>
            <a:stCxn id="35" idx="2"/>
            <a:endCxn id="64" idx="0"/>
          </p:cNvCxnSpPr>
          <p:nvPr/>
        </p:nvCxnSpPr>
        <p:spPr>
          <a:xfrm rot="5400000">
            <a:off x="1426832" y="2787051"/>
            <a:ext cx="353275" cy="144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0F72E9-2FF3-6C9B-1CCE-05F76F10BD89}"/>
              </a:ext>
            </a:extLst>
          </p:cNvPr>
          <p:cNvSpPr txBox="1"/>
          <p:nvPr/>
        </p:nvSpPr>
        <p:spPr>
          <a:xfrm>
            <a:off x="161573" y="2176763"/>
            <a:ext cx="669230" cy="369332"/>
          </a:xfrm>
          <a:prstGeom prst="rect">
            <a:avLst/>
          </a:prstGeom>
          <a:noFill/>
        </p:spPr>
        <p:txBody>
          <a:bodyPr wrap="square" rtlCol="0">
            <a:spAutoFit/>
          </a:bodyPr>
          <a:lstStyle/>
          <a:p>
            <a:r>
              <a:rPr lang="ko-KR" altLang="en-US" sz="600"/>
              <a:t>게시글 데이터</a:t>
            </a:r>
            <a:endParaRPr lang="en-US" altLang="ko-KR" sz="600"/>
          </a:p>
          <a:p>
            <a:r>
              <a:rPr lang="ko-KR" altLang="en-US" sz="600"/>
              <a:t>파일 데이터 </a:t>
            </a:r>
            <a:endParaRPr lang="en-US" altLang="ko-KR" sz="600"/>
          </a:p>
          <a:p>
            <a:r>
              <a:rPr lang="ko-KR" altLang="en-US" sz="600"/>
              <a:t>저장</a:t>
            </a:r>
          </a:p>
        </p:txBody>
      </p:sp>
      <p:sp>
        <p:nvSpPr>
          <p:cNvPr id="45" name="TextBox 44">
            <a:extLst>
              <a:ext uri="{FF2B5EF4-FFF2-40B4-BE49-F238E27FC236}">
                <a16:creationId xmlns:a16="http://schemas.microsoft.com/office/drawing/2014/main" id="{79BB8771-ED69-DD42-0098-698CD58A270F}"/>
              </a:ext>
            </a:extLst>
          </p:cNvPr>
          <p:cNvSpPr txBox="1"/>
          <p:nvPr/>
        </p:nvSpPr>
        <p:spPr>
          <a:xfrm>
            <a:off x="1507177" y="2840272"/>
            <a:ext cx="669230" cy="184666"/>
          </a:xfrm>
          <a:prstGeom prst="rect">
            <a:avLst/>
          </a:prstGeom>
          <a:noFill/>
        </p:spPr>
        <p:txBody>
          <a:bodyPr wrap="square" rtlCol="0">
            <a:spAutoFit/>
          </a:bodyPr>
          <a:lstStyle/>
          <a:p>
            <a:r>
              <a:rPr lang="ko-KR" altLang="en-US" sz="600"/>
              <a:t>파일저장</a:t>
            </a:r>
          </a:p>
        </p:txBody>
      </p:sp>
      <p:cxnSp>
        <p:nvCxnSpPr>
          <p:cNvPr id="46" name="연결선: 꺾임 45">
            <a:extLst>
              <a:ext uri="{FF2B5EF4-FFF2-40B4-BE49-F238E27FC236}">
                <a16:creationId xmlns:a16="http://schemas.microsoft.com/office/drawing/2014/main" id="{9BA7B3C0-F0E9-E3E9-B343-0CA19F6AAFA2}"/>
              </a:ext>
            </a:extLst>
          </p:cNvPr>
          <p:cNvCxnSpPr>
            <a:cxnSpLocks/>
            <a:stCxn id="18" idx="1"/>
            <a:endCxn id="13" idx="2"/>
          </p:cNvCxnSpPr>
          <p:nvPr/>
        </p:nvCxnSpPr>
        <p:spPr>
          <a:xfrm rot="10800000">
            <a:off x="3513224" y="3233424"/>
            <a:ext cx="1226391" cy="1694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EA6028C6-35E5-3E23-DF55-29AB6B1CC584}"/>
              </a:ext>
            </a:extLst>
          </p:cNvPr>
          <p:cNvSpPr/>
          <p:nvPr/>
        </p:nvSpPr>
        <p:spPr>
          <a:xfrm>
            <a:off x="5238414" y="5333161"/>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3F9F3765-5747-7DAC-C178-6CA796729FC7}"/>
              </a:ext>
            </a:extLst>
          </p:cNvPr>
          <p:cNvSpPr/>
          <p:nvPr/>
        </p:nvSpPr>
        <p:spPr>
          <a:xfrm>
            <a:off x="1328794" y="4151183"/>
            <a:ext cx="1712067" cy="1634632"/>
          </a:xfrm>
          <a:prstGeom prst="rect">
            <a:avLst/>
          </a:prstGeom>
          <a:solidFill>
            <a:schemeClr val="bg1"/>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endParaRPr lang="ko-KR" altLang="en-US" sz="900">
              <a:solidFill>
                <a:prstClr val="black"/>
              </a:solidFill>
              <a:latin typeface="Rix모던고딕 B" panose="02020603020101020101" pitchFamily="18" charset="-127"/>
              <a:ea typeface="Rix모던고딕 B" panose="02020603020101020101" pitchFamily="18" charset="-127"/>
            </a:endParaRPr>
          </a:p>
        </p:txBody>
      </p:sp>
      <p:sp>
        <p:nvSpPr>
          <p:cNvPr id="55" name="직사각형 54">
            <a:extLst>
              <a:ext uri="{FF2B5EF4-FFF2-40B4-BE49-F238E27FC236}">
                <a16:creationId xmlns:a16="http://schemas.microsoft.com/office/drawing/2014/main" id="{52445AF0-9F84-06F4-7879-FAF2020B5D6C}"/>
              </a:ext>
            </a:extLst>
          </p:cNvPr>
          <p:cNvSpPr/>
          <p:nvPr/>
        </p:nvSpPr>
        <p:spPr>
          <a:xfrm>
            <a:off x="1328794" y="4129376"/>
            <a:ext cx="1712067" cy="247609"/>
          </a:xfrm>
          <a:prstGeom prst="rect">
            <a:avLst/>
          </a:prstGeom>
          <a:solidFill>
            <a:srgbClr val="7DCCF3"/>
          </a:solidFill>
          <a:ln w="6350">
            <a:solidFill>
              <a:srgbClr val="7DCCF3"/>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a:bevelT w="0" h="6350"/>
              <a:bevelB w="0" h="0"/>
            </a:sp3d>
          </a:bodyPr>
          <a:lstStyle/>
          <a:p>
            <a:pPr algn="ctr" defTabSz="936163" latinLnBrk="0"/>
            <a:r>
              <a:rPr lang="ko-KR" altLang="en-US" sz="1100">
                <a:solidFill>
                  <a:prstClr val="white"/>
                </a:solidFill>
                <a:latin typeface="Rix모던고딕 B" panose="02020603020101020101" pitchFamily="18" charset="-127"/>
                <a:ea typeface="Rix모던고딕 B" panose="02020603020101020101" pitchFamily="18" charset="-127"/>
              </a:rPr>
              <a:t>파일 관리</a:t>
            </a:r>
          </a:p>
        </p:txBody>
      </p:sp>
      <p:pic>
        <p:nvPicPr>
          <p:cNvPr id="50" name="그림 49">
            <a:extLst>
              <a:ext uri="{FF2B5EF4-FFF2-40B4-BE49-F238E27FC236}">
                <a16:creationId xmlns:a16="http://schemas.microsoft.com/office/drawing/2014/main" id="{5B6A1F6D-D2CC-FD8E-E838-FD05E3E9B714}"/>
              </a:ext>
            </a:extLst>
          </p:cNvPr>
          <p:cNvPicPr>
            <a:picLocks noChangeAspect="1"/>
          </p:cNvPicPr>
          <p:nvPr/>
        </p:nvPicPr>
        <p:blipFill>
          <a:blip r:embed="rId5"/>
          <a:stretch>
            <a:fillRect/>
          </a:stretch>
        </p:blipFill>
        <p:spPr>
          <a:xfrm>
            <a:off x="1379406" y="4460243"/>
            <a:ext cx="1597779" cy="970078"/>
          </a:xfrm>
          <a:prstGeom prst="rect">
            <a:avLst/>
          </a:prstGeom>
        </p:spPr>
      </p:pic>
      <p:sp>
        <p:nvSpPr>
          <p:cNvPr id="58" name="TextBox 57">
            <a:extLst>
              <a:ext uri="{FF2B5EF4-FFF2-40B4-BE49-F238E27FC236}">
                <a16:creationId xmlns:a16="http://schemas.microsoft.com/office/drawing/2014/main" id="{DC29BD47-1B78-DCA1-C513-3A8BB3299106}"/>
              </a:ext>
            </a:extLst>
          </p:cNvPr>
          <p:cNvSpPr txBox="1"/>
          <p:nvPr/>
        </p:nvSpPr>
        <p:spPr>
          <a:xfrm>
            <a:off x="1777886" y="5449880"/>
            <a:ext cx="841984" cy="369332"/>
          </a:xfrm>
          <a:prstGeom prst="rect">
            <a:avLst/>
          </a:prstGeom>
          <a:noFill/>
        </p:spPr>
        <p:txBody>
          <a:bodyPr wrap="square" rtlCol="0">
            <a:spAutoFit/>
          </a:bodyPr>
          <a:lstStyle/>
          <a:p>
            <a:r>
              <a:rPr lang="ko-KR" altLang="en-US" sz="600"/>
              <a:t>업로드 된 파일</a:t>
            </a:r>
            <a:endParaRPr lang="en-US" altLang="ko-KR" sz="600"/>
          </a:p>
          <a:p>
            <a:r>
              <a:rPr lang="ko-KR" altLang="en-US" sz="600"/>
              <a:t>업로드 할 파일</a:t>
            </a:r>
            <a:endParaRPr lang="en-US" altLang="ko-KR" sz="600"/>
          </a:p>
          <a:p>
            <a:r>
              <a:rPr lang="ko-KR" altLang="en-US" sz="600"/>
              <a:t>각각 관리</a:t>
            </a:r>
          </a:p>
        </p:txBody>
      </p:sp>
      <p:cxnSp>
        <p:nvCxnSpPr>
          <p:cNvPr id="60" name="연결선: 꺾임 59">
            <a:extLst>
              <a:ext uri="{FF2B5EF4-FFF2-40B4-BE49-F238E27FC236}">
                <a16:creationId xmlns:a16="http://schemas.microsoft.com/office/drawing/2014/main" id="{449BDCC3-7DFE-7EA2-58A4-D7C21238BF80}"/>
              </a:ext>
            </a:extLst>
          </p:cNvPr>
          <p:cNvCxnSpPr>
            <a:stCxn id="37" idx="1"/>
            <a:endCxn id="53" idx="3"/>
          </p:cNvCxnSpPr>
          <p:nvPr/>
        </p:nvCxnSpPr>
        <p:spPr>
          <a:xfrm rot="10800000">
            <a:off x="3040862" y="4968500"/>
            <a:ext cx="2197553" cy="578011"/>
          </a:xfrm>
          <a:prstGeom prst="bentConnector3">
            <a:avLst>
              <a:gd name="adj1" fmla="val 87796"/>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직사각형 67">
            <a:extLst>
              <a:ext uri="{FF2B5EF4-FFF2-40B4-BE49-F238E27FC236}">
                <a16:creationId xmlns:a16="http://schemas.microsoft.com/office/drawing/2014/main" id="{EC70A7B8-EA1C-D2C7-5002-4807B2224F13}"/>
              </a:ext>
            </a:extLst>
          </p:cNvPr>
          <p:cNvSpPr/>
          <p:nvPr/>
        </p:nvSpPr>
        <p:spPr>
          <a:xfrm>
            <a:off x="5271100" y="2756547"/>
            <a:ext cx="1937706" cy="42669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BB5E849B-9105-DD16-04EB-1927AE5BA16B}"/>
              </a:ext>
            </a:extLst>
          </p:cNvPr>
          <p:cNvSpPr/>
          <p:nvPr/>
        </p:nvSpPr>
        <p:spPr>
          <a:xfrm>
            <a:off x="5296788" y="1742817"/>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6" name="직사각형 75">
            <a:extLst>
              <a:ext uri="{FF2B5EF4-FFF2-40B4-BE49-F238E27FC236}">
                <a16:creationId xmlns:a16="http://schemas.microsoft.com/office/drawing/2014/main" id="{2906F1F5-4273-9DA0-8053-8AB0D56DD2E0}"/>
              </a:ext>
            </a:extLst>
          </p:cNvPr>
          <p:cNvSpPr/>
          <p:nvPr/>
        </p:nvSpPr>
        <p:spPr>
          <a:xfrm>
            <a:off x="5310404" y="4287226"/>
            <a:ext cx="2239372" cy="888087"/>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7" name="TextBox 76">
            <a:extLst>
              <a:ext uri="{FF2B5EF4-FFF2-40B4-BE49-F238E27FC236}">
                <a16:creationId xmlns:a16="http://schemas.microsoft.com/office/drawing/2014/main" id="{7297806A-37A4-68D4-3FE6-6697967A7B9C}"/>
              </a:ext>
            </a:extLst>
          </p:cNvPr>
          <p:cNvSpPr txBox="1"/>
          <p:nvPr/>
        </p:nvSpPr>
        <p:spPr>
          <a:xfrm>
            <a:off x="6091198" y="2104761"/>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78" name="TextBox 77">
            <a:extLst>
              <a:ext uri="{FF2B5EF4-FFF2-40B4-BE49-F238E27FC236}">
                <a16:creationId xmlns:a16="http://schemas.microsoft.com/office/drawing/2014/main" id="{B1BB6678-7DCF-C2BA-B687-31E51F4CFBE5}"/>
              </a:ext>
            </a:extLst>
          </p:cNvPr>
          <p:cNvSpPr txBox="1"/>
          <p:nvPr/>
        </p:nvSpPr>
        <p:spPr>
          <a:xfrm>
            <a:off x="6057648" y="4663819"/>
            <a:ext cx="841984" cy="276999"/>
          </a:xfrm>
          <a:prstGeom prst="rect">
            <a:avLst/>
          </a:prstGeom>
          <a:noFill/>
        </p:spPr>
        <p:txBody>
          <a:bodyPr wrap="square" rtlCol="0">
            <a:spAutoFit/>
          </a:bodyPr>
          <a:lstStyle/>
          <a:p>
            <a:r>
              <a:rPr lang="ko-KR" altLang="en-US" sz="600"/>
              <a:t>텍스트 에디터</a:t>
            </a:r>
            <a:endParaRPr lang="en-US" altLang="ko-KR" sz="600"/>
          </a:p>
          <a:p>
            <a:r>
              <a:rPr lang="en-US" altLang="ko-KR" sz="600"/>
              <a:t>(</a:t>
            </a:r>
            <a:r>
              <a:rPr lang="en-US" altLang="ko-KR" sz="600" err="1"/>
              <a:t>Toastui</a:t>
            </a:r>
            <a:r>
              <a:rPr lang="en-US" altLang="ko-KR" sz="600"/>
              <a:t>) </a:t>
            </a:r>
            <a:r>
              <a:rPr lang="ko-KR" altLang="en-US" sz="600"/>
              <a:t>사용</a:t>
            </a:r>
            <a:endParaRPr lang="en-US" altLang="ko-KR" sz="800" b="0">
              <a:solidFill>
                <a:srgbClr val="CCCCCC"/>
              </a:solidFill>
              <a:effectLst/>
              <a:highlight>
                <a:srgbClr val="1F1F1F"/>
              </a:highlight>
              <a:latin typeface="Consolas" panose="020B0609020204030204" pitchFamily="49" charset="0"/>
            </a:endParaRPr>
          </a:p>
        </p:txBody>
      </p:sp>
      <p:sp>
        <p:nvSpPr>
          <p:cNvPr id="12" name="사각형: 둥근 모서리 11">
            <a:extLst>
              <a:ext uri="{FF2B5EF4-FFF2-40B4-BE49-F238E27FC236}">
                <a16:creationId xmlns:a16="http://schemas.microsoft.com/office/drawing/2014/main" id="{2CF4DAAA-2674-1B34-F1AF-4E4B7DC3F721}"/>
              </a:ext>
            </a:extLst>
          </p:cNvPr>
          <p:cNvSpPr/>
          <p:nvPr/>
        </p:nvSpPr>
        <p:spPr>
          <a:xfrm>
            <a:off x="2946778" y="2198395"/>
            <a:ext cx="1141577" cy="978201"/>
          </a:xfrm>
          <a:prstGeom prst="roundRect">
            <a:avLst/>
          </a:prstGeom>
          <a:solidFill>
            <a:schemeClr val="accent5">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1000"/>
              <a:t>파일 데이터</a:t>
            </a:r>
            <a:endParaRPr lang="en-US" altLang="ko-KR" sz="1000"/>
          </a:p>
          <a:p>
            <a:pPr algn="ctr"/>
            <a:r>
              <a:rPr lang="ko-KR" altLang="en-US" sz="1000"/>
              <a:t>파일명</a:t>
            </a:r>
            <a:endParaRPr lang="en-US" altLang="ko-KR" sz="1000"/>
          </a:p>
          <a:p>
            <a:pPr algn="ctr"/>
            <a:r>
              <a:rPr lang="ko-KR" altLang="en-US" sz="1000">
                <a:solidFill>
                  <a:schemeClr val="tx1"/>
                </a:solidFill>
              </a:rPr>
              <a:t>파일 타입</a:t>
            </a:r>
            <a:endParaRPr lang="en-US" altLang="ko-KR" sz="1000">
              <a:solidFill>
                <a:schemeClr val="tx1"/>
              </a:solidFill>
            </a:endParaRPr>
          </a:p>
          <a:p>
            <a:pPr algn="ctr"/>
            <a:r>
              <a:rPr lang="ko-KR" altLang="en-US" sz="1000"/>
              <a:t>바이트 데이터</a:t>
            </a:r>
            <a:endParaRPr lang="en-US" altLang="ko-KR" sz="1000"/>
          </a:p>
          <a:p>
            <a:pPr algn="ctr"/>
            <a:r>
              <a:rPr lang="en-US" altLang="ko-KR" sz="1000">
                <a:solidFill>
                  <a:schemeClr val="tx1"/>
                </a:solidFill>
              </a:rPr>
              <a:t>…</a:t>
            </a:r>
          </a:p>
        </p:txBody>
      </p:sp>
      <p:sp>
        <p:nvSpPr>
          <p:cNvPr id="17" name="TextBox 16">
            <a:extLst>
              <a:ext uri="{FF2B5EF4-FFF2-40B4-BE49-F238E27FC236}">
                <a16:creationId xmlns:a16="http://schemas.microsoft.com/office/drawing/2014/main" id="{6C07ACE1-3FE7-FDB1-3D86-AD35174EFEEF}"/>
              </a:ext>
            </a:extLst>
          </p:cNvPr>
          <p:cNvSpPr txBox="1"/>
          <p:nvPr/>
        </p:nvSpPr>
        <p:spPr>
          <a:xfrm>
            <a:off x="3077597" y="766292"/>
            <a:ext cx="1062041" cy="276999"/>
          </a:xfrm>
          <a:prstGeom prst="rect">
            <a:avLst/>
          </a:prstGeom>
          <a:noFill/>
        </p:spPr>
        <p:txBody>
          <a:bodyPr wrap="square" rtlCol="0">
            <a:spAutoFit/>
          </a:bodyPr>
          <a:lstStyle/>
          <a:p>
            <a:r>
              <a:rPr lang="en-US" altLang="ko-KR" sz="1200" err="1"/>
              <a:t>FormData</a:t>
            </a:r>
            <a:endParaRPr lang="ko-KR" altLang="en-US" sz="1200"/>
          </a:p>
        </p:txBody>
      </p:sp>
      <p:sp>
        <p:nvSpPr>
          <p:cNvPr id="21" name="직사각형 20">
            <a:extLst>
              <a:ext uri="{FF2B5EF4-FFF2-40B4-BE49-F238E27FC236}">
                <a16:creationId xmlns:a16="http://schemas.microsoft.com/office/drawing/2014/main" id="{6D5396D5-C4F8-129F-EA06-60463F09AB74}"/>
              </a:ext>
            </a:extLst>
          </p:cNvPr>
          <p:cNvSpPr/>
          <p:nvPr/>
        </p:nvSpPr>
        <p:spPr>
          <a:xfrm>
            <a:off x="5282692" y="1558880"/>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FA228957-BC2A-C390-BF50-A750EB36FD9F}"/>
              </a:ext>
            </a:extLst>
          </p:cNvPr>
          <p:cNvSpPr/>
          <p:nvPr/>
        </p:nvSpPr>
        <p:spPr>
          <a:xfrm>
            <a:off x="5308338" y="4034663"/>
            <a:ext cx="1616939" cy="125656"/>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3" name="연결선: 꺾임 22">
            <a:extLst>
              <a:ext uri="{FF2B5EF4-FFF2-40B4-BE49-F238E27FC236}">
                <a16:creationId xmlns:a16="http://schemas.microsoft.com/office/drawing/2014/main" id="{08485717-D47D-17E4-0D8C-9D0BC4FF0AAF}"/>
              </a:ext>
            </a:extLst>
          </p:cNvPr>
          <p:cNvCxnSpPr>
            <a:cxnSpLocks/>
            <a:stCxn id="68" idx="1"/>
          </p:cNvCxnSpPr>
          <p:nvPr/>
        </p:nvCxnSpPr>
        <p:spPr>
          <a:xfrm rot="10800000" flipV="1">
            <a:off x="3059590" y="2969896"/>
            <a:ext cx="2211511" cy="1640136"/>
          </a:xfrm>
          <a:prstGeom prst="bentConnector3">
            <a:avLst>
              <a:gd name="adj1" fmla="val 38515"/>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사각형: 둥근 모서리 37">
            <a:extLst>
              <a:ext uri="{FF2B5EF4-FFF2-40B4-BE49-F238E27FC236}">
                <a16:creationId xmlns:a16="http://schemas.microsoft.com/office/drawing/2014/main" id="{65EF936F-9119-10A2-B83A-0D1D99B5015C}"/>
              </a:ext>
            </a:extLst>
          </p:cNvPr>
          <p:cNvSpPr/>
          <p:nvPr/>
        </p:nvSpPr>
        <p:spPr>
          <a:xfrm>
            <a:off x="542765" y="848608"/>
            <a:ext cx="964413" cy="705245"/>
          </a:xfrm>
          <a:prstGeom prst="roundRect">
            <a:avLst/>
          </a:prstGeom>
          <a:solidFill>
            <a:schemeClr val="accent6">
              <a:lumMod val="20000"/>
              <a:lumOff val="8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ko-KR" altLang="en-US" sz="700"/>
              <a:t>게시글 수정</a:t>
            </a:r>
            <a:endParaRPr lang="en-US" altLang="ko-KR" sz="700"/>
          </a:p>
          <a:p>
            <a:pPr algn="ctr"/>
            <a:r>
              <a:rPr lang="ko-KR" altLang="en-US" sz="700" err="1"/>
              <a:t>일때</a:t>
            </a:r>
            <a:r>
              <a:rPr lang="ko-KR" altLang="en-US" sz="700"/>
              <a:t> 게시글 작성자 정보와 세션 데이터의 유저 정보가 </a:t>
            </a:r>
            <a:r>
              <a:rPr lang="ko-KR" altLang="en-US" sz="700" err="1"/>
              <a:t>같은지</a:t>
            </a:r>
            <a:r>
              <a:rPr lang="ko-KR" altLang="en-US" sz="700"/>
              <a:t> 확인 </a:t>
            </a:r>
            <a:endParaRPr lang="en-US" altLang="ko-KR" sz="700"/>
          </a:p>
        </p:txBody>
      </p:sp>
      <p:cxnSp>
        <p:nvCxnSpPr>
          <p:cNvPr id="49" name="연결선: 꺾임 48">
            <a:extLst>
              <a:ext uri="{FF2B5EF4-FFF2-40B4-BE49-F238E27FC236}">
                <a16:creationId xmlns:a16="http://schemas.microsoft.com/office/drawing/2014/main" id="{C928BBCC-6AE5-1EDE-5A6D-921595876F8E}"/>
              </a:ext>
            </a:extLst>
          </p:cNvPr>
          <p:cNvCxnSpPr>
            <a:cxnSpLocks/>
            <a:endCxn id="35" idx="0"/>
          </p:cNvCxnSpPr>
          <p:nvPr/>
        </p:nvCxnSpPr>
        <p:spPr>
          <a:xfrm rot="16200000" flipH="1">
            <a:off x="1148801" y="1687767"/>
            <a:ext cx="577476" cy="476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6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1" name="그림 20">
            <a:extLst>
              <a:ext uri="{FF2B5EF4-FFF2-40B4-BE49-F238E27FC236}">
                <a16:creationId xmlns:a16="http://schemas.microsoft.com/office/drawing/2014/main" id="{0508B780-0413-61E0-CB7E-ADC0DB8EE227}"/>
              </a:ext>
            </a:extLst>
          </p:cNvPr>
          <p:cNvPicPr>
            <a:picLocks noChangeAspect="1"/>
          </p:cNvPicPr>
          <p:nvPr/>
        </p:nvPicPr>
        <p:blipFill>
          <a:blip r:embed="rId2"/>
          <a:stretch>
            <a:fillRect/>
          </a:stretch>
        </p:blipFill>
        <p:spPr>
          <a:xfrm>
            <a:off x="475465" y="1123629"/>
            <a:ext cx="4108367" cy="1685127"/>
          </a:xfrm>
          <a:prstGeom prst="rect">
            <a:avLst/>
          </a:prstGeom>
        </p:spPr>
      </p:pic>
      <p:pic>
        <p:nvPicPr>
          <p:cNvPr id="22" name="Picture 2">
            <a:extLst>
              <a:ext uri="{FF2B5EF4-FFF2-40B4-BE49-F238E27FC236}">
                <a16:creationId xmlns:a16="http://schemas.microsoft.com/office/drawing/2014/main" id="{BD2B9387-18E2-BE37-2358-A912688558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465" y="3028891"/>
            <a:ext cx="4108367" cy="163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그림 23">
            <a:extLst>
              <a:ext uri="{FF2B5EF4-FFF2-40B4-BE49-F238E27FC236}">
                <a16:creationId xmlns:a16="http://schemas.microsoft.com/office/drawing/2014/main" id="{038D33C2-5371-5362-4A58-89FB962CEDE4}"/>
              </a:ext>
            </a:extLst>
          </p:cNvPr>
          <p:cNvPicPr>
            <a:picLocks noChangeAspect="1"/>
          </p:cNvPicPr>
          <p:nvPr/>
        </p:nvPicPr>
        <p:blipFill>
          <a:blip r:embed="rId4"/>
          <a:stretch>
            <a:fillRect/>
          </a:stretch>
        </p:blipFill>
        <p:spPr>
          <a:xfrm>
            <a:off x="5057928" y="3068960"/>
            <a:ext cx="4350440" cy="1631415"/>
          </a:xfrm>
          <a:prstGeom prst="rect">
            <a:avLst/>
          </a:prstGeom>
        </p:spPr>
      </p:pic>
      <p:pic>
        <p:nvPicPr>
          <p:cNvPr id="25" name="그림 24">
            <a:extLst>
              <a:ext uri="{FF2B5EF4-FFF2-40B4-BE49-F238E27FC236}">
                <a16:creationId xmlns:a16="http://schemas.microsoft.com/office/drawing/2014/main" id="{A38534FB-088D-6AAB-7995-FE02566CB22B}"/>
              </a:ext>
            </a:extLst>
          </p:cNvPr>
          <p:cNvPicPr>
            <a:picLocks noChangeAspect="1"/>
          </p:cNvPicPr>
          <p:nvPr/>
        </p:nvPicPr>
        <p:blipFill>
          <a:blip r:embed="rId5"/>
          <a:stretch>
            <a:fillRect/>
          </a:stretch>
        </p:blipFill>
        <p:spPr>
          <a:xfrm>
            <a:off x="5087888" y="1149778"/>
            <a:ext cx="4320480" cy="1743479"/>
          </a:xfrm>
          <a:prstGeom prst="rect">
            <a:avLst/>
          </a:prstGeom>
        </p:spPr>
      </p:pic>
      <p:sp>
        <p:nvSpPr>
          <p:cNvPr id="26" name="직사각형 25">
            <a:extLst>
              <a:ext uri="{FF2B5EF4-FFF2-40B4-BE49-F238E27FC236}">
                <a16:creationId xmlns:a16="http://schemas.microsoft.com/office/drawing/2014/main" id="{6EF3C31C-FF77-17C6-A6CE-D71375E39192}"/>
              </a:ext>
            </a:extLst>
          </p:cNvPr>
          <p:cNvSpPr/>
          <p:nvPr/>
        </p:nvSpPr>
        <p:spPr>
          <a:xfrm>
            <a:off x="5375920" y="1772816"/>
            <a:ext cx="3960440" cy="72008"/>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33D9EB4E-64C2-FD23-328D-1062D18E184E}"/>
              </a:ext>
            </a:extLst>
          </p:cNvPr>
          <p:cNvSpPr/>
          <p:nvPr/>
        </p:nvSpPr>
        <p:spPr>
          <a:xfrm>
            <a:off x="5303912" y="3645024"/>
            <a:ext cx="3960440" cy="144016"/>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A42A04AF-E1FF-74C0-DBC7-58D2A74110C0}"/>
              </a:ext>
            </a:extLst>
          </p:cNvPr>
          <p:cNvSpPr/>
          <p:nvPr/>
        </p:nvSpPr>
        <p:spPr>
          <a:xfrm>
            <a:off x="695400" y="3812659"/>
            <a:ext cx="3816424" cy="48389"/>
          </a:xfrm>
          <a:prstGeom prst="rect">
            <a:avLst/>
          </a:prstGeom>
          <a:noFill/>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1919C4A3-7708-EBC0-B598-85975B2D526E}"/>
              </a:ext>
            </a:extLst>
          </p:cNvPr>
          <p:cNvSpPr txBox="1"/>
          <p:nvPr/>
        </p:nvSpPr>
        <p:spPr>
          <a:xfrm>
            <a:off x="3575720" y="4469542"/>
            <a:ext cx="1212025" cy="461665"/>
          </a:xfrm>
          <a:prstGeom prst="rect">
            <a:avLst/>
          </a:prstGeom>
          <a:noFill/>
        </p:spPr>
        <p:txBody>
          <a:bodyPr wrap="square" rtlCol="0">
            <a:spAutoFit/>
          </a:bodyPr>
          <a:lstStyle/>
          <a:p>
            <a:r>
              <a:rPr lang="ko-KR" altLang="en-US" sz="800"/>
              <a:t>저장 파일명 삭제</a:t>
            </a:r>
            <a:endParaRPr lang="en-US" altLang="ko-KR" sz="800"/>
          </a:p>
          <a:p>
            <a:r>
              <a:rPr lang="en-US" altLang="ko-KR" sz="800"/>
              <a:t>UUID</a:t>
            </a:r>
            <a:r>
              <a:rPr lang="ko-KR" altLang="en-US" sz="800" err="1"/>
              <a:t>로된</a:t>
            </a:r>
            <a:r>
              <a:rPr lang="ko-KR" altLang="en-US" sz="800"/>
              <a:t> 파일 </a:t>
            </a:r>
            <a:r>
              <a:rPr lang="en-US" altLang="ko-KR" sz="800"/>
              <a:t>ID</a:t>
            </a:r>
            <a:r>
              <a:rPr lang="ko-KR" altLang="en-US" sz="800"/>
              <a:t>로 저장 파일명 지정</a:t>
            </a:r>
          </a:p>
        </p:txBody>
      </p:sp>
      <p:sp>
        <p:nvSpPr>
          <p:cNvPr id="31" name="TextBox 30">
            <a:extLst>
              <a:ext uri="{FF2B5EF4-FFF2-40B4-BE49-F238E27FC236}">
                <a16:creationId xmlns:a16="http://schemas.microsoft.com/office/drawing/2014/main" id="{D9578448-2D67-79CA-4DEE-FC5D60CDF39E}"/>
              </a:ext>
            </a:extLst>
          </p:cNvPr>
          <p:cNvSpPr txBox="1"/>
          <p:nvPr/>
        </p:nvSpPr>
        <p:spPr>
          <a:xfrm>
            <a:off x="4769907" y="1577243"/>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8" name="TextBox 2047">
            <a:extLst>
              <a:ext uri="{FF2B5EF4-FFF2-40B4-BE49-F238E27FC236}">
                <a16:creationId xmlns:a16="http://schemas.microsoft.com/office/drawing/2014/main" id="{2F965476-9041-08DF-0749-F0BCFEDD915C}"/>
              </a:ext>
            </a:extLst>
          </p:cNvPr>
          <p:cNvSpPr txBox="1"/>
          <p:nvPr/>
        </p:nvSpPr>
        <p:spPr>
          <a:xfrm>
            <a:off x="4776154" y="3469321"/>
            <a:ext cx="1212025" cy="215444"/>
          </a:xfrm>
          <a:prstGeom prst="rect">
            <a:avLst/>
          </a:prstGeom>
          <a:noFill/>
        </p:spPr>
        <p:txBody>
          <a:bodyPr wrap="square" rtlCol="0">
            <a:spAutoFit/>
          </a:bodyPr>
          <a:lstStyle/>
          <a:p>
            <a:r>
              <a:rPr lang="en-US" altLang="ko-KR" sz="800"/>
              <a:t>Id</a:t>
            </a:r>
            <a:r>
              <a:rPr lang="ko-KR" altLang="en-US" sz="800"/>
              <a:t>값 </a:t>
            </a:r>
            <a:r>
              <a:rPr lang="en-US" altLang="ko-KR" sz="800"/>
              <a:t>UUDI</a:t>
            </a:r>
            <a:r>
              <a:rPr lang="ko-KR" altLang="en-US" sz="800"/>
              <a:t>로 변경</a:t>
            </a:r>
          </a:p>
        </p:txBody>
      </p:sp>
      <p:sp>
        <p:nvSpPr>
          <p:cNvPr id="2049" name="오른쪽 화살표 2">
            <a:extLst>
              <a:ext uri="{FF2B5EF4-FFF2-40B4-BE49-F238E27FC236}">
                <a16:creationId xmlns:a16="http://schemas.microsoft.com/office/drawing/2014/main" id="{8CD511A4-3C8F-7805-D671-417BDF998886}"/>
              </a:ext>
            </a:extLst>
          </p:cNvPr>
          <p:cNvSpPr/>
          <p:nvPr/>
        </p:nvSpPr>
        <p:spPr>
          <a:xfrm>
            <a:off x="4673995" y="28087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55" name="그룹 2054">
            <a:extLst>
              <a:ext uri="{FF2B5EF4-FFF2-40B4-BE49-F238E27FC236}">
                <a16:creationId xmlns:a16="http://schemas.microsoft.com/office/drawing/2014/main" id="{E7F93FCE-0B49-942D-9981-8198298353F1}"/>
              </a:ext>
            </a:extLst>
          </p:cNvPr>
          <p:cNvGrpSpPr/>
          <p:nvPr/>
        </p:nvGrpSpPr>
        <p:grpSpPr>
          <a:xfrm>
            <a:off x="9552384" y="1844824"/>
            <a:ext cx="2444013" cy="2376264"/>
            <a:chOff x="12356275" y="307279"/>
            <a:chExt cx="1999464" cy="2204488"/>
          </a:xfrm>
        </p:grpSpPr>
        <p:sp>
          <p:nvSpPr>
            <p:cNvPr id="2056" name="직사각형 2055">
              <a:extLst>
                <a:ext uri="{FF2B5EF4-FFF2-40B4-BE49-F238E27FC236}">
                  <a16:creationId xmlns:a16="http://schemas.microsoft.com/office/drawing/2014/main" id="{644B82A7-A45B-6925-D2A9-E5BE35696DC6}"/>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057" name="Freeform 311">
              <a:extLst>
                <a:ext uri="{FF2B5EF4-FFF2-40B4-BE49-F238E27FC236}">
                  <a16:creationId xmlns:a16="http://schemas.microsoft.com/office/drawing/2014/main" id="{80D7E3E3-1E79-728B-C33D-EBF4CFAAB2CF}"/>
                </a:ext>
              </a:extLst>
            </p:cNvPr>
            <p:cNvSpPr>
              <a:spLocks/>
            </p:cNvSpPr>
            <p:nvPr/>
          </p:nvSpPr>
          <p:spPr bwMode="auto">
            <a:xfrm>
              <a:off x="12356275" y="310571"/>
              <a:ext cx="1999464" cy="362762"/>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a:t>
              </a:r>
              <a:r>
                <a:rPr lang="ko-KR" altLang="en-US" sz="1400" b="1" err="1">
                  <a:solidFill>
                    <a:schemeClr val="tx1"/>
                  </a:solidFill>
                  <a:latin typeface="Rix모던고딕 L" panose="02020603020101020101" pitchFamily="18" charset="-127"/>
                  <a:ea typeface="Rix모던고딕 L" panose="02020603020101020101" pitchFamily="18" charset="-127"/>
                </a:rPr>
                <a:t>변경점</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2058" name="TextBox 2057">
            <a:extLst>
              <a:ext uri="{FF2B5EF4-FFF2-40B4-BE49-F238E27FC236}">
                <a16:creationId xmlns:a16="http://schemas.microsoft.com/office/drawing/2014/main" id="{C2A0F4D0-FD54-19EF-94B3-E099A169C7F3}"/>
              </a:ext>
            </a:extLst>
          </p:cNvPr>
          <p:cNvSpPr txBox="1"/>
          <p:nvPr/>
        </p:nvSpPr>
        <p:spPr>
          <a:xfrm>
            <a:off x="9618857" y="2381872"/>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코드프로 </a:t>
            </a:r>
            <a:r>
              <a:rPr lang="en-US" altLang="ko-KR" sz="1000"/>
              <a:t>id</a:t>
            </a:r>
            <a:r>
              <a:rPr lang="ko-KR" altLang="en-US" sz="1000"/>
              <a:t>값이 </a:t>
            </a:r>
            <a:r>
              <a:rPr lang="en-US" altLang="ko-KR" sz="1000"/>
              <a:t>UUID</a:t>
            </a:r>
            <a:r>
              <a:rPr lang="ko-KR" altLang="en-US" sz="1000"/>
              <a:t>로 </a:t>
            </a:r>
            <a:r>
              <a:rPr lang="ko-KR" altLang="en-US" sz="1000" err="1"/>
              <a:t>되어있는걸</a:t>
            </a:r>
            <a:r>
              <a:rPr lang="ko-KR" altLang="en-US" sz="1000"/>
              <a:t> 확인했지만 이유는 몰랐습니다</a:t>
            </a:r>
            <a:r>
              <a:rPr lang="en-US" altLang="ko-KR" sz="1000"/>
              <a:t>. </a:t>
            </a:r>
          </a:p>
          <a:p>
            <a:r>
              <a:rPr lang="ko-KR" altLang="en-US" sz="1000"/>
              <a:t>순서만 보장하면 된다고 생각해 </a:t>
            </a:r>
            <a:r>
              <a:rPr lang="en-US" altLang="ko-KR" sz="1000"/>
              <a:t>auto </a:t>
            </a:r>
            <a:r>
              <a:rPr lang="en-US" altLang="ko-KR" sz="1000" err="1"/>
              <a:t>incremen</a:t>
            </a:r>
            <a:r>
              <a:rPr lang="ko-KR" altLang="en-US" sz="1000"/>
              <a:t>로 작성을 했습니다</a:t>
            </a:r>
            <a:endParaRPr lang="en-US" altLang="ko-KR" sz="1000"/>
          </a:p>
          <a:p>
            <a:r>
              <a:rPr lang="en-US" altLang="ko-KR" sz="1000"/>
              <a:t>- </a:t>
            </a:r>
            <a:r>
              <a:rPr lang="ko-KR" altLang="en-US" sz="1000"/>
              <a:t>수정</a:t>
            </a:r>
            <a:endParaRPr lang="en-US" altLang="ko-KR" sz="1000"/>
          </a:p>
          <a:p>
            <a:r>
              <a:rPr lang="ko-KR" altLang="en-US" sz="1000"/>
              <a:t>프론트 구조를 구성 하고 데이터를 보내면서 </a:t>
            </a:r>
            <a:r>
              <a:rPr lang="en-US" altLang="ko-KR" sz="1000"/>
              <a:t>id</a:t>
            </a:r>
            <a:r>
              <a:rPr lang="ko-KR" altLang="en-US" sz="1000"/>
              <a:t>값의 예측이 가능해 조작이 가능 할 것 같아 예측이 불가능하고 독립적인 </a:t>
            </a:r>
            <a:r>
              <a:rPr lang="en-US" altLang="ko-KR" sz="1000"/>
              <a:t>UUID</a:t>
            </a:r>
            <a:r>
              <a:rPr lang="ko-KR" altLang="en-US" sz="1000"/>
              <a:t>로 변경했습니다</a:t>
            </a:r>
            <a:endParaRPr lang="en-US" altLang="ko-KR" sz="1000"/>
          </a:p>
        </p:txBody>
      </p:sp>
    </p:spTree>
    <p:extLst>
      <p:ext uri="{BB962C8B-B14F-4D97-AF65-F5344CB8AC3E}">
        <p14:creationId xmlns:p14="http://schemas.microsoft.com/office/powerpoint/2010/main" val="54585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12" y="1556792"/>
            <a:ext cx="2162278" cy="424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오른쪽 화살표 2"/>
          <p:cNvSpPr/>
          <p:nvPr/>
        </p:nvSpPr>
        <p:spPr>
          <a:xfrm>
            <a:off x="3141229" y="213285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3973225" y="3610760"/>
            <a:ext cx="2444013" cy="219130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전역변수  축소</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4039698" y="4096008"/>
            <a:ext cx="2311065" cy="1631216"/>
          </a:xfrm>
          <a:prstGeom prst="rect">
            <a:avLst/>
          </a:prstGeom>
          <a:noFill/>
        </p:spPr>
        <p:txBody>
          <a:bodyPr wrap="square" rtlCol="0">
            <a:spAutoFit/>
          </a:bodyPr>
          <a:lstStyle/>
          <a:p>
            <a:r>
              <a:rPr lang="en-US" altLang="ko-KR" sz="1000"/>
              <a:t>- </a:t>
            </a:r>
            <a:r>
              <a:rPr lang="ko-KR" altLang="en-US" sz="1000"/>
              <a:t>기존</a:t>
            </a:r>
            <a:r>
              <a:rPr lang="en-US" altLang="ko-KR" sz="1000"/>
              <a:t> </a:t>
            </a:r>
          </a:p>
          <a:p>
            <a:r>
              <a:rPr lang="ko-KR" altLang="en-US" sz="1000"/>
              <a:t>검색을 통해 나온 예제를 테스트를 하면서 사용한 전역변수를 정리 하지 않고 그대로 활용 했습니다</a:t>
            </a:r>
            <a:endParaRPr lang="en-US" altLang="ko-KR" sz="1000"/>
          </a:p>
          <a:p>
            <a:r>
              <a:rPr lang="en-US" altLang="ko-KR" sz="1000"/>
              <a:t>- </a:t>
            </a:r>
            <a:r>
              <a:rPr lang="ko-KR" altLang="en-US" sz="1000"/>
              <a:t>수정</a:t>
            </a:r>
            <a:endParaRPr lang="en-US" altLang="ko-KR" sz="1000"/>
          </a:p>
          <a:p>
            <a:r>
              <a:rPr lang="ko-KR" altLang="en-US" sz="1000"/>
              <a:t>전역 변수가 많아지면 불필요한 메모리가 늘어나며 어디에서나 변경이 가능해 </a:t>
            </a:r>
            <a:r>
              <a:rPr lang="ko-KR" altLang="en-US" sz="1000" err="1"/>
              <a:t>의도하지않은</a:t>
            </a:r>
            <a:r>
              <a:rPr lang="ko-KR" altLang="en-US" sz="1000"/>
              <a:t> 변경</a:t>
            </a:r>
            <a:r>
              <a:rPr lang="en-US" altLang="ko-KR" sz="1000"/>
              <a:t>, </a:t>
            </a:r>
            <a:r>
              <a:rPr lang="ko-KR" altLang="en-US" sz="1000"/>
              <a:t>유지보수의 어려움이 생기므로 최대한 함수 내부로 옮기면서 축소 시켰습니다</a:t>
            </a:r>
            <a:r>
              <a:rPr lang="en-US" altLang="ko-KR" sz="1000"/>
              <a:t>.</a:t>
            </a:r>
          </a:p>
        </p:txBody>
      </p:sp>
      <p:pic>
        <p:nvPicPr>
          <p:cNvPr id="4" name="Picture 3">
            <a:extLst>
              <a:ext uri="{FF2B5EF4-FFF2-40B4-BE49-F238E27FC236}">
                <a16:creationId xmlns:a16="http://schemas.microsoft.com/office/drawing/2014/main" id="{7FFE9D52-AF90-30C0-7D7B-DAFB17D06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56" y="1268760"/>
            <a:ext cx="258127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00C08EB6-5F14-16AD-8E3E-FAC23B7C1C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8996" y="2708920"/>
            <a:ext cx="1943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E5B3AABA-3ED5-9BF9-DA87-5ACA87835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8168" y="3279253"/>
            <a:ext cx="4164757" cy="116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직선 연결선 7">
            <a:extLst>
              <a:ext uri="{FF2B5EF4-FFF2-40B4-BE49-F238E27FC236}">
                <a16:creationId xmlns:a16="http://schemas.microsoft.com/office/drawing/2014/main" id="{C1304F59-45A5-EFFA-F12A-243E02F6D66E}"/>
              </a:ext>
            </a:extLst>
          </p:cNvPr>
          <p:cNvCxnSpPr/>
          <p:nvPr/>
        </p:nvCxnSpPr>
        <p:spPr>
          <a:xfrm>
            <a:off x="7176120" y="764704"/>
            <a:ext cx="0" cy="5400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화살표: 아래쪽 8">
            <a:extLst>
              <a:ext uri="{FF2B5EF4-FFF2-40B4-BE49-F238E27FC236}">
                <a16:creationId xmlns:a16="http://schemas.microsoft.com/office/drawing/2014/main" id="{C5C1EF38-F158-6663-8215-4C555514EEB4}"/>
              </a:ext>
            </a:extLst>
          </p:cNvPr>
          <p:cNvSpPr/>
          <p:nvPr/>
        </p:nvSpPr>
        <p:spPr>
          <a:xfrm>
            <a:off x="9552384" y="2204864"/>
            <a:ext cx="360034" cy="288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 name="그룹 16">
            <a:extLst>
              <a:ext uri="{FF2B5EF4-FFF2-40B4-BE49-F238E27FC236}">
                <a16:creationId xmlns:a16="http://schemas.microsoft.com/office/drawing/2014/main" id="{4ED7F671-54E3-812A-FE6F-17B121747472}"/>
              </a:ext>
            </a:extLst>
          </p:cNvPr>
          <p:cNvGrpSpPr/>
          <p:nvPr/>
        </p:nvGrpSpPr>
        <p:grpSpPr>
          <a:xfrm>
            <a:off x="8561162" y="4554803"/>
            <a:ext cx="2444013" cy="1910225"/>
            <a:chOff x="12356275" y="307279"/>
            <a:chExt cx="1999464" cy="2204488"/>
          </a:xfrm>
        </p:grpSpPr>
        <p:sp>
          <p:nvSpPr>
            <p:cNvPr id="18" name="직사각형 17">
              <a:extLst>
                <a:ext uri="{FF2B5EF4-FFF2-40B4-BE49-F238E27FC236}">
                  <a16:creationId xmlns:a16="http://schemas.microsoft.com/office/drawing/2014/main" id="{5D25C051-71C2-67A8-CBEA-FAAC3773C2B3}"/>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9" name="Freeform 311">
              <a:extLst>
                <a:ext uri="{FF2B5EF4-FFF2-40B4-BE49-F238E27FC236}">
                  <a16:creationId xmlns:a16="http://schemas.microsoft.com/office/drawing/2014/main" id="{8DED7059-FBF0-4592-10D1-27B1FCE07AA6}"/>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검색에  대한 처리</a:t>
              </a:r>
            </a:p>
          </p:txBody>
        </p:sp>
      </p:grpSp>
      <p:sp>
        <p:nvSpPr>
          <p:cNvPr id="20" name="TextBox 19">
            <a:extLst>
              <a:ext uri="{FF2B5EF4-FFF2-40B4-BE49-F238E27FC236}">
                <a16:creationId xmlns:a16="http://schemas.microsoft.com/office/drawing/2014/main" id="{99AB4C88-738F-9D71-F91B-CA6C8038022C}"/>
              </a:ext>
            </a:extLst>
          </p:cNvPr>
          <p:cNvSpPr txBox="1"/>
          <p:nvPr/>
        </p:nvSpPr>
        <p:spPr>
          <a:xfrm>
            <a:off x="8624714" y="5082466"/>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err="1"/>
              <a:t>페이징</a:t>
            </a:r>
            <a:r>
              <a:rPr lang="ko-KR" altLang="en-US" sz="1000"/>
              <a:t> 이동이나 검색어 변경의 오류를 수정하기 위해 검색버튼을 눌렀을 경우 </a:t>
            </a:r>
            <a:r>
              <a:rPr lang="en-US" altLang="ko-KR" sz="1000" err="1"/>
              <a:t>searchBool</a:t>
            </a:r>
            <a:r>
              <a:rPr lang="ko-KR" altLang="en-US" sz="1000"/>
              <a:t>로 검색어에 대한 처리를 했습니다</a:t>
            </a:r>
            <a:endParaRPr lang="en-US" altLang="ko-KR" sz="1000"/>
          </a:p>
          <a:p>
            <a:pPr marL="171450" indent="-171450">
              <a:buFontTx/>
              <a:buChar char="-"/>
            </a:pPr>
            <a:r>
              <a:rPr lang="ko-KR" altLang="en-US" sz="1000"/>
              <a:t>수정</a:t>
            </a:r>
            <a:endParaRPr lang="en-US" altLang="ko-KR" sz="1000"/>
          </a:p>
          <a:p>
            <a:r>
              <a:rPr lang="ko-KR" altLang="en-US" sz="1000"/>
              <a:t>검색어를 전역변수로 저장하는 것만으로 처리가 가능해 수정했습니다</a:t>
            </a:r>
            <a:r>
              <a:rPr lang="en-US" altLang="ko-KR" sz="1000"/>
              <a:t>.</a:t>
            </a:r>
          </a:p>
        </p:txBody>
      </p:sp>
      <p:pic>
        <p:nvPicPr>
          <p:cNvPr id="15" name="그림 14">
            <a:extLst>
              <a:ext uri="{FF2B5EF4-FFF2-40B4-BE49-F238E27FC236}">
                <a16:creationId xmlns:a16="http://schemas.microsoft.com/office/drawing/2014/main" id="{EA025D33-E443-36A5-5991-325A1CDEE2CC}"/>
              </a:ext>
            </a:extLst>
          </p:cNvPr>
          <p:cNvPicPr>
            <a:picLocks noChangeAspect="1"/>
          </p:cNvPicPr>
          <p:nvPr/>
        </p:nvPicPr>
        <p:blipFill>
          <a:blip r:embed="rId6"/>
          <a:stretch>
            <a:fillRect/>
          </a:stretch>
        </p:blipFill>
        <p:spPr>
          <a:xfrm>
            <a:off x="3676808" y="1449198"/>
            <a:ext cx="3279297" cy="1259721"/>
          </a:xfrm>
          <a:prstGeom prst="rect">
            <a:avLst/>
          </a:prstGeom>
        </p:spPr>
      </p:pic>
    </p:spTree>
    <p:extLst>
      <p:ext uri="{BB962C8B-B14F-4D97-AF65-F5344CB8AC3E}">
        <p14:creationId xmlns:p14="http://schemas.microsoft.com/office/powerpoint/2010/main" val="324982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sp>
        <p:nvSpPr>
          <p:cNvPr id="3" name="오른쪽 화살표 2"/>
          <p:cNvSpPr/>
          <p:nvPr/>
        </p:nvSpPr>
        <p:spPr>
          <a:xfrm>
            <a:off x="5735960" y="2313593"/>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59496" y="4025977"/>
            <a:ext cx="2444013" cy="197619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1"/>
              <a:ext cx="1999464" cy="49704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검색초기화 </a:t>
              </a:r>
              <a:r>
                <a:rPr lang="en-US" altLang="ko-KR" sz="1400" b="1">
                  <a:solidFill>
                    <a:schemeClr val="tx1"/>
                  </a:solidFill>
                  <a:latin typeface="Rix모던고딕 L" panose="02020603020101020101" pitchFamily="18" charset="-127"/>
                  <a:ea typeface="Rix모던고딕 L" panose="02020603020101020101" pitchFamily="18" charset="-127"/>
                </a:rPr>
                <a:t>type</a:t>
              </a:r>
              <a:r>
                <a:rPr lang="ko-KR" altLang="en-US" sz="1400" b="1">
                  <a:solidFill>
                    <a:schemeClr val="tx1"/>
                  </a:solidFill>
                  <a:latin typeface="Rix모던고딕 L" panose="02020603020101020101" pitchFamily="18" charset="-127"/>
                  <a:ea typeface="Rix모던고딕 L" panose="02020603020101020101" pitchFamily="18" charset="-127"/>
                </a:rPr>
                <a:t>과 </a:t>
              </a:r>
              <a:r>
                <a:rPr lang="en-US" altLang="ko-KR" sz="1400" b="1">
                  <a:solidFill>
                    <a:schemeClr val="tx1"/>
                  </a:solidFill>
                  <a:latin typeface="Rix모던고딕 L" panose="02020603020101020101" pitchFamily="18" charset="-127"/>
                  <a:ea typeface="Rix모던고딕 L" panose="02020603020101020101" pitchFamily="18" charset="-127"/>
                </a:rPr>
                <a:t>limit</a:t>
              </a:r>
              <a:endParaRPr lang="ko-KR" altLang="en-US" sz="1400" b="1">
                <a:solidFill>
                  <a:schemeClr val="tx1"/>
                </a:solidFill>
                <a:latin typeface="Rix모던고딕 L" panose="02020603020101020101" pitchFamily="18" charset="-127"/>
                <a:ea typeface="Rix모던고딕 L" panose="02020603020101020101" pitchFamily="18" charset="-127"/>
              </a:endParaRP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625969" y="4512595"/>
            <a:ext cx="2311065" cy="132343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초기 설정된 검색타입과</a:t>
            </a:r>
            <a:r>
              <a:rPr lang="en-US" altLang="ko-KR" sz="1000"/>
              <a:t>, </a:t>
            </a:r>
            <a:r>
              <a:rPr lang="ko-KR" altLang="en-US" sz="1000"/>
              <a:t>최대 게시글 수를 초기</a:t>
            </a:r>
            <a:r>
              <a:rPr lang="en-US" altLang="ko-KR" sz="1000"/>
              <a:t> value</a:t>
            </a:r>
            <a:r>
              <a:rPr lang="ko-KR" altLang="en-US" sz="1000"/>
              <a:t>값을 직접 대입 했습니다</a:t>
            </a:r>
            <a:endParaRPr lang="en-US" altLang="ko-KR" sz="1000"/>
          </a:p>
          <a:p>
            <a:r>
              <a:rPr lang="en-US" altLang="ko-KR" sz="1000"/>
              <a:t>- </a:t>
            </a:r>
            <a:r>
              <a:rPr lang="ko-KR" altLang="en-US" sz="1000"/>
              <a:t>수정</a:t>
            </a:r>
            <a:endParaRPr lang="en-US" altLang="ko-KR" sz="1000"/>
          </a:p>
          <a:p>
            <a:r>
              <a:rPr lang="ko-KR" altLang="en-US" sz="1000"/>
              <a:t>검색타입이나 최대 게시글 수의 옵션 태그가 수정 </a:t>
            </a:r>
            <a:r>
              <a:rPr lang="ko-KR" altLang="en-US" sz="1000" err="1"/>
              <a:t>될시</a:t>
            </a:r>
            <a:r>
              <a:rPr lang="ko-KR" altLang="en-US" sz="1000"/>
              <a:t> 태그만 수정하면 바로 적용될 수 있게 변경했습니다</a:t>
            </a:r>
            <a:r>
              <a:rPr lang="en-US" altLang="ko-KR" sz="100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12776"/>
            <a:ext cx="4114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120" y="1374675"/>
            <a:ext cx="44100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2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en-US" altLang="ko-KR"/>
              <a:t>PPT</a:t>
            </a:r>
            <a:r>
              <a:rPr lang="ko-KR" altLang="en-US"/>
              <a:t>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995083950"/>
              </p:ext>
            </p:extLst>
          </p:nvPr>
        </p:nvGraphicFramePr>
        <p:xfrm>
          <a:off x="911424" y="1340768"/>
          <a:ext cx="9865096" cy="4176465"/>
        </p:xfrm>
        <a:graphic>
          <a:graphicData uri="http://schemas.openxmlformats.org/drawingml/2006/table">
            <a:tbl>
              <a:tblPr>
                <a:tableStyleId>{5C22544A-7EE6-4342-B048-85BDC9FD1C3A}</a:tableStyleId>
              </a:tblPr>
              <a:tblGrid>
                <a:gridCol w="1611932">
                  <a:extLst>
                    <a:ext uri="{9D8B030D-6E8A-4147-A177-3AD203B41FA5}">
                      <a16:colId xmlns:a16="http://schemas.microsoft.com/office/drawing/2014/main" val="20000"/>
                    </a:ext>
                  </a:extLst>
                </a:gridCol>
                <a:gridCol w="8253164">
                  <a:extLst>
                    <a:ext uri="{9D8B030D-6E8A-4147-A177-3AD203B41FA5}">
                      <a16:colId xmlns:a16="http://schemas.microsoft.com/office/drawing/2014/main" val="1932864301"/>
                    </a:ext>
                  </a:extLst>
                </a:gridCol>
              </a:tblGrid>
              <a:tr h="523429">
                <a:tc>
                  <a:txBody>
                    <a:bodyPr/>
                    <a:lstStyle/>
                    <a:p>
                      <a:pPr algn="ctr" latinLnBrk="1"/>
                      <a:r>
                        <a:rPr lang="ko-KR" altLang="en-US" sz="1000" b="1">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latinLnBrk="1"/>
                      <a:r>
                        <a:rPr lang="ko-KR" altLang="en-US" sz="1000" b="1">
                          <a:solidFill>
                            <a:schemeClr val="tx1"/>
                          </a:solidFill>
                        </a:rPr>
                        <a:t>내용</a:t>
                      </a:r>
                      <a:endParaRPr lang="ko-KR" altLang="en-US"/>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0187">
                <a:tc>
                  <a:txBody>
                    <a:bodyPr/>
                    <a:lstStyle/>
                    <a:p>
                      <a:pPr algn="ctr" latinLnBrk="1">
                        <a:lnSpc>
                          <a:spcPct val="120000"/>
                        </a:lnSpc>
                      </a:pPr>
                      <a:r>
                        <a:rPr lang="ko-KR" altLang="en-US" sz="120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en-US" altLang="ko-KR" sz="1200"/>
                        <a:t>CRUD </a:t>
                      </a:r>
                      <a:r>
                        <a:rPr lang="ko-KR" altLang="en-US" sz="1200"/>
                        <a:t>기능을 모두 비동기 처리로 구현하는 경험이 부족한 상태에서</a:t>
                      </a:r>
                      <a:r>
                        <a:rPr lang="en-US" altLang="ko-KR" sz="1200"/>
                        <a:t>, </a:t>
                      </a:r>
                      <a:r>
                        <a:rPr lang="ko-KR" altLang="en-US" sz="1200"/>
                        <a:t>신혼여행으로 인한 시간적 부족까지 겹쳐 기능 구현에만 급급한 복잡한 코드를 작성함</a:t>
                      </a:r>
                      <a:r>
                        <a:rPr lang="en-US" altLang="ko-KR" sz="1200"/>
                        <a:t>. </a:t>
                      </a:r>
                      <a:r>
                        <a:rPr lang="ko-KR" altLang="en-US" sz="1200"/>
                        <a:t>이를 계기로 코드의 품질을 높이기 위해 리팩토링을 진행하면서</a:t>
                      </a:r>
                      <a:r>
                        <a:rPr lang="en-US" altLang="ko-KR" sz="1200"/>
                        <a:t>, </a:t>
                      </a:r>
                      <a:r>
                        <a:rPr lang="ko-KR" altLang="en-US" sz="1200"/>
                        <a:t>비동기 처리에 대한 이해와 전체적인 구조를 파악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1013918">
                <a:tc>
                  <a:txBody>
                    <a:bodyPr/>
                    <a:lstStyle/>
                    <a:p>
                      <a:pPr algn="ctr" latinLnBrk="1">
                        <a:lnSpc>
                          <a:spcPct val="120000"/>
                        </a:lnSpc>
                      </a:pPr>
                      <a:r>
                        <a:rPr lang="ko-KR" altLang="en-US" sz="120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t>코드 리뷰 수정을 통한 개발역량 강화</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1013918">
                <a:tc>
                  <a:txBody>
                    <a:bodyPr/>
                    <a:lstStyle/>
                    <a:p>
                      <a:pPr algn="ctr" latinLnBrk="1">
                        <a:lnSpc>
                          <a:spcPct val="120000"/>
                        </a:lnSpc>
                      </a:pPr>
                      <a:r>
                        <a:rPr lang="ko-KR" altLang="en-US" sz="120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r>
                        <a:rPr lang="ko-KR" altLang="en-US" sz="1200">
                          <a:solidFill>
                            <a:schemeClr val="tx1"/>
                          </a:solidFill>
                          <a:latin typeface="+mn-ea"/>
                          <a:ea typeface="+mn-ea"/>
                        </a:rPr>
                        <a:t>본인의 역량 상승</a:t>
                      </a:r>
                      <a:endParaRPr lang="ko-KR" altLang="en-US" sz="320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15013">
                <a:tc gridSpan="2">
                  <a:txBody>
                    <a:bodyPr/>
                    <a:lstStyle/>
                    <a:p>
                      <a:pPr algn="ctr" latinLnBrk="1">
                        <a:lnSpc>
                          <a:spcPct val="120000"/>
                        </a:lnSpc>
                      </a:pPr>
                      <a:endParaRPr lang="ko-KR" altLang="en-US" sz="90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616981493"/>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2135560" y="4139787"/>
            <a:ext cx="2444013" cy="215079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모달창 구분</a:t>
              </a:r>
            </a:p>
          </p:txBody>
        </p:sp>
      </p:gr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184" y="1397617"/>
            <a:ext cx="4526484" cy="212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78472" y="1018259"/>
            <a:ext cx="646331" cy="369332"/>
          </a:xfrm>
          <a:prstGeom prst="rect">
            <a:avLst/>
          </a:prstGeom>
          <a:noFill/>
        </p:spPr>
        <p:txBody>
          <a:bodyPr wrap="none" rtlCol="0">
            <a:spAutoFit/>
          </a:bodyPr>
          <a:lstStyle/>
          <a:p>
            <a:r>
              <a:rPr lang="ko-KR" altLang="en-US"/>
              <a:t>등록</a:t>
            </a:r>
          </a:p>
        </p:txBody>
      </p:sp>
      <p:sp>
        <p:nvSpPr>
          <p:cNvPr id="15" name="TextBox 14"/>
          <p:cNvSpPr txBox="1"/>
          <p:nvPr/>
        </p:nvSpPr>
        <p:spPr>
          <a:xfrm>
            <a:off x="3250644" y="1147956"/>
            <a:ext cx="646331" cy="369332"/>
          </a:xfrm>
          <a:prstGeom prst="rect">
            <a:avLst/>
          </a:prstGeom>
          <a:noFill/>
        </p:spPr>
        <p:txBody>
          <a:bodyPr wrap="none" rtlCol="0">
            <a:spAutoFit/>
          </a:bodyPr>
          <a:lstStyle/>
          <a:p>
            <a:r>
              <a:rPr lang="ko-KR" altLang="en-US"/>
              <a:t>상세</a:t>
            </a:r>
          </a:p>
        </p:txBody>
      </p:sp>
      <p:pic>
        <p:nvPicPr>
          <p:cNvPr id="3" name="그림 2">
            <a:extLst>
              <a:ext uri="{FF2B5EF4-FFF2-40B4-BE49-F238E27FC236}">
                <a16:creationId xmlns:a16="http://schemas.microsoft.com/office/drawing/2014/main" id="{FA6A2545-A69E-446F-30D1-94219A46563D}"/>
              </a:ext>
            </a:extLst>
          </p:cNvPr>
          <p:cNvPicPr>
            <a:picLocks noChangeAspect="1"/>
          </p:cNvPicPr>
          <p:nvPr/>
        </p:nvPicPr>
        <p:blipFill>
          <a:blip r:embed="rId3"/>
          <a:stretch>
            <a:fillRect/>
          </a:stretch>
        </p:blipFill>
        <p:spPr>
          <a:xfrm>
            <a:off x="1559496" y="1537615"/>
            <a:ext cx="3931088" cy="2399475"/>
          </a:xfrm>
          <a:prstGeom prst="rect">
            <a:avLst/>
          </a:prstGeom>
        </p:spPr>
      </p:pic>
      <p:pic>
        <p:nvPicPr>
          <p:cNvPr id="5" name="그림 4">
            <a:extLst>
              <a:ext uri="{FF2B5EF4-FFF2-40B4-BE49-F238E27FC236}">
                <a16:creationId xmlns:a16="http://schemas.microsoft.com/office/drawing/2014/main" id="{08E76D7F-3520-D1FC-43E3-6AF0CE9C9580}"/>
              </a:ext>
            </a:extLst>
          </p:cNvPr>
          <p:cNvPicPr>
            <a:picLocks noChangeAspect="1"/>
          </p:cNvPicPr>
          <p:nvPr/>
        </p:nvPicPr>
        <p:blipFill>
          <a:blip r:embed="rId4"/>
          <a:stretch>
            <a:fillRect/>
          </a:stretch>
        </p:blipFill>
        <p:spPr>
          <a:xfrm>
            <a:off x="6594708" y="3934798"/>
            <a:ext cx="4613860" cy="2355788"/>
          </a:xfrm>
          <a:prstGeom prst="rect">
            <a:avLst/>
          </a:prstGeom>
        </p:spPr>
      </p:pic>
      <p:sp>
        <p:nvSpPr>
          <p:cNvPr id="6" name="TextBox 5">
            <a:extLst>
              <a:ext uri="{FF2B5EF4-FFF2-40B4-BE49-F238E27FC236}">
                <a16:creationId xmlns:a16="http://schemas.microsoft.com/office/drawing/2014/main" id="{55D121EB-AD66-EA06-6DEC-AF35DC8818DF}"/>
              </a:ext>
            </a:extLst>
          </p:cNvPr>
          <p:cNvSpPr txBox="1"/>
          <p:nvPr/>
        </p:nvSpPr>
        <p:spPr>
          <a:xfrm>
            <a:off x="8616280" y="3587291"/>
            <a:ext cx="646331" cy="369332"/>
          </a:xfrm>
          <a:prstGeom prst="rect">
            <a:avLst/>
          </a:prstGeom>
          <a:noFill/>
        </p:spPr>
        <p:txBody>
          <a:bodyPr wrap="none" rtlCol="0">
            <a:spAutoFit/>
          </a:bodyPr>
          <a:lstStyle/>
          <a:p>
            <a:r>
              <a:rPr lang="ko-KR" altLang="en-US"/>
              <a:t>수정</a:t>
            </a:r>
          </a:p>
        </p:txBody>
      </p:sp>
      <p:sp>
        <p:nvSpPr>
          <p:cNvPr id="7" name="TextBox 6">
            <a:extLst>
              <a:ext uri="{FF2B5EF4-FFF2-40B4-BE49-F238E27FC236}">
                <a16:creationId xmlns:a16="http://schemas.microsoft.com/office/drawing/2014/main" id="{39E4D30F-89B2-D95A-E73F-81A901782F7F}"/>
              </a:ext>
            </a:extLst>
          </p:cNvPr>
          <p:cNvSpPr txBox="1"/>
          <p:nvPr/>
        </p:nvSpPr>
        <p:spPr>
          <a:xfrm>
            <a:off x="2202033" y="4676835"/>
            <a:ext cx="2311065" cy="1631216"/>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상세 </a:t>
            </a:r>
            <a:r>
              <a:rPr lang="ko-KR" altLang="en-US" sz="1000" err="1"/>
              <a:t>모달창</a:t>
            </a:r>
            <a:r>
              <a:rPr lang="ko-KR" altLang="en-US" sz="1000"/>
              <a:t> 하나로 상세</a:t>
            </a:r>
            <a:r>
              <a:rPr lang="en-US" altLang="ko-KR" sz="1000"/>
              <a:t>, </a:t>
            </a:r>
            <a:r>
              <a:rPr lang="ko-KR" altLang="en-US" sz="1000"/>
              <a:t>수정</a:t>
            </a:r>
            <a:r>
              <a:rPr lang="en-US" altLang="ko-KR" sz="1000"/>
              <a:t>, </a:t>
            </a:r>
            <a:r>
              <a:rPr lang="ko-KR" altLang="en-US" sz="1000"/>
              <a:t>등록 구조를 만들면 비슷한 틀이라 크게 달라지지 않을까 생각을 해서 구현 했습니다 </a:t>
            </a:r>
            <a:endParaRPr lang="en-US" altLang="ko-KR" sz="1000"/>
          </a:p>
          <a:p>
            <a:r>
              <a:rPr lang="en-US" altLang="ko-KR" sz="1000"/>
              <a:t>- </a:t>
            </a:r>
            <a:r>
              <a:rPr lang="ko-KR" altLang="en-US" sz="1000"/>
              <a:t>수정</a:t>
            </a:r>
            <a:endParaRPr lang="en-US" altLang="ko-KR" sz="1000"/>
          </a:p>
          <a:p>
            <a:r>
              <a:rPr lang="en-US" altLang="ko-KR" sz="1000"/>
              <a:t>input </a:t>
            </a:r>
            <a:r>
              <a:rPr lang="ko-KR" altLang="en-US" sz="1000"/>
              <a:t>태그</a:t>
            </a:r>
            <a:r>
              <a:rPr lang="en-US" altLang="ko-KR" sz="1000"/>
              <a:t>, </a:t>
            </a:r>
            <a:r>
              <a:rPr lang="ko-KR" altLang="en-US" sz="1000"/>
              <a:t>텍스트 에디터 파일처리 구조 변경으로 </a:t>
            </a:r>
            <a:r>
              <a:rPr lang="en-US" altLang="ko-KR" sz="1000"/>
              <a:t>JS</a:t>
            </a:r>
            <a:r>
              <a:rPr lang="ko-KR" altLang="en-US" sz="1000"/>
              <a:t>의 복잡도가 증가해 상세</a:t>
            </a:r>
            <a:r>
              <a:rPr lang="en-US" altLang="ko-KR" sz="1000"/>
              <a:t>, </a:t>
            </a:r>
            <a:r>
              <a:rPr lang="ko-KR" altLang="en-US" sz="1000"/>
              <a:t>등록</a:t>
            </a:r>
            <a:r>
              <a:rPr lang="en-US" altLang="ko-KR" sz="1000"/>
              <a:t>+</a:t>
            </a:r>
            <a:r>
              <a:rPr lang="ko-KR" altLang="en-US" sz="1000"/>
              <a:t>수정 </a:t>
            </a:r>
            <a:r>
              <a:rPr lang="ko-KR" altLang="en-US" sz="1000" err="1"/>
              <a:t>모달을</a:t>
            </a:r>
            <a:r>
              <a:rPr lang="ko-KR" altLang="en-US" sz="1000"/>
              <a:t> 나누어서 </a:t>
            </a:r>
            <a:r>
              <a:rPr lang="en-US" altLang="ko-KR" sz="1000"/>
              <a:t>JS</a:t>
            </a:r>
            <a:r>
              <a:rPr lang="ko-KR" altLang="en-US" sz="1000"/>
              <a:t>도 간결하게 구현했습니다</a:t>
            </a:r>
            <a:endParaRPr lang="en-US" altLang="ko-KR" sz="1000"/>
          </a:p>
        </p:txBody>
      </p:sp>
    </p:spTree>
    <p:extLst>
      <p:ext uri="{BB962C8B-B14F-4D97-AF65-F5344CB8AC3E}">
        <p14:creationId xmlns:p14="http://schemas.microsoft.com/office/powerpoint/2010/main" val="204598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9336360" y="2564904"/>
            <a:ext cx="2444013" cy="1910225"/>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439527"/>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정규식 사용</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402833" y="3022931"/>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제목과 내용의 데이터를 유효성 검사를 각각 나누어 진행 했습니다</a:t>
            </a:r>
            <a:endParaRPr lang="en-US" altLang="ko-KR" sz="1000"/>
          </a:p>
          <a:p>
            <a:r>
              <a:rPr lang="en-US" altLang="ko-KR" sz="1000"/>
              <a:t>- </a:t>
            </a:r>
            <a:r>
              <a:rPr lang="ko-KR" altLang="en-US" sz="1000"/>
              <a:t>수정</a:t>
            </a:r>
            <a:endParaRPr lang="en-US" altLang="ko-KR" sz="1000"/>
          </a:p>
          <a:p>
            <a:r>
              <a:rPr lang="ko-KR" altLang="en-US" sz="1000"/>
              <a:t>사용자 등록을 구현하면서 적용한 정규식을 적용하여 유효성 검사를 했습니다</a:t>
            </a:r>
            <a:endParaRPr lang="en-US" altLang="ko-KR" sz="1000"/>
          </a:p>
        </p:txBody>
      </p:sp>
      <p:sp>
        <p:nvSpPr>
          <p:cNvPr id="3" name="오른쪽 화살표 2"/>
          <p:cNvSpPr/>
          <p:nvPr/>
        </p:nvSpPr>
        <p:spPr>
          <a:xfrm>
            <a:off x="4913199" y="3176972"/>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15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836812"/>
            <a:ext cx="3755078"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그림 5">
            <a:extLst>
              <a:ext uri="{FF2B5EF4-FFF2-40B4-BE49-F238E27FC236}">
                <a16:creationId xmlns:a16="http://schemas.microsoft.com/office/drawing/2014/main" id="{0B6964FB-7462-EED5-601F-8B9394CF36A4}"/>
              </a:ext>
            </a:extLst>
          </p:cNvPr>
          <p:cNvPicPr>
            <a:picLocks noChangeAspect="1"/>
          </p:cNvPicPr>
          <p:nvPr/>
        </p:nvPicPr>
        <p:blipFill>
          <a:blip r:embed="rId3"/>
          <a:stretch>
            <a:fillRect/>
          </a:stretch>
        </p:blipFill>
        <p:spPr>
          <a:xfrm>
            <a:off x="5663952" y="1865047"/>
            <a:ext cx="2980153" cy="3384376"/>
          </a:xfrm>
          <a:prstGeom prst="rect">
            <a:avLst/>
          </a:prstGeom>
        </p:spPr>
      </p:pic>
    </p:spTree>
    <p:extLst>
      <p:ext uri="{BB962C8B-B14F-4D97-AF65-F5344CB8AC3E}">
        <p14:creationId xmlns:p14="http://schemas.microsoft.com/office/powerpoint/2010/main" val="279060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855231" y="3488340"/>
            <a:ext cx="2444013" cy="2997929"/>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2"/>
              <a:ext cx="1999464" cy="217823"/>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에러 관리</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921704" y="3868325"/>
            <a:ext cx="2311065" cy="2246769"/>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파일 에러</a:t>
            </a:r>
            <a:r>
              <a:rPr lang="en-US" altLang="ko-KR" sz="1000"/>
              <a:t>, DB</a:t>
            </a:r>
            <a:r>
              <a:rPr lang="ko-KR" altLang="en-US" sz="1000"/>
              <a:t>에러</a:t>
            </a:r>
            <a:r>
              <a:rPr lang="en-US" altLang="ko-KR" sz="1000"/>
              <a:t> </a:t>
            </a:r>
            <a:r>
              <a:rPr lang="ko-KR" altLang="en-US" sz="1000"/>
              <a:t>등 여러 에러를 </a:t>
            </a:r>
            <a:r>
              <a:rPr lang="ko-KR" altLang="en-US" sz="1000" err="1"/>
              <a:t>각각넣어</a:t>
            </a:r>
            <a:r>
              <a:rPr lang="ko-KR" altLang="en-US" sz="1000"/>
              <a:t> 구분해 </a:t>
            </a:r>
            <a:r>
              <a:rPr lang="ko-KR" altLang="en-US" sz="1000" err="1"/>
              <a:t>넣다보니</a:t>
            </a:r>
            <a:r>
              <a:rPr lang="ko-KR" altLang="en-US" sz="1000"/>
              <a:t> 자바스크립트에서도 각 에러 명을 알아야 되는 불편함이 있었습니다</a:t>
            </a:r>
            <a:endParaRPr lang="en-US" altLang="ko-KR" sz="1000"/>
          </a:p>
          <a:p>
            <a:r>
              <a:rPr lang="en-US" altLang="ko-KR" sz="1000"/>
              <a:t>- </a:t>
            </a:r>
            <a:r>
              <a:rPr lang="ko-KR" altLang="en-US" sz="1000"/>
              <a:t>첫번째 수정</a:t>
            </a:r>
            <a:endParaRPr lang="en-US" altLang="ko-KR" sz="1000"/>
          </a:p>
          <a:p>
            <a:r>
              <a:rPr lang="ko-KR" altLang="en-US" sz="1000"/>
              <a:t> 문제가 </a:t>
            </a:r>
            <a:r>
              <a:rPr lang="ko-KR" altLang="en-US" sz="1000" err="1"/>
              <a:t>있을경우</a:t>
            </a:r>
            <a:r>
              <a:rPr lang="ko-KR" altLang="en-US" sz="1000"/>
              <a:t> </a:t>
            </a:r>
            <a:r>
              <a:rPr lang="en-US" altLang="ko-KR" sz="1000"/>
              <a:t>-1</a:t>
            </a:r>
            <a:r>
              <a:rPr lang="ko-KR" altLang="en-US" sz="1000"/>
              <a:t>을 반환하고 </a:t>
            </a:r>
            <a:r>
              <a:rPr lang="en-US" altLang="ko-KR" sz="1000"/>
              <a:t>“msg”</a:t>
            </a:r>
            <a:r>
              <a:rPr lang="ko-KR" altLang="en-US" sz="1000"/>
              <a:t>란 </a:t>
            </a:r>
            <a:r>
              <a:rPr lang="ko-KR" altLang="en-US" sz="1000" err="1"/>
              <a:t>키값으로</a:t>
            </a:r>
            <a:r>
              <a:rPr lang="ko-KR" altLang="en-US" sz="1000"/>
              <a:t> 프론트로 전달하여 </a:t>
            </a:r>
            <a:r>
              <a:rPr lang="en-US" altLang="ko-KR" sz="1000"/>
              <a:t>msg </a:t>
            </a:r>
            <a:r>
              <a:rPr lang="ko-KR" altLang="en-US" sz="1000"/>
              <a:t>내용만 출력하면 에러가 </a:t>
            </a:r>
            <a:r>
              <a:rPr lang="ko-KR" altLang="en-US" sz="1000" err="1"/>
              <a:t>전달될수</a:t>
            </a:r>
            <a:r>
              <a:rPr lang="ko-KR" altLang="en-US" sz="1000"/>
              <a:t> 있게 만들었습니다</a:t>
            </a:r>
            <a:endParaRPr lang="en-US" altLang="ko-KR" sz="1000"/>
          </a:p>
          <a:p>
            <a:r>
              <a:rPr lang="en-US" altLang="ko-KR" sz="1000"/>
              <a:t>- </a:t>
            </a:r>
            <a:r>
              <a:rPr lang="ko-KR" altLang="en-US" sz="1000"/>
              <a:t>두번째 수정</a:t>
            </a:r>
            <a:endParaRPr lang="en-US" altLang="ko-KR" sz="1000"/>
          </a:p>
          <a:p>
            <a:r>
              <a:rPr lang="en-US" altLang="ko-KR" sz="1000" err="1"/>
              <a:t>ResponseEntity</a:t>
            </a:r>
            <a:r>
              <a:rPr lang="en-US" altLang="ko-KR" sz="1000"/>
              <a:t>&lt;&gt; </a:t>
            </a:r>
            <a:r>
              <a:rPr lang="ko-KR" altLang="en-US" sz="1000"/>
              <a:t>클래스로 일관되게 에러 처리가 가능해 졌고 정밀한 에러 처리도 가능합니다</a:t>
            </a:r>
            <a:endParaRPr lang="en-US" altLang="ko-KR" sz="1000"/>
          </a:p>
        </p:txBody>
      </p:sp>
      <p:sp>
        <p:nvSpPr>
          <p:cNvPr id="3" name="오른쪽 화살표 2"/>
          <p:cNvSpPr/>
          <p:nvPr/>
        </p:nvSpPr>
        <p:spPr>
          <a:xfrm>
            <a:off x="6429419" y="2194420"/>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CC943072-12B9-FED4-E46E-4BC12EECC0C6}"/>
              </a:ext>
            </a:extLst>
          </p:cNvPr>
          <p:cNvPicPr>
            <a:picLocks noChangeAspect="1"/>
          </p:cNvPicPr>
          <p:nvPr/>
        </p:nvPicPr>
        <p:blipFill>
          <a:blip r:embed="rId2"/>
          <a:stretch>
            <a:fillRect/>
          </a:stretch>
        </p:blipFill>
        <p:spPr>
          <a:xfrm>
            <a:off x="7392144" y="1052066"/>
            <a:ext cx="3350750" cy="1698945"/>
          </a:xfrm>
          <a:prstGeom prst="rect">
            <a:avLst/>
          </a:prstGeom>
        </p:spPr>
      </p:pic>
      <p:pic>
        <p:nvPicPr>
          <p:cNvPr id="9" name="그림 8">
            <a:extLst>
              <a:ext uri="{FF2B5EF4-FFF2-40B4-BE49-F238E27FC236}">
                <a16:creationId xmlns:a16="http://schemas.microsoft.com/office/drawing/2014/main" id="{24BA44E2-23E6-981B-75B2-821E1DD9EA8A}"/>
              </a:ext>
            </a:extLst>
          </p:cNvPr>
          <p:cNvPicPr>
            <a:picLocks noChangeAspect="1"/>
          </p:cNvPicPr>
          <p:nvPr/>
        </p:nvPicPr>
        <p:blipFill>
          <a:blip r:embed="rId3"/>
          <a:stretch>
            <a:fillRect/>
          </a:stretch>
        </p:blipFill>
        <p:spPr>
          <a:xfrm>
            <a:off x="2489039" y="1131046"/>
            <a:ext cx="2963227" cy="459575"/>
          </a:xfrm>
          <a:prstGeom prst="rect">
            <a:avLst/>
          </a:prstGeom>
        </p:spPr>
      </p:pic>
      <p:pic>
        <p:nvPicPr>
          <p:cNvPr id="16" name="그림 15">
            <a:extLst>
              <a:ext uri="{FF2B5EF4-FFF2-40B4-BE49-F238E27FC236}">
                <a16:creationId xmlns:a16="http://schemas.microsoft.com/office/drawing/2014/main" id="{48D3FF6C-9751-CFD6-294A-211772855C41}"/>
              </a:ext>
            </a:extLst>
          </p:cNvPr>
          <p:cNvPicPr>
            <a:picLocks noChangeAspect="1"/>
          </p:cNvPicPr>
          <p:nvPr/>
        </p:nvPicPr>
        <p:blipFill>
          <a:blip r:embed="rId4"/>
          <a:stretch>
            <a:fillRect/>
          </a:stretch>
        </p:blipFill>
        <p:spPr>
          <a:xfrm>
            <a:off x="2139898" y="1672230"/>
            <a:ext cx="3930760" cy="1573810"/>
          </a:xfrm>
          <a:prstGeom prst="rect">
            <a:avLst/>
          </a:prstGeom>
        </p:spPr>
      </p:pic>
      <p:pic>
        <p:nvPicPr>
          <p:cNvPr id="19" name="그림 18">
            <a:extLst>
              <a:ext uri="{FF2B5EF4-FFF2-40B4-BE49-F238E27FC236}">
                <a16:creationId xmlns:a16="http://schemas.microsoft.com/office/drawing/2014/main" id="{10A1BAAA-AFA7-53A7-A5C5-DA70AFA23879}"/>
              </a:ext>
            </a:extLst>
          </p:cNvPr>
          <p:cNvPicPr>
            <a:picLocks noChangeAspect="1"/>
          </p:cNvPicPr>
          <p:nvPr/>
        </p:nvPicPr>
        <p:blipFill>
          <a:blip r:embed="rId5"/>
          <a:stretch>
            <a:fillRect/>
          </a:stretch>
        </p:blipFill>
        <p:spPr>
          <a:xfrm>
            <a:off x="8086633" y="2840551"/>
            <a:ext cx="1838582" cy="647790"/>
          </a:xfrm>
          <a:prstGeom prst="rect">
            <a:avLst/>
          </a:prstGeom>
        </p:spPr>
      </p:pic>
      <p:sp>
        <p:nvSpPr>
          <p:cNvPr id="4" name="화살표: 아래쪽 3">
            <a:extLst>
              <a:ext uri="{FF2B5EF4-FFF2-40B4-BE49-F238E27FC236}">
                <a16:creationId xmlns:a16="http://schemas.microsoft.com/office/drawing/2014/main" id="{76465164-0FDF-5DD4-E146-0019B04B8FED}"/>
              </a:ext>
            </a:extLst>
          </p:cNvPr>
          <p:cNvSpPr/>
          <p:nvPr/>
        </p:nvSpPr>
        <p:spPr>
          <a:xfrm>
            <a:off x="8717892" y="3640929"/>
            <a:ext cx="576064" cy="4320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4C8878F4-7478-0C28-3501-7BEAF4638650}"/>
              </a:ext>
            </a:extLst>
          </p:cNvPr>
          <p:cNvPicPr>
            <a:picLocks noChangeAspect="1"/>
          </p:cNvPicPr>
          <p:nvPr/>
        </p:nvPicPr>
        <p:blipFill>
          <a:blip r:embed="rId6"/>
          <a:stretch>
            <a:fillRect/>
          </a:stretch>
        </p:blipFill>
        <p:spPr>
          <a:xfrm>
            <a:off x="7320136" y="4140609"/>
            <a:ext cx="4297643" cy="1703297"/>
          </a:xfrm>
          <a:prstGeom prst="rect">
            <a:avLst/>
          </a:prstGeom>
        </p:spPr>
      </p:pic>
      <p:pic>
        <p:nvPicPr>
          <p:cNvPr id="18" name="그림 17">
            <a:extLst>
              <a:ext uri="{FF2B5EF4-FFF2-40B4-BE49-F238E27FC236}">
                <a16:creationId xmlns:a16="http://schemas.microsoft.com/office/drawing/2014/main" id="{5A2BBA13-4175-6D1E-3F45-85857EEB4D38}"/>
              </a:ext>
            </a:extLst>
          </p:cNvPr>
          <p:cNvPicPr>
            <a:picLocks noChangeAspect="1"/>
          </p:cNvPicPr>
          <p:nvPr/>
        </p:nvPicPr>
        <p:blipFill>
          <a:blip r:embed="rId7"/>
          <a:stretch>
            <a:fillRect/>
          </a:stretch>
        </p:blipFill>
        <p:spPr>
          <a:xfrm>
            <a:off x="5176011" y="5616662"/>
            <a:ext cx="3819500" cy="1241338"/>
          </a:xfrm>
          <a:prstGeom prst="rect">
            <a:avLst/>
          </a:prstGeom>
        </p:spPr>
      </p:pic>
      <p:sp>
        <p:nvSpPr>
          <p:cNvPr id="21" name="직사각형 20">
            <a:extLst>
              <a:ext uri="{FF2B5EF4-FFF2-40B4-BE49-F238E27FC236}">
                <a16:creationId xmlns:a16="http://schemas.microsoft.com/office/drawing/2014/main" id="{98653386-0459-5194-548A-51C326424654}"/>
              </a:ext>
            </a:extLst>
          </p:cNvPr>
          <p:cNvSpPr/>
          <p:nvPr/>
        </p:nvSpPr>
        <p:spPr>
          <a:xfrm>
            <a:off x="1782826" y="1064976"/>
            <a:ext cx="4601205" cy="236402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00206FF-279C-3D48-86A3-3E98570777BF}"/>
              </a:ext>
            </a:extLst>
          </p:cNvPr>
          <p:cNvSpPr/>
          <p:nvPr/>
        </p:nvSpPr>
        <p:spPr>
          <a:xfrm>
            <a:off x="7138123" y="920513"/>
            <a:ext cx="3819501" cy="265278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C6A3097C-A626-DCE4-FFDE-F44B2CB39F92}"/>
              </a:ext>
            </a:extLst>
          </p:cNvPr>
          <p:cNvSpPr/>
          <p:nvPr/>
        </p:nvSpPr>
        <p:spPr>
          <a:xfrm>
            <a:off x="5015879" y="4106422"/>
            <a:ext cx="6862061" cy="2751578"/>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332043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코드 리뷰 수정</a:t>
            </a:r>
          </a:p>
        </p:txBody>
      </p:sp>
      <p:grpSp>
        <p:nvGrpSpPr>
          <p:cNvPr id="11" name="그룹 10">
            <a:extLst>
              <a:ext uri="{FF2B5EF4-FFF2-40B4-BE49-F238E27FC236}">
                <a16:creationId xmlns:a16="http://schemas.microsoft.com/office/drawing/2014/main" id="{5A157CD1-3FB8-91ED-CE48-2B41E75F80DD}"/>
              </a:ext>
            </a:extLst>
          </p:cNvPr>
          <p:cNvGrpSpPr/>
          <p:nvPr/>
        </p:nvGrpSpPr>
        <p:grpSpPr>
          <a:xfrm>
            <a:off x="1526274" y="3933056"/>
            <a:ext cx="2444013" cy="1440160"/>
            <a:chOff x="12356275" y="307279"/>
            <a:chExt cx="1999464" cy="2204488"/>
          </a:xfrm>
        </p:grpSpPr>
        <p:sp>
          <p:nvSpPr>
            <p:cNvPr id="12" name="직사각형 11">
              <a:extLst>
                <a:ext uri="{FF2B5EF4-FFF2-40B4-BE49-F238E27FC236}">
                  <a16:creationId xmlns:a16="http://schemas.microsoft.com/office/drawing/2014/main" id="{687E34B7-6259-FEC3-C7B8-A8CADF74EF75}"/>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13" name="Freeform 311">
              <a:extLst>
                <a:ext uri="{FF2B5EF4-FFF2-40B4-BE49-F238E27FC236}">
                  <a16:creationId xmlns:a16="http://schemas.microsoft.com/office/drawing/2014/main" id="{86375F08-290C-6686-7B6C-A5EBE1AA008D}"/>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수정 삭제 </a:t>
              </a:r>
              <a:r>
                <a:rPr lang="en-US" altLang="ko-KR" sz="1400" b="1">
                  <a:solidFill>
                    <a:schemeClr val="tx1"/>
                  </a:solidFill>
                  <a:latin typeface="Rix모던고딕 L" panose="02020603020101020101" pitchFamily="18" charset="-127"/>
                  <a:ea typeface="Rix모던고딕 L" panose="02020603020101020101" pitchFamily="18" charset="-127"/>
                </a:rPr>
                <a:t>session </a:t>
              </a:r>
              <a:r>
                <a:rPr lang="ko-KR" altLang="en-US" sz="1400" b="1">
                  <a:solidFill>
                    <a:schemeClr val="tx1"/>
                  </a:solidFill>
                  <a:latin typeface="Rix모던고딕 L" panose="02020603020101020101" pitchFamily="18" charset="-127"/>
                  <a:ea typeface="Rix모던고딕 L" panose="02020603020101020101" pitchFamily="18" charset="-127"/>
                </a:rPr>
                <a:t>비교</a:t>
              </a:r>
            </a:p>
          </p:txBody>
        </p:sp>
      </p:grpSp>
      <p:sp>
        <p:nvSpPr>
          <p:cNvPr id="14" name="TextBox 13">
            <a:extLst>
              <a:ext uri="{FF2B5EF4-FFF2-40B4-BE49-F238E27FC236}">
                <a16:creationId xmlns:a16="http://schemas.microsoft.com/office/drawing/2014/main" id="{98D9CF91-486F-68B3-D8F8-D904EADE048E}"/>
              </a:ext>
            </a:extLst>
          </p:cNvPr>
          <p:cNvSpPr txBox="1"/>
          <p:nvPr/>
        </p:nvSpPr>
        <p:spPr>
          <a:xfrm>
            <a:off x="1562082" y="4391082"/>
            <a:ext cx="2311065" cy="861774"/>
          </a:xfrm>
          <a:prstGeom prst="rect">
            <a:avLst/>
          </a:prstGeom>
          <a:noFill/>
        </p:spPr>
        <p:txBody>
          <a:bodyPr wrap="square" rtlCol="0">
            <a:spAutoFit/>
          </a:bodyPr>
          <a:lstStyle/>
          <a:p>
            <a:r>
              <a:rPr lang="en-US" altLang="ko-KR" sz="1000"/>
              <a:t>- </a:t>
            </a:r>
            <a:r>
              <a:rPr lang="ko-KR" altLang="en-US" sz="1000"/>
              <a:t>수정이나 </a:t>
            </a:r>
            <a:r>
              <a:rPr lang="ko-KR" altLang="en-US" sz="1000" err="1"/>
              <a:t>삭제시</a:t>
            </a:r>
            <a:r>
              <a:rPr lang="ko-KR" altLang="en-US" sz="1000"/>
              <a:t> </a:t>
            </a:r>
            <a:r>
              <a:rPr lang="en-US" altLang="ko-KR" sz="1000"/>
              <a:t>html</a:t>
            </a:r>
            <a:r>
              <a:rPr lang="ko-KR" altLang="en-US" sz="1000"/>
              <a:t>을 조작하여 다른 사람의 유저코드로 글을 </a:t>
            </a:r>
            <a:r>
              <a:rPr lang="ko-KR" altLang="en-US" sz="1000" err="1"/>
              <a:t>변경하는걸</a:t>
            </a:r>
            <a:r>
              <a:rPr lang="ko-KR" altLang="en-US" sz="1000"/>
              <a:t> 막고자 세션유저코드와</a:t>
            </a:r>
            <a:r>
              <a:rPr lang="en-US" altLang="ko-KR" sz="1000"/>
              <a:t> </a:t>
            </a:r>
            <a:r>
              <a:rPr lang="ko-KR" altLang="en-US" sz="1000"/>
              <a:t>해당 </a:t>
            </a:r>
            <a:r>
              <a:rPr lang="ko-KR" altLang="en-US" sz="1000" err="1"/>
              <a:t>게시글에</a:t>
            </a:r>
            <a:r>
              <a:rPr lang="ko-KR" altLang="en-US" sz="1000"/>
              <a:t> 저장된 유저코드를 비교하여 수정</a:t>
            </a:r>
            <a:r>
              <a:rPr lang="en-US" altLang="ko-KR" sz="1000"/>
              <a:t>, </a:t>
            </a:r>
            <a:r>
              <a:rPr lang="ko-KR" altLang="en-US" sz="1000"/>
              <a:t>삭제 가능하게 만들었습니다</a:t>
            </a:r>
            <a:endParaRPr lang="en-US" altLang="ko-KR" sz="1000"/>
          </a:p>
        </p:txBody>
      </p:sp>
      <p:cxnSp>
        <p:nvCxnSpPr>
          <p:cNvPr id="15" name="직선 연결선 14">
            <a:extLst>
              <a:ext uri="{FF2B5EF4-FFF2-40B4-BE49-F238E27FC236}">
                <a16:creationId xmlns:a16="http://schemas.microsoft.com/office/drawing/2014/main" id="{F3F46086-F42A-6BA4-8138-FCE309712D99}"/>
              </a:ext>
            </a:extLst>
          </p:cNvPr>
          <p:cNvCxnSpPr/>
          <p:nvPr/>
        </p:nvCxnSpPr>
        <p:spPr>
          <a:xfrm>
            <a:off x="551993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그룹 22">
            <a:extLst>
              <a:ext uri="{FF2B5EF4-FFF2-40B4-BE49-F238E27FC236}">
                <a16:creationId xmlns:a16="http://schemas.microsoft.com/office/drawing/2014/main" id="{E22919F6-CC40-4163-45D4-E99B3DC1C40D}"/>
              </a:ext>
            </a:extLst>
          </p:cNvPr>
          <p:cNvGrpSpPr/>
          <p:nvPr/>
        </p:nvGrpSpPr>
        <p:grpSpPr>
          <a:xfrm>
            <a:off x="7824192" y="4149080"/>
            <a:ext cx="2444013" cy="1704630"/>
            <a:chOff x="12356275" y="307279"/>
            <a:chExt cx="1999464" cy="2204488"/>
          </a:xfrm>
        </p:grpSpPr>
        <p:sp>
          <p:nvSpPr>
            <p:cNvPr id="24" name="직사각형 23">
              <a:extLst>
                <a:ext uri="{FF2B5EF4-FFF2-40B4-BE49-F238E27FC236}">
                  <a16:creationId xmlns:a16="http://schemas.microsoft.com/office/drawing/2014/main" id="{59E44606-0141-0258-C8B1-55648571AC77}"/>
                </a:ext>
              </a:extLst>
            </p:cNvPr>
            <p:cNvSpPr/>
            <p:nvPr/>
          </p:nvSpPr>
          <p:spPr>
            <a:xfrm>
              <a:off x="12357470" y="307279"/>
              <a:ext cx="1997075" cy="2204488"/>
            </a:xfrm>
            <a:prstGeom prst="rect">
              <a:avLst/>
            </a:prstGeom>
            <a:solidFill>
              <a:schemeClr val="bg1"/>
            </a:solidFill>
            <a:ln w="1270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sz="1050" b="0">
                <a:latin typeface="Rix모던고딕 L" panose="02020603020101020101" pitchFamily="18" charset="-127"/>
                <a:ea typeface="Rix모던고딕 L" panose="02020603020101020101" pitchFamily="18" charset="-127"/>
              </a:endParaRPr>
            </a:p>
          </p:txBody>
        </p:sp>
        <p:sp>
          <p:nvSpPr>
            <p:cNvPr id="25" name="Freeform 311">
              <a:extLst>
                <a:ext uri="{FF2B5EF4-FFF2-40B4-BE49-F238E27FC236}">
                  <a16:creationId xmlns:a16="http://schemas.microsoft.com/office/drawing/2014/main" id="{6D3825FA-CE56-EAEE-2966-682F34124C83}"/>
                </a:ext>
              </a:extLst>
            </p:cNvPr>
            <p:cNvSpPr>
              <a:spLocks/>
            </p:cNvSpPr>
            <p:nvPr/>
          </p:nvSpPr>
          <p:spPr bwMode="auto">
            <a:xfrm>
              <a:off x="12356275" y="310570"/>
              <a:ext cx="1999464" cy="513581"/>
            </a:xfrm>
            <a:custGeom>
              <a:avLst/>
              <a:gdLst>
                <a:gd name="T0" fmla="*/ 2147483647 w 90"/>
                <a:gd name="T1" fmla="*/ 0 h 771"/>
                <a:gd name="T2" fmla="*/ 0 w 90"/>
                <a:gd name="T3" fmla="*/ 0 h 771"/>
                <a:gd name="T4" fmla="*/ 0 w 90"/>
                <a:gd name="T5" fmla="*/ 2147483647 h 771"/>
                <a:gd name="T6" fmla="*/ 2147483647 w 90"/>
                <a:gd name="T7" fmla="*/ 2147483647 h 771"/>
                <a:gd name="T8" fmla="*/ 0 60000 65536"/>
                <a:gd name="T9" fmla="*/ 0 60000 65536"/>
                <a:gd name="T10" fmla="*/ 0 60000 65536"/>
                <a:gd name="T11" fmla="*/ 0 60000 65536"/>
                <a:gd name="T12" fmla="*/ 0 w 90"/>
                <a:gd name="T13" fmla="*/ 0 h 771"/>
                <a:gd name="T14" fmla="*/ 90 w 90"/>
                <a:gd name="T15" fmla="*/ 771 h 771"/>
              </a:gdLst>
              <a:ahLst/>
              <a:cxnLst>
                <a:cxn ang="T8">
                  <a:pos x="T0" y="T1"/>
                </a:cxn>
                <a:cxn ang="T9">
                  <a:pos x="T2" y="T3"/>
                </a:cxn>
                <a:cxn ang="T10">
                  <a:pos x="T4" y="T5"/>
                </a:cxn>
                <a:cxn ang="T11">
                  <a:pos x="T6" y="T7"/>
                </a:cxn>
              </a:cxnLst>
              <a:rect l="T12" t="T13" r="T14" b="T15"/>
              <a:pathLst>
                <a:path w="90" h="771">
                  <a:moveTo>
                    <a:pt x="90" y="0"/>
                  </a:moveTo>
                  <a:lnTo>
                    <a:pt x="0" y="0"/>
                  </a:lnTo>
                  <a:lnTo>
                    <a:pt x="0" y="771"/>
                  </a:lnTo>
                  <a:lnTo>
                    <a:pt x="90" y="771"/>
                  </a:lnTo>
                </a:path>
              </a:pathLst>
            </a:custGeom>
            <a:solidFill>
              <a:schemeClr val="bg1">
                <a:lumMod val="85000"/>
                <a:alpha val="53725"/>
              </a:schemeClr>
            </a:solidFill>
            <a:ln w="25400">
              <a:no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nchorCtr="0">
              <a:noAutofit/>
            </a:bodyPr>
            <a:lstStyle/>
            <a:p>
              <a:pPr algn="ctr"/>
              <a:r>
                <a:rPr lang="ko-KR" altLang="en-US" sz="1400" b="1">
                  <a:solidFill>
                    <a:schemeClr val="tx1"/>
                  </a:solidFill>
                  <a:latin typeface="Rix모던고딕 L" panose="02020603020101020101" pitchFamily="18" charset="-127"/>
                  <a:ea typeface="Rix모던고딕 L" panose="02020603020101020101" pitchFamily="18" charset="-127"/>
                </a:rPr>
                <a:t>  게시글 작성자 표출 변경</a:t>
              </a:r>
            </a:p>
          </p:txBody>
        </p:sp>
      </p:grpSp>
      <p:sp>
        <p:nvSpPr>
          <p:cNvPr id="26" name="TextBox 25">
            <a:extLst>
              <a:ext uri="{FF2B5EF4-FFF2-40B4-BE49-F238E27FC236}">
                <a16:creationId xmlns:a16="http://schemas.microsoft.com/office/drawing/2014/main" id="{F8C6AA7C-4096-006D-A028-156AB24108DC}"/>
              </a:ext>
            </a:extLst>
          </p:cNvPr>
          <p:cNvSpPr txBox="1"/>
          <p:nvPr/>
        </p:nvSpPr>
        <p:spPr>
          <a:xfrm>
            <a:off x="7890665" y="4653136"/>
            <a:ext cx="2311065" cy="1169551"/>
          </a:xfrm>
          <a:prstGeom prst="rect">
            <a:avLst/>
          </a:prstGeom>
          <a:noFill/>
        </p:spPr>
        <p:txBody>
          <a:bodyPr wrap="square" rtlCol="0">
            <a:spAutoFit/>
          </a:bodyPr>
          <a:lstStyle/>
          <a:p>
            <a:r>
              <a:rPr lang="en-US" altLang="ko-KR" sz="1000"/>
              <a:t>- </a:t>
            </a:r>
            <a:r>
              <a:rPr lang="ko-KR" altLang="en-US" sz="1000"/>
              <a:t>기존</a:t>
            </a:r>
            <a:endParaRPr lang="en-US" altLang="ko-KR" sz="1000"/>
          </a:p>
          <a:p>
            <a:r>
              <a:rPr lang="ko-KR" altLang="en-US" sz="1000"/>
              <a:t>로그인</a:t>
            </a:r>
            <a:r>
              <a:rPr lang="en-US" altLang="ko-KR" sz="1000"/>
              <a:t>ID</a:t>
            </a:r>
            <a:r>
              <a:rPr lang="ko-KR" altLang="en-US" sz="1000"/>
              <a:t>를 표출하여 게시글의 작성자 구분을 했습니다 </a:t>
            </a:r>
            <a:endParaRPr lang="en-US" altLang="ko-KR" sz="1000"/>
          </a:p>
          <a:p>
            <a:r>
              <a:rPr lang="en-US" altLang="ko-KR" sz="1000"/>
              <a:t>- </a:t>
            </a:r>
            <a:r>
              <a:rPr lang="ko-KR" altLang="en-US" sz="1000"/>
              <a:t>수정</a:t>
            </a:r>
            <a:endParaRPr lang="en-US" altLang="ko-KR" sz="1000"/>
          </a:p>
          <a:p>
            <a:r>
              <a:rPr lang="ko-KR" altLang="en-US" sz="1000"/>
              <a:t>보안상 로그인</a:t>
            </a:r>
            <a:r>
              <a:rPr lang="en-US" altLang="ko-KR" sz="1000"/>
              <a:t>ID</a:t>
            </a:r>
            <a:r>
              <a:rPr lang="ko-KR" altLang="en-US" sz="1000"/>
              <a:t>가 </a:t>
            </a:r>
            <a:r>
              <a:rPr lang="ko-KR" altLang="en-US" sz="1000" err="1"/>
              <a:t>보이는게</a:t>
            </a:r>
            <a:r>
              <a:rPr lang="ko-KR" altLang="en-US" sz="1000"/>
              <a:t> 좋지 않을 거라 생각하여 중복되지 않는 닉네임 스키마를 추가했습니다</a:t>
            </a:r>
            <a:endParaRPr lang="en-US" altLang="ko-KR" sz="1000"/>
          </a:p>
        </p:txBody>
      </p:sp>
      <p:pic>
        <p:nvPicPr>
          <p:cNvPr id="29" name="그림 28">
            <a:extLst>
              <a:ext uri="{FF2B5EF4-FFF2-40B4-BE49-F238E27FC236}">
                <a16:creationId xmlns:a16="http://schemas.microsoft.com/office/drawing/2014/main" id="{C4AD19A0-971E-6F45-3F56-3CE152F97E11}"/>
              </a:ext>
            </a:extLst>
          </p:cNvPr>
          <p:cNvPicPr>
            <a:picLocks noChangeAspect="1"/>
          </p:cNvPicPr>
          <p:nvPr/>
        </p:nvPicPr>
        <p:blipFill>
          <a:blip r:embed="rId2"/>
          <a:stretch>
            <a:fillRect/>
          </a:stretch>
        </p:blipFill>
        <p:spPr>
          <a:xfrm>
            <a:off x="6708850" y="1567484"/>
            <a:ext cx="1309913" cy="2372056"/>
          </a:xfrm>
          <a:prstGeom prst="rect">
            <a:avLst/>
          </a:prstGeom>
        </p:spPr>
      </p:pic>
      <p:sp>
        <p:nvSpPr>
          <p:cNvPr id="30" name="오른쪽 화살표 2">
            <a:extLst>
              <a:ext uri="{FF2B5EF4-FFF2-40B4-BE49-F238E27FC236}">
                <a16:creationId xmlns:a16="http://schemas.microsoft.com/office/drawing/2014/main" id="{2F12C2CA-C363-19E6-5974-60C551F3D826}"/>
              </a:ext>
            </a:extLst>
          </p:cNvPr>
          <p:cNvSpPr/>
          <p:nvPr/>
        </p:nvSpPr>
        <p:spPr>
          <a:xfrm>
            <a:off x="8616280" y="2477986"/>
            <a:ext cx="504056"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2" name="그림 31">
            <a:extLst>
              <a:ext uri="{FF2B5EF4-FFF2-40B4-BE49-F238E27FC236}">
                <a16:creationId xmlns:a16="http://schemas.microsoft.com/office/drawing/2014/main" id="{35A36FBC-5E8A-A8C0-C2B7-3A841D8D2E4F}"/>
              </a:ext>
            </a:extLst>
          </p:cNvPr>
          <p:cNvPicPr>
            <a:picLocks noChangeAspect="1"/>
          </p:cNvPicPr>
          <p:nvPr/>
        </p:nvPicPr>
        <p:blipFill>
          <a:blip r:embed="rId3"/>
          <a:stretch>
            <a:fillRect/>
          </a:stretch>
        </p:blipFill>
        <p:spPr>
          <a:xfrm>
            <a:off x="10083138" y="1677525"/>
            <a:ext cx="1309914" cy="2175531"/>
          </a:xfrm>
          <a:prstGeom prst="rect">
            <a:avLst/>
          </a:prstGeom>
        </p:spPr>
      </p:pic>
      <p:pic>
        <p:nvPicPr>
          <p:cNvPr id="4" name="그림 3">
            <a:extLst>
              <a:ext uri="{FF2B5EF4-FFF2-40B4-BE49-F238E27FC236}">
                <a16:creationId xmlns:a16="http://schemas.microsoft.com/office/drawing/2014/main" id="{24FB4883-F5CE-AC27-4CB7-AB8578E9993E}"/>
              </a:ext>
            </a:extLst>
          </p:cNvPr>
          <p:cNvPicPr>
            <a:picLocks noChangeAspect="1"/>
          </p:cNvPicPr>
          <p:nvPr/>
        </p:nvPicPr>
        <p:blipFill>
          <a:blip r:embed="rId4"/>
          <a:stretch>
            <a:fillRect/>
          </a:stretch>
        </p:blipFill>
        <p:spPr>
          <a:xfrm>
            <a:off x="834756" y="1677525"/>
            <a:ext cx="4058216" cy="1638529"/>
          </a:xfrm>
          <a:prstGeom prst="rect">
            <a:avLst/>
          </a:prstGeom>
        </p:spPr>
      </p:pic>
    </p:spTree>
    <p:extLst>
      <p:ext uri="{BB962C8B-B14F-4D97-AF65-F5344CB8AC3E}">
        <p14:creationId xmlns:p14="http://schemas.microsoft.com/office/powerpoint/2010/main" val="194024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5" name="그림 4">
            <a:extLst>
              <a:ext uri="{FF2B5EF4-FFF2-40B4-BE49-F238E27FC236}">
                <a16:creationId xmlns:a16="http://schemas.microsoft.com/office/drawing/2014/main" id="{D8E9A61A-4EF0-A238-97D8-74BC30CD5F17}"/>
              </a:ext>
            </a:extLst>
          </p:cNvPr>
          <p:cNvPicPr>
            <a:picLocks noChangeAspect="1"/>
          </p:cNvPicPr>
          <p:nvPr/>
        </p:nvPicPr>
        <p:blipFill>
          <a:blip r:embed="rId2"/>
          <a:stretch>
            <a:fillRect/>
          </a:stretch>
        </p:blipFill>
        <p:spPr>
          <a:xfrm>
            <a:off x="437360" y="1209365"/>
            <a:ext cx="11317279" cy="4439270"/>
          </a:xfrm>
          <a:prstGeom prst="rect">
            <a:avLst/>
          </a:prstGeom>
        </p:spPr>
      </p:pic>
    </p:spTree>
    <p:extLst>
      <p:ext uri="{BB962C8B-B14F-4D97-AF65-F5344CB8AC3E}">
        <p14:creationId xmlns:p14="http://schemas.microsoft.com/office/powerpoint/2010/main" val="36676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379478-2A5D-EE28-FA31-33BC8F8A12AD}"/>
              </a:ext>
            </a:extLst>
          </p:cNvPr>
          <p:cNvPicPr>
            <a:picLocks noChangeAspect="1"/>
          </p:cNvPicPr>
          <p:nvPr/>
        </p:nvPicPr>
        <p:blipFill>
          <a:blip r:embed="rId2"/>
          <a:stretch>
            <a:fillRect/>
          </a:stretch>
        </p:blipFill>
        <p:spPr>
          <a:xfrm>
            <a:off x="442123" y="1147444"/>
            <a:ext cx="11307753" cy="4563112"/>
          </a:xfrm>
          <a:prstGeom prst="rect">
            <a:avLst/>
          </a:prstGeom>
        </p:spPr>
      </p:pic>
    </p:spTree>
    <p:extLst>
      <p:ext uri="{BB962C8B-B14F-4D97-AF65-F5344CB8AC3E}">
        <p14:creationId xmlns:p14="http://schemas.microsoft.com/office/powerpoint/2010/main" val="141567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a:t>DB </a:t>
            </a:r>
            <a:r>
              <a:rPr lang="ko-KR" altLang="en-US"/>
              <a:t>설계</a:t>
            </a:r>
          </a:p>
        </p:txBody>
      </p:sp>
      <p:pic>
        <p:nvPicPr>
          <p:cNvPr id="4" name="그림 3">
            <a:extLst>
              <a:ext uri="{FF2B5EF4-FFF2-40B4-BE49-F238E27FC236}">
                <a16:creationId xmlns:a16="http://schemas.microsoft.com/office/drawing/2014/main" id="{2AE25251-6272-F9E0-FA7E-CCFF93D6421D}"/>
              </a:ext>
            </a:extLst>
          </p:cNvPr>
          <p:cNvPicPr>
            <a:picLocks noChangeAspect="1"/>
          </p:cNvPicPr>
          <p:nvPr/>
        </p:nvPicPr>
        <p:blipFill>
          <a:blip r:embed="rId2"/>
          <a:stretch>
            <a:fillRect/>
          </a:stretch>
        </p:blipFill>
        <p:spPr>
          <a:xfrm>
            <a:off x="189675" y="1214128"/>
            <a:ext cx="11812649" cy="4429743"/>
          </a:xfrm>
          <a:prstGeom prst="rect">
            <a:avLst/>
          </a:prstGeom>
        </p:spPr>
      </p:pic>
    </p:spTree>
    <p:extLst>
      <p:ext uri="{BB962C8B-B14F-4D97-AF65-F5344CB8AC3E}">
        <p14:creationId xmlns:p14="http://schemas.microsoft.com/office/powerpoint/2010/main" val="145184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인터셉터</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9024273" y="5167012"/>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sp>
        <p:nvSpPr>
          <p:cNvPr id="54" name="직사각형 53">
            <a:extLst>
              <a:ext uri="{FF2B5EF4-FFF2-40B4-BE49-F238E27FC236}">
                <a16:creationId xmlns:a16="http://schemas.microsoft.com/office/drawing/2014/main" id="{A6BFAD44-04BF-B5A5-3D84-10A1B33EB0B9}"/>
              </a:ext>
            </a:extLst>
          </p:cNvPr>
          <p:cNvSpPr/>
          <p:nvPr/>
        </p:nvSpPr>
        <p:spPr>
          <a:xfrm>
            <a:off x="676883" y="1063380"/>
            <a:ext cx="7882584"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638153"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198" name="직사각형 197">
            <a:extLst>
              <a:ext uri="{FF2B5EF4-FFF2-40B4-BE49-F238E27FC236}">
                <a16:creationId xmlns:a16="http://schemas.microsoft.com/office/drawing/2014/main" id="{CBABE227-1FE0-9FB2-5882-242F060C3295}"/>
              </a:ext>
            </a:extLst>
          </p:cNvPr>
          <p:cNvSpPr/>
          <p:nvPr/>
        </p:nvSpPr>
        <p:spPr>
          <a:xfrm>
            <a:off x="8634754" y="1074432"/>
            <a:ext cx="235779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0258048" y="6197762"/>
            <a:ext cx="734496" cy="253916"/>
          </a:xfrm>
          <a:prstGeom prst="rect">
            <a:avLst/>
          </a:prstGeom>
          <a:noFill/>
        </p:spPr>
        <p:txBody>
          <a:bodyPr wrap="none" rtlCol="0">
            <a:spAutoFit/>
          </a:bodyPr>
          <a:lstStyle/>
          <a:p>
            <a:r>
              <a:rPr lang="en-US" altLang="ko-KR" sz="1050"/>
              <a:t>FrontEnd</a:t>
            </a:r>
            <a:endParaRPr lang="ko-KR" altLang="en-US" sz="1050"/>
          </a:p>
        </p:txBody>
      </p:sp>
      <p:sp>
        <p:nvSpPr>
          <p:cNvPr id="14" name="사각형: 둥근 모서리 13">
            <a:extLst>
              <a:ext uri="{FF2B5EF4-FFF2-40B4-BE49-F238E27FC236}">
                <a16:creationId xmlns:a16="http://schemas.microsoft.com/office/drawing/2014/main" id="{0FB4EAA0-9AA0-E6CF-D6B4-6946D747F3A3}"/>
              </a:ext>
            </a:extLst>
          </p:cNvPr>
          <p:cNvSpPr/>
          <p:nvPr/>
        </p:nvSpPr>
        <p:spPr>
          <a:xfrm>
            <a:off x="1776473" y="1805143"/>
            <a:ext cx="1148829" cy="381117"/>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a:t>
            </a:r>
          </a:p>
          <a:p>
            <a:pPr algn="ctr">
              <a:lnSpc>
                <a:spcPct val="90000"/>
              </a:lnSpc>
            </a:pPr>
            <a:r>
              <a:rPr lang="ko-KR" altLang="en-US" sz="800">
                <a:solidFill>
                  <a:schemeClr val="tx1"/>
                </a:solidFill>
                <a:latin typeface="+mn-ea"/>
              </a:rPr>
              <a:t>모든 </a:t>
            </a:r>
            <a:r>
              <a:rPr lang="en-US" altLang="ko-KR" sz="800">
                <a:solidFill>
                  <a:schemeClr val="tx1"/>
                </a:solidFill>
                <a:latin typeface="+mn-ea"/>
              </a:rPr>
              <a:t>URL</a:t>
            </a:r>
            <a:r>
              <a:rPr lang="ko-KR" altLang="en-US" sz="800">
                <a:solidFill>
                  <a:schemeClr val="tx1"/>
                </a:solidFill>
                <a:latin typeface="+mn-ea"/>
              </a:rPr>
              <a:t> </a:t>
            </a:r>
            <a:endParaRPr lang="en-US" altLang="ko-KR" sz="800">
              <a:solidFill>
                <a:schemeClr val="tx1"/>
              </a:solidFill>
              <a:latin typeface="+mn-ea"/>
            </a:endParaRPr>
          </a:p>
          <a:p>
            <a:pPr algn="ctr">
              <a:lnSpc>
                <a:spcPct val="90000"/>
              </a:lnSpc>
            </a:pPr>
            <a:r>
              <a:rPr lang="ko-KR" altLang="en-US" sz="800">
                <a:solidFill>
                  <a:schemeClr val="tx1"/>
                </a:solidFill>
                <a:latin typeface="+mn-ea"/>
              </a:rPr>
              <a:t>인터셉터 실행</a:t>
            </a:r>
            <a:endParaRPr lang="en-US" altLang="ko-KR" sz="800">
              <a:solidFill>
                <a:schemeClr val="tx1"/>
              </a:solidFill>
              <a:latin typeface="+mn-ea"/>
            </a:endParaRPr>
          </a:p>
        </p:txBody>
      </p:sp>
      <p:sp>
        <p:nvSpPr>
          <p:cNvPr id="25" name="순서도: 처리 24">
            <a:extLst>
              <a:ext uri="{FF2B5EF4-FFF2-40B4-BE49-F238E27FC236}">
                <a16:creationId xmlns:a16="http://schemas.microsoft.com/office/drawing/2014/main" id="{AD12105D-72BA-1C36-2E4C-FB00C8029489}"/>
              </a:ext>
            </a:extLst>
          </p:cNvPr>
          <p:cNvSpPr/>
          <p:nvPr/>
        </p:nvSpPr>
        <p:spPr>
          <a:xfrm>
            <a:off x="3737369" y="4002030"/>
            <a:ext cx="1245427" cy="151303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7" name="직선 연결선 26">
            <a:extLst>
              <a:ext uri="{FF2B5EF4-FFF2-40B4-BE49-F238E27FC236}">
                <a16:creationId xmlns:a16="http://schemas.microsoft.com/office/drawing/2014/main" id="{FF5E82B8-331A-7474-D860-AEB5A099F9DB}"/>
              </a:ext>
            </a:extLst>
          </p:cNvPr>
          <p:cNvCxnSpPr>
            <a:cxnSpLocks/>
          </p:cNvCxnSpPr>
          <p:nvPr/>
        </p:nvCxnSpPr>
        <p:spPr>
          <a:xfrm>
            <a:off x="3737369" y="424998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4730AD3-B7B1-73FA-BB58-56748BE0A599}"/>
              </a:ext>
            </a:extLst>
          </p:cNvPr>
          <p:cNvSpPr txBox="1"/>
          <p:nvPr/>
        </p:nvSpPr>
        <p:spPr>
          <a:xfrm>
            <a:off x="3757368" y="4003765"/>
            <a:ext cx="1222990" cy="246221"/>
          </a:xfrm>
          <a:prstGeom prst="rect">
            <a:avLst/>
          </a:prstGeom>
          <a:noFill/>
        </p:spPr>
        <p:txBody>
          <a:bodyPr wrap="square" rtlCol="0">
            <a:spAutoFit/>
          </a:bodyPr>
          <a:lstStyle/>
          <a:p>
            <a:pPr algn="ctr"/>
            <a:r>
              <a:rPr lang="en-US" altLang="ko-KR" sz="1000" b="1">
                <a:solidFill>
                  <a:schemeClr val="tx1"/>
                </a:solidFill>
                <a:latin typeface="+mn-ea"/>
              </a:rPr>
              <a:t>LoginInterceptor</a:t>
            </a:r>
            <a:endParaRPr lang="ko-KR" altLang="en-US" sz="1000"/>
          </a:p>
        </p:txBody>
      </p:sp>
      <p:sp>
        <p:nvSpPr>
          <p:cNvPr id="32" name="TextBox 31">
            <a:extLst>
              <a:ext uri="{FF2B5EF4-FFF2-40B4-BE49-F238E27FC236}">
                <a16:creationId xmlns:a16="http://schemas.microsoft.com/office/drawing/2014/main" id="{FDF27B59-9A67-56E2-6B62-A41621484899}"/>
              </a:ext>
            </a:extLst>
          </p:cNvPr>
          <p:cNvSpPr txBox="1"/>
          <p:nvPr/>
        </p:nvSpPr>
        <p:spPr>
          <a:xfrm>
            <a:off x="3734931" y="4257933"/>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I</a:t>
            </a:r>
            <a:r>
              <a:rPr lang="en-US" altLang="ko-KR" sz="700" b="1">
                <a:latin typeface="+mn-ea"/>
              </a:rPr>
              <a:t>mplements</a:t>
            </a:r>
          </a:p>
          <a:p>
            <a:pPr algn="ctr">
              <a:lnSpc>
                <a:spcPct val="90000"/>
              </a:lnSpc>
            </a:pPr>
            <a:r>
              <a:rPr lang="en-US" altLang="ko-KR" sz="700" b="1">
                <a:latin typeface="+mn-ea"/>
              </a:rPr>
              <a:t>HandlerInterceptor</a:t>
            </a:r>
          </a:p>
        </p:txBody>
      </p:sp>
      <p:cxnSp>
        <p:nvCxnSpPr>
          <p:cNvPr id="33" name="직선 연결선 32">
            <a:extLst>
              <a:ext uri="{FF2B5EF4-FFF2-40B4-BE49-F238E27FC236}">
                <a16:creationId xmlns:a16="http://schemas.microsoft.com/office/drawing/2014/main" id="{2CB02F22-36BF-3487-7B32-97F3746447BF}"/>
              </a:ext>
            </a:extLst>
          </p:cNvPr>
          <p:cNvCxnSpPr>
            <a:cxnSpLocks/>
          </p:cNvCxnSpPr>
          <p:nvPr/>
        </p:nvCxnSpPr>
        <p:spPr>
          <a:xfrm>
            <a:off x="3757368" y="4567053"/>
            <a:ext cx="1222990"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CA5A245C-1EE7-F98C-0067-0426BAE7DE36}"/>
              </a:ext>
            </a:extLst>
          </p:cNvPr>
          <p:cNvSpPr txBox="1"/>
          <p:nvPr/>
        </p:nvSpPr>
        <p:spPr>
          <a:xfrm>
            <a:off x="3757368" y="4591729"/>
            <a:ext cx="1222990" cy="923330"/>
          </a:xfrm>
          <a:prstGeom prst="rect">
            <a:avLst/>
          </a:prstGeom>
          <a:noFill/>
        </p:spPr>
        <p:txBody>
          <a:bodyPr wrap="square" rtlCol="0">
            <a:spAutoFit/>
          </a:bodyPr>
          <a:lstStyle/>
          <a:p>
            <a:r>
              <a:rPr lang="en-US" altLang="ko-KR" sz="900">
                <a:latin typeface="+mn-ea"/>
              </a:rPr>
              <a:t>preHandle </a:t>
            </a:r>
            <a:r>
              <a:rPr lang="ko-KR" altLang="en-US" sz="900">
                <a:latin typeface="+mn-ea"/>
              </a:rPr>
              <a:t>로 </a:t>
            </a:r>
            <a:r>
              <a:rPr lang="en-US" altLang="ko-KR" sz="900">
                <a:latin typeface="+mn-ea"/>
              </a:rPr>
              <a:t>controller</a:t>
            </a:r>
            <a:r>
              <a:rPr lang="ko-KR" altLang="en-US" sz="900">
                <a:latin typeface="+mn-ea"/>
              </a:rPr>
              <a:t> 접근전에 처리 하고</a:t>
            </a:r>
            <a:endParaRPr lang="en-US" altLang="ko-KR" sz="900">
              <a:latin typeface="+mn-ea"/>
            </a:endParaRPr>
          </a:p>
          <a:p>
            <a:r>
              <a:rPr lang="ko-KR" altLang="en-US" sz="900">
                <a:latin typeface="+mn-ea"/>
              </a:rPr>
              <a:t>반환이 </a:t>
            </a:r>
            <a:r>
              <a:rPr lang="en-US" altLang="ko-KR" sz="900">
                <a:latin typeface="+mn-ea"/>
              </a:rPr>
              <a:t>true</a:t>
            </a:r>
            <a:r>
              <a:rPr lang="ko-KR" altLang="en-US" sz="900">
                <a:latin typeface="+mn-ea"/>
              </a:rPr>
              <a:t>면 </a:t>
            </a:r>
            <a:r>
              <a:rPr lang="en-US" altLang="ko-KR" sz="900">
                <a:latin typeface="+mn-ea"/>
              </a:rPr>
              <a:t>controller </a:t>
            </a:r>
            <a:r>
              <a:rPr lang="ko-KR" altLang="en-US" sz="900">
                <a:latin typeface="+mn-ea"/>
              </a:rPr>
              <a:t>접근 허용</a:t>
            </a:r>
            <a:r>
              <a:rPr lang="en-US" altLang="ko-KR" sz="900">
                <a:latin typeface="+mn-ea"/>
              </a:rPr>
              <a:t>,</a:t>
            </a:r>
          </a:p>
          <a:p>
            <a:r>
              <a:rPr lang="en-US" altLang="ko-KR" sz="900">
                <a:latin typeface="+mn-ea"/>
              </a:rPr>
              <a:t>false </a:t>
            </a:r>
            <a:r>
              <a:rPr lang="ko-KR" altLang="en-US" sz="900">
                <a:latin typeface="+mn-ea"/>
              </a:rPr>
              <a:t>면 접근 불가</a:t>
            </a:r>
            <a:endParaRPr lang="ko-KR" altLang="en-US" sz="900"/>
          </a:p>
        </p:txBody>
      </p:sp>
      <p:sp>
        <p:nvSpPr>
          <p:cNvPr id="45" name="순서도: 처리 44">
            <a:extLst>
              <a:ext uri="{FF2B5EF4-FFF2-40B4-BE49-F238E27FC236}">
                <a16:creationId xmlns:a16="http://schemas.microsoft.com/office/drawing/2014/main" id="{5578DFD6-28C8-8A52-F21C-06830BA80543}"/>
              </a:ext>
            </a:extLst>
          </p:cNvPr>
          <p:cNvSpPr/>
          <p:nvPr/>
        </p:nvSpPr>
        <p:spPr>
          <a:xfrm>
            <a:off x="1731674" y="2568975"/>
            <a:ext cx="1245427" cy="75114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49" name="직선 연결선 48">
            <a:extLst>
              <a:ext uri="{FF2B5EF4-FFF2-40B4-BE49-F238E27FC236}">
                <a16:creationId xmlns:a16="http://schemas.microsoft.com/office/drawing/2014/main" id="{6A2BB085-4116-5844-1F36-62C3D791DF8C}"/>
              </a:ext>
            </a:extLst>
          </p:cNvPr>
          <p:cNvCxnSpPr>
            <a:cxnSpLocks/>
          </p:cNvCxnSpPr>
          <p:nvPr/>
        </p:nvCxnSpPr>
        <p:spPr>
          <a:xfrm>
            <a:off x="1731674" y="2816931"/>
            <a:ext cx="1245427" cy="0"/>
          </a:xfrm>
          <a:prstGeom prst="line">
            <a:avLst/>
          </a:prstGeom>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3123726-28E5-A00D-AB9D-47D7F357BE9A}"/>
              </a:ext>
            </a:extLst>
          </p:cNvPr>
          <p:cNvSpPr txBox="1"/>
          <p:nvPr/>
        </p:nvSpPr>
        <p:spPr>
          <a:xfrm>
            <a:off x="1751673" y="2570710"/>
            <a:ext cx="1222990" cy="246221"/>
          </a:xfrm>
          <a:prstGeom prst="rect">
            <a:avLst/>
          </a:prstGeom>
          <a:noFill/>
        </p:spPr>
        <p:txBody>
          <a:bodyPr wrap="square" rtlCol="0">
            <a:spAutoFit/>
          </a:bodyPr>
          <a:lstStyle/>
          <a:p>
            <a:pPr algn="ctr"/>
            <a:r>
              <a:rPr lang="en-US" altLang="ko-KR" sz="1000" b="1">
                <a:solidFill>
                  <a:schemeClr val="tx1"/>
                </a:solidFill>
                <a:latin typeface="+mn-ea"/>
              </a:rPr>
              <a:t>WebConfig</a:t>
            </a:r>
            <a:endParaRPr lang="ko-KR" altLang="en-US" sz="1000"/>
          </a:p>
        </p:txBody>
      </p:sp>
      <p:sp>
        <p:nvSpPr>
          <p:cNvPr id="51" name="TextBox 50">
            <a:extLst>
              <a:ext uri="{FF2B5EF4-FFF2-40B4-BE49-F238E27FC236}">
                <a16:creationId xmlns:a16="http://schemas.microsoft.com/office/drawing/2014/main" id="{B0A76B55-0AE0-FAFD-0B30-AD54B7402F0F}"/>
              </a:ext>
            </a:extLst>
          </p:cNvPr>
          <p:cNvSpPr txBox="1"/>
          <p:nvPr/>
        </p:nvSpPr>
        <p:spPr>
          <a:xfrm>
            <a:off x="1671070" y="2839988"/>
            <a:ext cx="1346791" cy="480131"/>
          </a:xfrm>
          <a:prstGeom prst="rect">
            <a:avLst/>
          </a:prstGeom>
          <a:noFill/>
        </p:spPr>
        <p:txBody>
          <a:bodyPr wrap="square" rtlCol="0">
            <a:spAutoFit/>
          </a:bodyPr>
          <a:lstStyle/>
          <a:p>
            <a:pPr algn="ctr">
              <a:lnSpc>
                <a:spcPct val="90000"/>
              </a:lnSpc>
            </a:pPr>
            <a:r>
              <a:rPr lang="en-US" altLang="ko-KR" sz="700" b="1">
                <a:solidFill>
                  <a:schemeClr val="tx1"/>
                </a:solidFill>
                <a:latin typeface="+mn-ea"/>
              </a:rPr>
              <a:t>1).addPathPatterns(url)</a:t>
            </a:r>
          </a:p>
          <a:p>
            <a:pPr algn="ctr">
              <a:lnSpc>
                <a:spcPct val="90000"/>
              </a:lnSpc>
            </a:pPr>
            <a:r>
              <a:rPr lang="ko-KR" altLang="en-US" sz="700" b="1">
                <a:latin typeface="+mn-ea"/>
              </a:rPr>
              <a:t>인터셉터 실행 경로</a:t>
            </a:r>
            <a:endParaRPr lang="en-US" altLang="ko-KR" sz="700" b="1">
              <a:latin typeface="+mn-ea"/>
            </a:endParaRPr>
          </a:p>
          <a:p>
            <a:pPr algn="ctr">
              <a:lnSpc>
                <a:spcPct val="90000"/>
              </a:lnSpc>
            </a:pPr>
            <a:r>
              <a:rPr lang="en-US" altLang="ko-KR" sz="700" b="1">
                <a:latin typeface="+mn-ea"/>
              </a:rPr>
              <a:t>2).excludePathPatterns(url)</a:t>
            </a:r>
          </a:p>
          <a:p>
            <a:pPr algn="ctr">
              <a:lnSpc>
                <a:spcPct val="90000"/>
              </a:lnSpc>
            </a:pPr>
            <a:r>
              <a:rPr lang="ko-KR" altLang="en-US" sz="700" b="1">
                <a:latin typeface="+mn-ea"/>
              </a:rPr>
              <a:t>인터셉터 제외 경로</a:t>
            </a:r>
            <a:endParaRPr lang="en-US" altLang="ko-KR" sz="700" b="1">
              <a:latin typeface="+mn-ea"/>
            </a:endParaRPr>
          </a:p>
        </p:txBody>
      </p:sp>
      <p:sp>
        <p:nvSpPr>
          <p:cNvPr id="52" name="사각형: 둥근 모서리 51">
            <a:extLst>
              <a:ext uri="{FF2B5EF4-FFF2-40B4-BE49-F238E27FC236}">
                <a16:creationId xmlns:a16="http://schemas.microsoft.com/office/drawing/2014/main" id="{ECFED6AC-A910-E90A-2101-9AD12FB11912}"/>
              </a:ext>
            </a:extLst>
          </p:cNvPr>
          <p:cNvSpPr/>
          <p:nvPr/>
        </p:nvSpPr>
        <p:spPr>
          <a:xfrm>
            <a:off x="1795875" y="4731555"/>
            <a:ext cx="1070338" cy="389561"/>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클라이언트에서</a:t>
            </a:r>
            <a:endParaRPr lang="en-US" altLang="ko-KR" sz="900">
              <a:solidFill>
                <a:schemeClr val="tx1"/>
              </a:solidFill>
            </a:endParaRPr>
          </a:p>
          <a:p>
            <a:pPr algn="ctr"/>
            <a:r>
              <a:rPr lang="en-US" altLang="ko-KR" sz="900">
                <a:solidFill>
                  <a:schemeClr val="tx1"/>
                </a:solidFill>
              </a:rPr>
              <a:t>URL </a:t>
            </a:r>
            <a:r>
              <a:rPr lang="ko-KR" altLang="en-US" sz="900">
                <a:solidFill>
                  <a:schemeClr val="tx1"/>
                </a:solidFill>
              </a:rPr>
              <a:t>요청</a:t>
            </a:r>
          </a:p>
        </p:txBody>
      </p:sp>
      <p:sp>
        <p:nvSpPr>
          <p:cNvPr id="56" name="순서도: 수행의 시작/종료 55">
            <a:extLst>
              <a:ext uri="{FF2B5EF4-FFF2-40B4-BE49-F238E27FC236}">
                <a16:creationId xmlns:a16="http://schemas.microsoft.com/office/drawing/2014/main" id="{E08486F6-8473-0EA4-F692-493EBAEB7BAB}"/>
              </a:ext>
            </a:extLst>
          </p:cNvPr>
          <p:cNvSpPr/>
          <p:nvPr/>
        </p:nvSpPr>
        <p:spPr>
          <a:xfrm>
            <a:off x="1699630" y="547556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2" name="사각형: 둥근 모서리 61">
            <a:extLst>
              <a:ext uri="{FF2B5EF4-FFF2-40B4-BE49-F238E27FC236}">
                <a16:creationId xmlns:a16="http://schemas.microsoft.com/office/drawing/2014/main" id="{DB9D1F11-A906-66A3-4C1B-3C6BE637C2C1}"/>
              </a:ext>
            </a:extLst>
          </p:cNvPr>
          <p:cNvSpPr/>
          <p:nvPr/>
        </p:nvSpPr>
        <p:spPr>
          <a:xfrm>
            <a:off x="1657648" y="3691855"/>
            <a:ext cx="1346791" cy="662668"/>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LoginInterceptor</a:t>
            </a:r>
            <a:r>
              <a:rPr lang="ko-KR" altLang="en-US" sz="900">
                <a:solidFill>
                  <a:schemeClr val="tx1"/>
                </a:solidFill>
              </a:rPr>
              <a:t>를</a:t>
            </a:r>
            <a:endParaRPr lang="en-US" altLang="ko-KR" sz="900">
              <a:solidFill>
                <a:schemeClr val="tx1"/>
              </a:solidFill>
            </a:endParaRPr>
          </a:p>
          <a:p>
            <a:pPr algn="ctr"/>
            <a:r>
              <a:rPr lang="ko-KR" altLang="en-US" sz="900">
                <a:solidFill>
                  <a:schemeClr val="tx1"/>
                </a:solidFill>
              </a:rPr>
              <a:t>실행 하면서 </a:t>
            </a:r>
            <a:r>
              <a:rPr lang="en-US" altLang="ko-KR" sz="900">
                <a:solidFill>
                  <a:schemeClr val="tx1"/>
                </a:solidFill>
              </a:rPr>
              <a:t>WebConfig</a:t>
            </a:r>
            <a:r>
              <a:rPr lang="ko-KR" altLang="en-US" sz="900">
                <a:solidFill>
                  <a:schemeClr val="tx1"/>
                </a:solidFill>
              </a:rPr>
              <a:t>의 경로를 </a:t>
            </a:r>
            <a:endParaRPr lang="en-US" altLang="ko-KR" sz="900">
              <a:solidFill>
                <a:schemeClr val="tx1"/>
              </a:solidFill>
            </a:endParaRPr>
          </a:p>
          <a:p>
            <a:pPr algn="ctr"/>
            <a:r>
              <a:rPr lang="ko-KR" altLang="en-US" sz="900">
                <a:solidFill>
                  <a:schemeClr val="tx1"/>
                </a:solidFill>
              </a:rPr>
              <a:t>확인 합니다</a:t>
            </a:r>
          </a:p>
        </p:txBody>
      </p:sp>
      <p:sp>
        <p:nvSpPr>
          <p:cNvPr id="78" name="순서도: 판단 77">
            <a:extLst>
              <a:ext uri="{FF2B5EF4-FFF2-40B4-BE49-F238E27FC236}">
                <a16:creationId xmlns:a16="http://schemas.microsoft.com/office/drawing/2014/main" id="{EF9EE888-3BFA-930F-29DF-71895A27193C}"/>
              </a:ext>
            </a:extLst>
          </p:cNvPr>
          <p:cNvSpPr/>
          <p:nvPr/>
        </p:nvSpPr>
        <p:spPr>
          <a:xfrm>
            <a:off x="3664405" y="2159499"/>
            <a:ext cx="1389520" cy="1436089"/>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/logout</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Check</a:t>
            </a:r>
          </a:p>
          <a:p>
            <a:pPr algn="ctr">
              <a:lnSpc>
                <a:spcPct val="90000"/>
              </a:lnSpc>
            </a:pPr>
            <a:r>
              <a:rPr lang="en-US" altLang="ko-KR" sz="750">
                <a:solidFill>
                  <a:schemeClr val="tx1"/>
                </a:solidFill>
                <a:latin typeface="+mn-ea"/>
              </a:rPr>
              <a:t>/login</a:t>
            </a:r>
          </a:p>
          <a:p>
            <a:pPr algn="ctr">
              <a:lnSpc>
                <a:spcPct val="90000"/>
              </a:lnSpc>
            </a:pPr>
            <a:r>
              <a:rPr lang="en-US" altLang="ko-KR" sz="750">
                <a:solidFill>
                  <a:schemeClr val="tx1"/>
                </a:solidFill>
                <a:latin typeface="+mn-ea"/>
              </a:rPr>
              <a:t>out</a:t>
            </a:r>
          </a:p>
          <a:p>
            <a:pPr algn="ctr">
              <a:lnSpc>
                <a:spcPct val="90000"/>
              </a:lnSpc>
            </a:pPr>
            <a:r>
              <a:rPr lang="en-US" altLang="ko-KR" sz="750">
                <a:solidFill>
                  <a:schemeClr val="tx1"/>
                </a:solidFill>
                <a:latin typeface="+mn-ea"/>
              </a:rPr>
              <a:t>/css/**</a:t>
            </a:r>
          </a:p>
          <a:p>
            <a:pPr algn="ctr">
              <a:lnSpc>
                <a:spcPct val="90000"/>
              </a:lnSpc>
            </a:pPr>
            <a:r>
              <a:rPr lang="en-US" altLang="ko-KR" sz="750">
                <a:solidFill>
                  <a:schemeClr val="tx1"/>
                </a:solidFill>
                <a:latin typeface="+mn-ea"/>
              </a:rPr>
              <a:t>/js/**</a:t>
            </a:r>
          </a:p>
          <a:p>
            <a:pPr algn="ctr">
              <a:lnSpc>
                <a:spcPct val="90000"/>
              </a:lnSpc>
            </a:pPr>
            <a:r>
              <a:rPr lang="ko-KR" altLang="en-US" sz="750">
                <a:solidFill>
                  <a:schemeClr val="tx1"/>
                </a:solidFill>
                <a:latin typeface="+mn-ea"/>
              </a:rPr>
              <a:t>제외</a:t>
            </a:r>
          </a:p>
        </p:txBody>
      </p:sp>
      <p:sp>
        <p:nvSpPr>
          <p:cNvPr id="82" name="순서도: 판단 81">
            <a:extLst>
              <a:ext uri="{FF2B5EF4-FFF2-40B4-BE49-F238E27FC236}">
                <a16:creationId xmlns:a16="http://schemas.microsoft.com/office/drawing/2014/main" id="{0D1C96E4-24DC-7808-9FAD-CF93991BD87F}"/>
              </a:ext>
            </a:extLst>
          </p:cNvPr>
          <p:cNvSpPr/>
          <p:nvPr/>
        </p:nvSpPr>
        <p:spPr>
          <a:xfrm>
            <a:off x="5644467" y="4559085"/>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세션이 </a:t>
            </a:r>
            <a:endParaRPr lang="en-US" altLang="ko-KR" sz="750">
              <a:solidFill>
                <a:schemeClr val="tx1"/>
              </a:solidFill>
              <a:latin typeface="+mn-ea"/>
            </a:endParaRPr>
          </a:p>
          <a:p>
            <a:pPr algn="ctr">
              <a:lnSpc>
                <a:spcPct val="90000"/>
              </a:lnSpc>
            </a:pPr>
            <a:r>
              <a:rPr lang="en-US" altLang="ko-KR" sz="750">
                <a:solidFill>
                  <a:schemeClr val="tx1"/>
                </a:solidFill>
                <a:latin typeface="+mn-ea"/>
              </a:rPr>
              <a:t>null</a:t>
            </a:r>
            <a:r>
              <a:rPr lang="ko-KR" altLang="en-US" sz="750">
                <a:solidFill>
                  <a:schemeClr val="tx1"/>
                </a:solidFill>
                <a:latin typeface="+mn-ea"/>
              </a:rPr>
              <a:t>인지 확인</a:t>
            </a:r>
          </a:p>
        </p:txBody>
      </p:sp>
      <p:sp>
        <p:nvSpPr>
          <p:cNvPr id="83" name="순서도: 판단 82">
            <a:extLst>
              <a:ext uri="{FF2B5EF4-FFF2-40B4-BE49-F238E27FC236}">
                <a16:creationId xmlns:a16="http://schemas.microsoft.com/office/drawing/2014/main" id="{25FA220E-A595-92E6-4341-9DD23D25FA44}"/>
              </a:ext>
            </a:extLst>
          </p:cNvPr>
          <p:cNvSpPr/>
          <p:nvPr/>
        </p:nvSpPr>
        <p:spPr>
          <a:xfrm>
            <a:off x="6674430" y="353517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세션에</a:t>
            </a:r>
            <a:r>
              <a:rPr lang="en-US" altLang="ko-KR" sz="750">
                <a:solidFill>
                  <a:schemeClr val="tx1"/>
                </a:solidFill>
                <a:latin typeface="+mn-ea"/>
              </a:rPr>
              <a:t> userInfo null</a:t>
            </a:r>
            <a:r>
              <a:rPr lang="ko-KR" altLang="en-US" sz="750">
                <a:solidFill>
                  <a:schemeClr val="tx1"/>
                </a:solidFill>
                <a:latin typeface="+mn-ea"/>
              </a:rPr>
              <a:t>인지 확인</a:t>
            </a:r>
          </a:p>
        </p:txBody>
      </p:sp>
      <p:cxnSp>
        <p:nvCxnSpPr>
          <p:cNvPr id="84" name="직선 화살표 연결선 83">
            <a:extLst>
              <a:ext uri="{FF2B5EF4-FFF2-40B4-BE49-F238E27FC236}">
                <a16:creationId xmlns:a16="http://schemas.microsoft.com/office/drawing/2014/main" id="{8DCF79CA-2A99-6085-E611-FD6050C4AF5F}"/>
              </a:ext>
            </a:extLst>
          </p:cNvPr>
          <p:cNvCxnSpPr>
            <a:cxnSpLocks/>
            <a:stCxn id="56" idx="0"/>
            <a:endCxn id="52" idx="2"/>
          </p:cNvCxnSpPr>
          <p:nvPr/>
        </p:nvCxnSpPr>
        <p:spPr>
          <a:xfrm flipV="1">
            <a:off x="2325050" y="5121116"/>
            <a:ext cx="5994" cy="3544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DC837C97-5C09-8489-9592-A0572444BF32}"/>
              </a:ext>
            </a:extLst>
          </p:cNvPr>
          <p:cNvCxnSpPr>
            <a:cxnSpLocks/>
            <a:stCxn id="52" idx="0"/>
            <a:endCxn id="62" idx="2"/>
          </p:cNvCxnSpPr>
          <p:nvPr/>
        </p:nvCxnSpPr>
        <p:spPr>
          <a:xfrm flipV="1">
            <a:off x="2331044" y="4354523"/>
            <a:ext cx="0" cy="37703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6503DF74-4D82-2F48-94D6-BD310E9FDE92}"/>
              </a:ext>
            </a:extLst>
          </p:cNvPr>
          <p:cNvCxnSpPr>
            <a:cxnSpLocks/>
            <a:stCxn id="62" idx="0"/>
            <a:endCxn id="51" idx="2"/>
          </p:cNvCxnSpPr>
          <p:nvPr/>
        </p:nvCxnSpPr>
        <p:spPr>
          <a:xfrm flipV="1">
            <a:off x="2331044" y="3320119"/>
            <a:ext cx="13422" cy="37173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D994071E-56A1-E239-6BB2-CFB8EE83AC30}"/>
              </a:ext>
            </a:extLst>
          </p:cNvPr>
          <p:cNvCxnSpPr>
            <a:cxnSpLocks/>
            <a:stCxn id="50" idx="0"/>
            <a:endCxn id="14" idx="2"/>
          </p:cNvCxnSpPr>
          <p:nvPr/>
        </p:nvCxnSpPr>
        <p:spPr>
          <a:xfrm flipH="1" flipV="1">
            <a:off x="2350888" y="2186260"/>
            <a:ext cx="12280" cy="38445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2" name="연결선: 꺾임 187">
            <a:extLst>
              <a:ext uri="{FF2B5EF4-FFF2-40B4-BE49-F238E27FC236}">
                <a16:creationId xmlns:a16="http://schemas.microsoft.com/office/drawing/2014/main" id="{03FE360A-7BA9-C891-B116-8AFFD535B331}"/>
              </a:ext>
            </a:extLst>
          </p:cNvPr>
          <p:cNvCxnSpPr>
            <a:cxnSpLocks/>
            <a:stCxn id="14" idx="0"/>
            <a:endCxn id="78" idx="0"/>
          </p:cNvCxnSpPr>
          <p:nvPr/>
        </p:nvCxnSpPr>
        <p:spPr>
          <a:xfrm rot="16200000" flipH="1">
            <a:off x="3177848" y="978183"/>
            <a:ext cx="354356" cy="2008277"/>
          </a:xfrm>
          <a:prstGeom prst="bentConnector3">
            <a:avLst>
              <a:gd name="adj1" fmla="val -6451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1" name="직선 화살표 연결선 120">
            <a:extLst>
              <a:ext uri="{FF2B5EF4-FFF2-40B4-BE49-F238E27FC236}">
                <a16:creationId xmlns:a16="http://schemas.microsoft.com/office/drawing/2014/main" id="{642FF3EC-67AC-753B-6F88-E5E4B897D573}"/>
              </a:ext>
            </a:extLst>
          </p:cNvPr>
          <p:cNvCxnSpPr>
            <a:cxnSpLocks/>
            <a:stCxn id="78" idx="2"/>
            <a:endCxn id="29" idx="0"/>
          </p:cNvCxnSpPr>
          <p:nvPr/>
        </p:nvCxnSpPr>
        <p:spPr>
          <a:xfrm>
            <a:off x="4359165" y="3595588"/>
            <a:ext cx="9698" cy="40817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2" name="연결선: 꺾임 187">
            <a:extLst>
              <a:ext uri="{FF2B5EF4-FFF2-40B4-BE49-F238E27FC236}">
                <a16:creationId xmlns:a16="http://schemas.microsoft.com/office/drawing/2014/main" id="{528512D8-BB35-14AD-BD36-3160FA237DE2}"/>
              </a:ext>
            </a:extLst>
          </p:cNvPr>
          <p:cNvCxnSpPr>
            <a:cxnSpLocks/>
            <a:stCxn id="35" idx="2"/>
            <a:endCxn id="82" idx="2"/>
          </p:cNvCxnSpPr>
          <p:nvPr/>
        </p:nvCxnSpPr>
        <p:spPr>
          <a:xfrm rot="5400000" flipH="1" flipV="1">
            <a:off x="5167809" y="4494642"/>
            <a:ext cx="221471" cy="1819364"/>
          </a:xfrm>
          <a:prstGeom prst="bentConnector3">
            <a:avLst>
              <a:gd name="adj1" fmla="val -103219"/>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3" name="연결선: 꺾임 187">
            <a:extLst>
              <a:ext uri="{FF2B5EF4-FFF2-40B4-BE49-F238E27FC236}">
                <a16:creationId xmlns:a16="http://schemas.microsoft.com/office/drawing/2014/main" id="{C916770D-EBE2-7749-EF96-76389B5CD700}"/>
              </a:ext>
            </a:extLst>
          </p:cNvPr>
          <p:cNvCxnSpPr>
            <a:cxnSpLocks/>
            <a:stCxn id="82" idx="0"/>
            <a:endCxn id="83" idx="1"/>
          </p:cNvCxnSpPr>
          <p:nvPr/>
        </p:nvCxnSpPr>
        <p:spPr>
          <a:xfrm rot="5400000" flipH="1" flipV="1">
            <a:off x="6103001" y="3987657"/>
            <a:ext cx="656655" cy="486203"/>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1" name="TextBox 160">
            <a:extLst>
              <a:ext uri="{FF2B5EF4-FFF2-40B4-BE49-F238E27FC236}">
                <a16:creationId xmlns:a16="http://schemas.microsoft.com/office/drawing/2014/main" id="{8FECA600-2D6C-2B43-FAB8-C14445F2B61F}"/>
              </a:ext>
            </a:extLst>
          </p:cNvPr>
          <p:cNvSpPr txBox="1"/>
          <p:nvPr/>
        </p:nvSpPr>
        <p:spPr>
          <a:xfrm>
            <a:off x="5016546" y="2681082"/>
            <a:ext cx="611065" cy="215444"/>
          </a:xfrm>
          <a:prstGeom prst="rect">
            <a:avLst/>
          </a:prstGeom>
          <a:noFill/>
        </p:spPr>
        <p:txBody>
          <a:bodyPr wrap="none" rtlCol="0">
            <a:spAutoFit/>
          </a:bodyPr>
          <a:lstStyle/>
          <a:p>
            <a:r>
              <a:rPr lang="ko-KR" altLang="en-US" sz="800"/>
              <a:t>제외 </a:t>
            </a:r>
            <a:r>
              <a:rPr lang="en-US" altLang="ko-KR" sz="800"/>
              <a:t>URL</a:t>
            </a:r>
            <a:endParaRPr lang="ko-KR" altLang="en-US" sz="800"/>
          </a:p>
        </p:txBody>
      </p:sp>
      <p:sp>
        <p:nvSpPr>
          <p:cNvPr id="162" name="TextBox 161">
            <a:extLst>
              <a:ext uri="{FF2B5EF4-FFF2-40B4-BE49-F238E27FC236}">
                <a16:creationId xmlns:a16="http://schemas.microsoft.com/office/drawing/2014/main" id="{7B72B4C7-259D-7745-90CC-4CF6230D6926}"/>
              </a:ext>
            </a:extLst>
          </p:cNvPr>
          <p:cNvSpPr txBox="1"/>
          <p:nvPr/>
        </p:nvSpPr>
        <p:spPr>
          <a:xfrm>
            <a:off x="4292605" y="3622847"/>
            <a:ext cx="713657" cy="215444"/>
          </a:xfrm>
          <a:prstGeom prst="rect">
            <a:avLst/>
          </a:prstGeom>
          <a:noFill/>
        </p:spPr>
        <p:txBody>
          <a:bodyPr wrap="none" rtlCol="0">
            <a:spAutoFit/>
          </a:bodyPr>
          <a:lstStyle/>
          <a:p>
            <a:r>
              <a:rPr lang="ko-KR" altLang="en-US" sz="800"/>
              <a:t>나머지 </a:t>
            </a:r>
            <a:r>
              <a:rPr lang="en-US" altLang="ko-KR" sz="800"/>
              <a:t>URL</a:t>
            </a:r>
            <a:endParaRPr lang="ko-KR" altLang="en-US" sz="800"/>
          </a:p>
        </p:txBody>
      </p:sp>
      <p:sp>
        <p:nvSpPr>
          <p:cNvPr id="164" name="순서도: 처리 163">
            <a:extLst>
              <a:ext uri="{FF2B5EF4-FFF2-40B4-BE49-F238E27FC236}">
                <a16:creationId xmlns:a16="http://schemas.microsoft.com/office/drawing/2014/main" id="{45CAF59B-F987-56CE-ECF6-2B7D926FAE44}"/>
              </a:ext>
            </a:extLst>
          </p:cNvPr>
          <p:cNvSpPr/>
          <p:nvPr/>
        </p:nvSpPr>
        <p:spPr>
          <a:xfrm>
            <a:off x="6449894" y="1592737"/>
            <a:ext cx="1245427" cy="73450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5" name="직선 연결선 164">
            <a:extLst>
              <a:ext uri="{FF2B5EF4-FFF2-40B4-BE49-F238E27FC236}">
                <a16:creationId xmlns:a16="http://schemas.microsoft.com/office/drawing/2014/main" id="{CD07D449-9C4E-3F84-7194-4F8671159AA8}"/>
              </a:ext>
            </a:extLst>
          </p:cNvPr>
          <p:cNvCxnSpPr>
            <a:cxnSpLocks/>
          </p:cNvCxnSpPr>
          <p:nvPr/>
        </p:nvCxnSpPr>
        <p:spPr>
          <a:xfrm>
            <a:off x="6449894" y="18406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6" name="TextBox 165">
            <a:extLst>
              <a:ext uri="{FF2B5EF4-FFF2-40B4-BE49-F238E27FC236}">
                <a16:creationId xmlns:a16="http://schemas.microsoft.com/office/drawing/2014/main" id="{83C9DF14-93B3-C54A-8374-C39ED7C14FF5}"/>
              </a:ext>
            </a:extLst>
          </p:cNvPr>
          <p:cNvSpPr txBox="1"/>
          <p:nvPr/>
        </p:nvSpPr>
        <p:spPr>
          <a:xfrm>
            <a:off x="6469893" y="1594472"/>
            <a:ext cx="1222990" cy="246221"/>
          </a:xfrm>
          <a:prstGeom prst="rect">
            <a:avLst/>
          </a:prstGeom>
          <a:noFill/>
        </p:spPr>
        <p:txBody>
          <a:bodyPr wrap="square" rtlCol="0">
            <a:spAutoFit/>
          </a:bodyPr>
          <a:lstStyle/>
          <a:p>
            <a:pPr algn="ctr"/>
            <a:r>
              <a:rPr lang="en-US" altLang="ko-KR" sz="1000" b="1">
                <a:solidFill>
                  <a:schemeClr val="tx1"/>
                </a:solidFill>
                <a:latin typeface="+mn-ea"/>
              </a:rPr>
              <a:t>Controller</a:t>
            </a:r>
            <a:endParaRPr lang="ko-KR" altLang="en-US" sz="1000"/>
          </a:p>
        </p:txBody>
      </p:sp>
      <p:sp>
        <p:nvSpPr>
          <p:cNvPr id="174" name="TextBox 173">
            <a:extLst>
              <a:ext uri="{FF2B5EF4-FFF2-40B4-BE49-F238E27FC236}">
                <a16:creationId xmlns:a16="http://schemas.microsoft.com/office/drawing/2014/main" id="{AB863035-1A75-4CC0-7DB7-1C254434F5C7}"/>
              </a:ext>
            </a:extLst>
          </p:cNvPr>
          <p:cNvSpPr txBox="1"/>
          <p:nvPr/>
        </p:nvSpPr>
        <p:spPr>
          <a:xfrm>
            <a:off x="6487933" y="1863612"/>
            <a:ext cx="1222990" cy="369332"/>
          </a:xfrm>
          <a:prstGeom prst="rect">
            <a:avLst/>
          </a:prstGeom>
          <a:noFill/>
        </p:spPr>
        <p:txBody>
          <a:bodyPr wrap="square" rtlCol="0">
            <a:spAutoFit/>
          </a:bodyPr>
          <a:lstStyle/>
          <a:p>
            <a:r>
              <a:rPr lang="ko-KR" altLang="en-US" sz="900">
                <a:latin typeface="+mn-ea"/>
              </a:rPr>
              <a:t>요청 </a:t>
            </a:r>
            <a:r>
              <a:rPr lang="en-US" altLang="ko-KR" sz="900">
                <a:latin typeface="+mn-ea"/>
              </a:rPr>
              <a:t>URL controller</a:t>
            </a:r>
          </a:p>
          <a:p>
            <a:r>
              <a:rPr lang="ko-KR" altLang="en-US" sz="900">
                <a:latin typeface="+mn-ea"/>
              </a:rPr>
              <a:t>요청 처리</a:t>
            </a:r>
            <a:endParaRPr lang="ko-KR" altLang="en-US" sz="900"/>
          </a:p>
        </p:txBody>
      </p:sp>
      <p:cxnSp>
        <p:nvCxnSpPr>
          <p:cNvPr id="176" name="연결선: 꺾임 187">
            <a:extLst>
              <a:ext uri="{FF2B5EF4-FFF2-40B4-BE49-F238E27FC236}">
                <a16:creationId xmlns:a16="http://schemas.microsoft.com/office/drawing/2014/main" id="{32CC09E1-406E-97BA-AD06-093647E4A145}"/>
              </a:ext>
            </a:extLst>
          </p:cNvPr>
          <p:cNvCxnSpPr>
            <a:cxnSpLocks/>
            <a:stCxn id="78" idx="3"/>
            <a:endCxn id="164" idx="1"/>
          </p:cNvCxnSpPr>
          <p:nvPr/>
        </p:nvCxnSpPr>
        <p:spPr>
          <a:xfrm flipV="1">
            <a:off x="5053925" y="1959989"/>
            <a:ext cx="1395969" cy="917555"/>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1" name="연결선: 꺾임 187">
            <a:extLst>
              <a:ext uri="{FF2B5EF4-FFF2-40B4-BE49-F238E27FC236}">
                <a16:creationId xmlns:a16="http://schemas.microsoft.com/office/drawing/2014/main" id="{7D5E73C5-9BB4-2CE4-F565-88A6CC88109B}"/>
              </a:ext>
            </a:extLst>
          </p:cNvPr>
          <p:cNvCxnSpPr>
            <a:cxnSpLocks/>
            <a:stCxn id="82" idx="3"/>
            <a:endCxn id="38" idx="1"/>
          </p:cNvCxnSpPr>
          <p:nvPr/>
        </p:nvCxnSpPr>
        <p:spPr>
          <a:xfrm>
            <a:off x="6731986" y="4926337"/>
            <a:ext cx="2292287" cy="477987"/>
          </a:xfrm>
          <a:prstGeom prst="bentConnector3">
            <a:avLst>
              <a:gd name="adj1" fmla="val 3903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6" name="연결선: 꺾임 195">
            <a:extLst>
              <a:ext uri="{FF2B5EF4-FFF2-40B4-BE49-F238E27FC236}">
                <a16:creationId xmlns:a16="http://schemas.microsoft.com/office/drawing/2014/main" id="{D20E3EB0-0A50-B961-2814-6FD516C09C92}"/>
              </a:ext>
            </a:extLst>
          </p:cNvPr>
          <p:cNvCxnSpPr>
            <a:cxnSpLocks/>
            <a:stCxn id="83" idx="2"/>
          </p:cNvCxnSpPr>
          <p:nvPr/>
        </p:nvCxnSpPr>
        <p:spPr>
          <a:xfrm rot="16200000" flipH="1">
            <a:off x="7049029" y="4438841"/>
            <a:ext cx="743497" cy="405175"/>
          </a:xfrm>
          <a:prstGeom prst="bentConnector3">
            <a:avLst>
              <a:gd name="adj1" fmla="val 172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연결선: 꺾임 187">
            <a:extLst>
              <a:ext uri="{FF2B5EF4-FFF2-40B4-BE49-F238E27FC236}">
                <a16:creationId xmlns:a16="http://schemas.microsoft.com/office/drawing/2014/main" id="{69F662A3-59E7-2DEF-2FF3-B333252E88DB}"/>
              </a:ext>
            </a:extLst>
          </p:cNvPr>
          <p:cNvCxnSpPr>
            <a:cxnSpLocks/>
            <a:stCxn id="83" idx="0"/>
            <a:endCxn id="164" idx="2"/>
          </p:cNvCxnSpPr>
          <p:nvPr/>
        </p:nvCxnSpPr>
        <p:spPr>
          <a:xfrm rot="16200000" flipV="1">
            <a:off x="6541431" y="2858419"/>
            <a:ext cx="1207937" cy="145582"/>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9" name="TextBox 208">
            <a:extLst>
              <a:ext uri="{FF2B5EF4-FFF2-40B4-BE49-F238E27FC236}">
                <a16:creationId xmlns:a16="http://schemas.microsoft.com/office/drawing/2014/main" id="{0498785B-CBFB-10E7-47C0-D68B8EDB93B4}"/>
              </a:ext>
            </a:extLst>
          </p:cNvPr>
          <p:cNvSpPr txBox="1"/>
          <p:nvPr/>
        </p:nvSpPr>
        <p:spPr>
          <a:xfrm>
            <a:off x="6689840" y="4746009"/>
            <a:ext cx="452368" cy="215444"/>
          </a:xfrm>
          <a:prstGeom prst="rect">
            <a:avLst/>
          </a:prstGeom>
          <a:noFill/>
        </p:spPr>
        <p:txBody>
          <a:bodyPr wrap="none" rtlCol="0">
            <a:spAutoFit/>
          </a:bodyPr>
          <a:lstStyle/>
          <a:p>
            <a:r>
              <a:rPr lang="en-US" altLang="ko-KR" sz="800"/>
              <a:t>null o</a:t>
            </a:r>
          </a:p>
        </p:txBody>
      </p:sp>
      <p:sp>
        <p:nvSpPr>
          <p:cNvPr id="211" name="TextBox 210">
            <a:extLst>
              <a:ext uri="{FF2B5EF4-FFF2-40B4-BE49-F238E27FC236}">
                <a16:creationId xmlns:a16="http://schemas.microsoft.com/office/drawing/2014/main" id="{AF38A6DF-2780-6136-5452-4304B545BE98}"/>
              </a:ext>
            </a:extLst>
          </p:cNvPr>
          <p:cNvSpPr txBox="1"/>
          <p:nvPr/>
        </p:nvSpPr>
        <p:spPr>
          <a:xfrm>
            <a:off x="7184769" y="4220531"/>
            <a:ext cx="452368" cy="215444"/>
          </a:xfrm>
          <a:prstGeom prst="rect">
            <a:avLst/>
          </a:prstGeom>
          <a:noFill/>
        </p:spPr>
        <p:txBody>
          <a:bodyPr wrap="none" rtlCol="0">
            <a:spAutoFit/>
          </a:bodyPr>
          <a:lstStyle/>
          <a:p>
            <a:r>
              <a:rPr lang="en-US" altLang="ko-KR" sz="800"/>
              <a:t>null o</a:t>
            </a:r>
          </a:p>
        </p:txBody>
      </p:sp>
      <p:sp>
        <p:nvSpPr>
          <p:cNvPr id="212" name="TextBox 211">
            <a:extLst>
              <a:ext uri="{FF2B5EF4-FFF2-40B4-BE49-F238E27FC236}">
                <a16:creationId xmlns:a16="http://schemas.microsoft.com/office/drawing/2014/main" id="{A51748BE-B7B8-11B8-8DDE-1C923B066977}"/>
              </a:ext>
            </a:extLst>
          </p:cNvPr>
          <p:cNvSpPr txBox="1"/>
          <p:nvPr/>
        </p:nvSpPr>
        <p:spPr>
          <a:xfrm>
            <a:off x="5767257" y="4392516"/>
            <a:ext cx="439544" cy="215444"/>
          </a:xfrm>
          <a:prstGeom prst="rect">
            <a:avLst/>
          </a:prstGeom>
          <a:noFill/>
        </p:spPr>
        <p:txBody>
          <a:bodyPr wrap="none" rtlCol="0">
            <a:spAutoFit/>
          </a:bodyPr>
          <a:lstStyle/>
          <a:p>
            <a:r>
              <a:rPr lang="en-US" altLang="ko-KR" sz="800"/>
              <a:t>null x</a:t>
            </a:r>
            <a:endParaRPr lang="ko-KR" altLang="en-US" sz="800"/>
          </a:p>
        </p:txBody>
      </p:sp>
      <p:sp>
        <p:nvSpPr>
          <p:cNvPr id="213" name="TextBox 212">
            <a:extLst>
              <a:ext uri="{FF2B5EF4-FFF2-40B4-BE49-F238E27FC236}">
                <a16:creationId xmlns:a16="http://schemas.microsoft.com/office/drawing/2014/main" id="{41CA325C-1795-8BE7-6A19-F56249BF692F}"/>
              </a:ext>
            </a:extLst>
          </p:cNvPr>
          <p:cNvSpPr txBox="1"/>
          <p:nvPr/>
        </p:nvSpPr>
        <p:spPr>
          <a:xfrm>
            <a:off x="6811156" y="3356715"/>
            <a:ext cx="439544" cy="215444"/>
          </a:xfrm>
          <a:prstGeom prst="rect">
            <a:avLst/>
          </a:prstGeom>
          <a:noFill/>
        </p:spPr>
        <p:txBody>
          <a:bodyPr wrap="none" rtlCol="0">
            <a:spAutoFit/>
          </a:bodyPr>
          <a:lstStyle/>
          <a:p>
            <a:r>
              <a:rPr lang="en-US" altLang="ko-KR" sz="800"/>
              <a:t>null x</a:t>
            </a:r>
            <a:endParaRPr lang="ko-KR" altLang="en-US" sz="800"/>
          </a:p>
        </p:txBody>
      </p:sp>
      <p:sp>
        <p:nvSpPr>
          <p:cNvPr id="218" name="TextBox 217">
            <a:extLst>
              <a:ext uri="{FF2B5EF4-FFF2-40B4-BE49-F238E27FC236}">
                <a16:creationId xmlns:a16="http://schemas.microsoft.com/office/drawing/2014/main" id="{770DE2B1-47FD-AD8D-B221-F2A5C89673CF}"/>
              </a:ext>
            </a:extLst>
          </p:cNvPr>
          <p:cNvSpPr txBox="1"/>
          <p:nvPr/>
        </p:nvSpPr>
        <p:spPr>
          <a:xfrm>
            <a:off x="7587771" y="5170198"/>
            <a:ext cx="713657" cy="215444"/>
          </a:xfrm>
          <a:prstGeom prst="rect">
            <a:avLst/>
          </a:prstGeom>
          <a:noFill/>
        </p:spPr>
        <p:txBody>
          <a:bodyPr wrap="none" rtlCol="0">
            <a:spAutoFit/>
          </a:bodyPr>
          <a:lstStyle/>
          <a:p>
            <a:r>
              <a:rPr lang="en-US" altLang="ko-KR" sz="800"/>
              <a:t>return false</a:t>
            </a:r>
            <a:endParaRPr lang="ko-KR" altLang="en-US" sz="800"/>
          </a:p>
        </p:txBody>
      </p:sp>
      <p:sp>
        <p:nvSpPr>
          <p:cNvPr id="219" name="TextBox 218">
            <a:extLst>
              <a:ext uri="{FF2B5EF4-FFF2-40B4-BE49-F238E27FC236}">
                <a16:creationId xmlns:a16="http://schemas.microsoft.com/office/drawing/2014/main" id="{3A6AFA04-7482-7736-70CC-BBBFB380FAFC}"/>
              </a:ext>
            </a:extLst>
          </p:cNvPr>
          <p:cNvSpPr txBox="1"/>
          <p:nvPr/>
        </p:nvSpPr>
        <p:spPr>
          <a:xfrm>
            <a:off x="7026867" y="2698400"/>
            <a:ext cx="689612" cy="215444"/>
          </a:xfrm>
          <a:prstGeom prst="rect">
            <a:avLst/>
          </a:prstGeom>
          <a:noFill/>
        </p:spPr>
        <p:txBody>
          <a:bodyPr wrap="none" rtlCol="0">
            <a:spAutoFit/>
          </a:bodyPr>
          <a:lstStyle/>
          <a:p>
            <a:r>
              <a:rPr lang="en-US" altLang="ko-KR" sz="800"/>
              <a:t>return true</a:t>
            </a:r>
            <a:endParaRPr lang="ko-KR" altLang="en-US" sz="800"/>
          </a:p>
        </p:txBody>
      </p:sp>
      <p:sp>
        <p:nvSpPr>
          <p:cNvPr id="220" name="순서도: 수행의 시작/종료 219">
            <a:extLst>
              <a:ext uri="{FF2B5EF4-FFF2-40B4-BE49-F238E27FC236}">
                <a16:creationId xmlns:a16="http://schemas.microsoft.com/office/drawing/2014/main" id="{4ABC62E1-256C-CAA6-C1AD-0E4E8D80CB83}"/>
              </a:ext>
            </a:extLst>
          </p:cNvPr>
          <p:cNvSpPr/>
          <p:nvPr/>
        </p:nvSpPr>
        <p:spPr>
          <a:xfrm>
            <a:off x="9024273" y="2232944"/>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요청 처리 결과</a:t>
            </a:r>
          </a:p>
        </p:txBody>
      </p:sp>
      <p:sp>
        <p:nvSpPr>
          <p:cNvPr id="221" name="순서도: 수행의 시작/종료 220">
            <a:extLst>
              <a:ext uri="{FF2B5EF4-FFF2-40B4-BE49-F238E27FC236}">
                <a16:creationId xmlns:a16="http://schemas.microsoft.com/office/drawing/2014/main" id="{D4E9CECA-3CF2-12C2-E8B4-331E4CA9392D}"/>
              </a:ext>
            </a:extLst>
          </p:cNvPr>
          <p:cNvSpPr/>
          <p:nvPr/>
        </p:nvSpPr>
        <p:spPr>
          <a:xfrm>
            <a:off x="9021566" y="45091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 요청</a:t>
            </a:r>
          </a:p>
        </p:txBody>
      </p:sp>
      <p:cxnSp>
        <p:nvCxnSpPr>
          <p:cNvPr id="222" name="직선 화살표 연결선 221">
            <a:extLst>
              <a:ext uri="{FF2B5EF4-FFF2-40B4-BE49-F238E27FC236}">
                <a16:creationId xmlns:a16="http://schemas.microsoft.com/office/drawing/2014/main" id="{1E9EF982-16BF-DCB8-6B6B-AAD2A0C4A492}"/>
              </a:ext>
            </a:extLst>
          </p:cNvPr>
          <p:cNvCxnSpPr>
            <a:cxnSpLocks/>
            <a:stCxn id="38" idx="0"/>
            <a:endCxn id="221" idx="2"/>
          </p:cNvCxnSpPr>
          <p:nvPr/>
        </p:nvCxnSpPr>
        <p:spPr>
          <a:xfrm flipV="1">
            <a:off x="9646986" y="4779931"/>
            <a:ext cx="0" cy="38708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6" name="연결선: 꺾임 187">
            <a:extLst>
              <a:ext uri="{FF2B5EF4-FFF2-40B4-BE49-F238E27FC236}">
                <a16:creationId xmlns:a16="http://schemas.microsoft.com/office/drawing/2014/main" id="{521A3C44-D9EF-EFCF-DEDB-E0348050286E}"/>
              </a:ext>
            </a:extLst>
          </p:cNvPr>
          <p:cNvCxnSpPr>
            <a:cxnSpLocks/>
            <a:endCxn id="220" idx="0"/>
          </p:cNvCxnSpPr>
          <p:nvPr/>
        </p:nvCxnSpPr>
        <p:spPr>
          <a:xfrm>
            <a:off x="7704397" y="1918847"/>
            <a:ext cx="1945296" cy="314097"/>
          </a:xfrm>
          <a:prstGeom prst="bentConnector2">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 name="직사각형 2">
            <a:extLst>
              <a:ext uri="{FF2B5EF4-FFF2-40B4-BE49-F238E27FC236}">
                <a16:creationId xmlns:a16="http://schemas.microsoft.com/office/drawing/2014/main" id="{1DFCFE1A-7AEF-9F21-9ADF-36725CE984A7}"/>
              </a:ext>
            </a:extLst>
          </p:cNvPr>
          <p:cNvSpPr/>
          <p:nvPr/>
        </p:nvSpPr>
        <p:spPr>
          <a:xfrm>
            <a:off x="5558276" y="3284902"/>
            <a:ext cx="2688266" cy="2356727"/>
          </a:xfrm>
          <a:prstGeom prst="rect">
            <a:avLst/>
          </a:prstGeom>
          <a:noFill/>
          <a:ln w="127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E09A339-F4EA-D266-E739-4BA25372D682}"/>
              </a:ext>
            </a:extLst>
          </p:cNvPr>
          <p:cNvSpPr txBox="1"/>
          <p:nvPr/>
        </p:nvSpPr>
        <p:spPr>
          <a:xfrm>
            <a:off x="5551894" y="3292030"/>
            <a:ext cx="992579" cy="415498"/>
          </a:xfrm>
          <a:prstGeom prst="rect">
            <a:avLst/>
          </a:prstGeom>
          <a:noFill/>
        </p:spPr>
        <p:txBody>
          <a:bodyPr wrap="none" rtlCol="0">
            <a:spAutoFit/>
          </a:bodyPr>
          <a:lstStyle/>
          <a:p>
            <a:r>
              <a:rPr lang="en-US" altLang="ko-KR" sz="1050"/>
              <a:t>preHandle</a:t>
            </a:r>
          </a:p>
          <a:p>
            <a:r>
              <a:rPr lang="ko-KR" altLang="en-US" sz="1050"/>
              <a:t>세션정보확인</a:t>
            </a:r>
          </a:p>
        </p:txBody>
      </p:sp>
    </p:spTree>
    <p:extLst>
      <p:ext uri="{BB962C8B-B14F-4D97-AF65-F5344CB8AC3E}">
        <p14:creationId xmlns:p14="http://schemas.microsoft.com/office/powerpoint/2010/main" val="153846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로그인</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80" idx="2"/>
          </p:cNvCxnSpPr>
          <p:nvPr/>
        </p:nvCxnSpPr>
        <p:spPr>
          <a:xfrm flipV="1">
            <a:off x="2567392" y="3743534"/>
            <a:ext cx="2708" cy="633358"/>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889277" y="2393300"/>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login.jsp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80" idx="0"/>
          </p:cNvCxnSpPr>
          <p:nvPr/>
        </p:nvCxnSpPr>
        <p:spPr>
          <a:xfrm flipV="1">
            <a:off x="2570100" y="2916457"/>
            <a:ext cx="0" cy="47153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cxnSp>
        <p:nvCxnSpPr>
          <p:cNvPr id="147" name="직선 화살표 연결선 146">
            <a:extLst>
              <a:ext uri="{FF2B5EF4-FFF2-40B4-BE49-F238E27FC236}">
                <a16:creationId xmlns:a16="http://schemas.microsoft.com/office/drawing/2014/main" id="{0E37B06D-B12C-800F-6752-5F8091BE7CBD}"/>
              </a:ext>
            </a:extLst>
          </p:cNvPr>
          <p:cNvCxnSpPr>
            <a:cxnSpLocks/>
          </p:cNvCxnSpPr>
          <p:nvPr/>
        </p:nvCxnSpPr>
        <p:spPr>
          <a:xfrm flipV="1">
            <a:off x="4504112" y="1690331"/>
            <a:ext cx="0" cy="25762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9399481" y="568731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9390458" y="6208123"/>
            <a:ext cx="760350" cy="215444"/>
          </a:xfrm>
          <a:prstGeom prst="rect">
            <a:avLst/>
          </a:prstGeom>
        </p:spPr>
        <p:txBody>
          <a:bodyPr wrap="square">
            <a:spAutoFit/>
          </a:bodyPr>
          <a:lstStyle/>
          <a:p>
            <a:pPr algn="ctr"/>
            <a:r>
              <a:rPr lang="en-US" altLang="ko-KR" sz="800">
                <a:latin typeface="+mn-ea"/>
              </a:rPr>
              <a:t>Maria DB</a:t>
            </a:r>
          </a:p>
        </p:txBody>
      </p: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p:txBody>
      </p:sp>
      <p:sp>
        <p:nvSpPr>
          <p:cNvPr id="30" name="사각형: 둥근 모서리 29">
            <a:extLst>
              <a:ext uri="{FF2B5EF4-FFF2-40B4-BE49-F238E27FC236}">
                <a16:creationId xmlns:a16="http://schemas.microsoft.com/office/drawing/2014/main" id="{416C73CE-80EC-FF98-9CD1-39C260C4271E}"/>
              </a:ext>
            </a:extLst>
          </p:cNvPr>
          <p:cNvSpPr/>
          <p:nvPr/>
        </p:nvSpPr>
        <p:spPr>
          <a:xfrm>
            <a:off x="3978247" y="1185815"/>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/loginCheck</a:t>
            </a:r>
          </a:p>
          <a:p>
            <a:pPr algn="ctr"/>
            <a:r>
              <a:rPr lang="ko-KR" altLang="en-US" sz="900">
                <a:solidFill>
                  <a:schemeClr val="tx1"/>
                </a:solidFill>
              </a:rPr>
              <a:t>로그인 확인</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10460147" y="549463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일치 유저 </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6600056" y="2316054"/>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Map(</a:t>
            </a:r>
            <a:r>
              <a:rPr lang="ko-KR" altLang="en-US" sz="750">
                <a:solidFill>
                  <a:schemeClr val="tx1"/>
                </a:solidFill>
                <a:latin typeface="+mn-ea"/>
              </a:rPr>
              <a:t>일치유저</a:t>
            </a:r>
            <a:r>
              <a:rPr lang="en-US" altLang="ko-KR" sz="750">
                <a:solidFill>
                  <a:schemeClr val="tx1"/>
                </a:solidFill>
                <a:latin typeface="+mn-ea"/>
              </a:rPr>
              <a:t>)</a:t>
            </a:r>
            <a:r>
              <a:rPr lang="ko-KR" altLang="en-US" sz="750">
                <a:solidFill>
                  <a:schemeClr val="tx1"/>
                </a:solidFill>
                <a:latin typeface="+mn-ea"/>
              </a:rPr>
              <a:t> 이 </a:t>
            </a:r>
            <a:r>
              <a:rPr lang="en-US" altLang="ko-KR" sz="750">
                <a:solidFill>
                  <a:schemeClr val="tx1"/>
                </a:solidFill>
                <a:latin typeface="+mn-ea"/>
              </a:rPr>
              <a:t>null </a:t>
            </a:r>
          </a:p>
          <a:p>
            <a:pPr algn="ctr">
              <a:lnSpc>
                <a:spcPct val="90000"/>
              </a:lnSpc>
            </a:pPr>
            <a:r>
              <a:rPr lang="ko-KR" altLang="en-US" sz="750">
                <a:solidFill>
                  <a:schemeClr val="tx1"/>
                </a:solidFill>
                <a:latin typeface="+mn-ea"/>
              </a:rPr>
              <a:t>인지</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237515" y="4135130"/>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b="1">
                <a:solidFill>
                  <a:schemeClr val="tx1"/>
                </a:solidFill>
                <a:latin typeface="+mn-ea"/>
              </a:rPr>
              <a:t>로그인 </a:t>
            </a:r>
            <a:endParaRPr lang="en-US" altLang="ko-KR" sz="900" b="1">
              <a:solidFill>
                <a:schemeClr val="tx1"/>
              </a:solidFill>
              <a:latin typeface="+mn-ea"/>
            </a:endParaRPr>
          </a:p>
          <a:p>
            <a:pPr algn="ctr"/>
            <a:r>
              <a:rPr lang="ko-KR" altLang="en-US" sz="900" b="1">
                <a:solidFill>
                  <a:schemeClr val="tx1"/>
                </a:solidFill>
                <a:latin typeface="+mn-ea"/>
              </a:rPr>
              <a:t>성공</a:t>
            </a: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16" idx="2"/>
            <a:endCxn id="20" idx="0"/>
          </p:cNvCxnSpPr>
          <p:nvPr/>
        </p:nvCxnSpPr>
        <p:spPr>
          <a:xfrm flipH="1">
            <a:off x="10962948" y="218267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사각형: 둥근 모서리 174">
            <a:extLst>
              <a:ext uri="{FF2B5EF4-FFF2-40B4-BE49-F238E27FC236}">
                <a16:creationId xmlns:a16="http://schemas.microsoft.com/office/drawing/2014/main" id="{4A99E7C4-7581-E300-47BE-6CB6F74095CD}"/>
              </a:ext>
            </a:extLst>
          </p:cNvPr>
          <p:cNvSpPr/>
          <p:nvPr/>
        </p:nvSpPr>
        <p:spPr>
          <a:xfrm>
            <a:off x="5587152" y="192453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실패 </a:t>
            </a:r>
            <a:r>
              <a:rPr lang="en-US" altLang="ko-KR" sz="900">
                <a:solidFill>
                  <a:schemeClr val="tx1"/>
                </a:solidFill>
              </a:rPr>
              <a:t>msg </a:t>
            </a:r>
            <a:r>
              <a:rPr lang="ko-KR" altLang="en-US" sz="900">
                <a:solidFill>
                  <a:schemeClr val="tx1"/>
                </a:solidFill>
              </a:rPr>
              <a:t>반환</a:t>
            </a:r>
          </a:p>
        </p:txBody>
      </p: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4209994" y="3101078"/>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실패</a:t>
            </a:r>
            <a:endParaRPr lang="en-US" altLang="ko-KR" sz="800" b="1">
              <a:solidFill>
                <a:schemeClr val="tx1"/>
              </a:solidFill>
              <a:latin typeface="+mn-ea"/>
            </a:endParaRPr>
          </a:p>
          <a:p>
            <a:pPr algn="ctr"/>
            <a:r>
              <a:rPr lang="en-US" altLang="ko-KR" sz="800" b="1">
                <a:solidFill>
                  <a:schemeClr val="tx1"/>
                </a:solidFill>
                <a:latin typeface="+mn-ea"/>
              </a:rPr>
              <a:t>Msg</a:t>
            </a:r>
          </a:p>
          <a:p>
            <a:pPr algn="ctr"/>
            <a:r>
              <a:rPr lang="ko-KR" altLang="en-US" sz="800" b="1">
                <a:solidFill>
                  <a:schemeClr val="tx1"/>
                </a:solidFill>
                <a:latin typeface="+mn-ea"/>
              </a:rPr>
              <a:t>출력</a:t>
            </a:r>
          </a:p>
        </p:txBody>
      </p: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80" name="사각형: 둥근 모서리 151">
            <a:extLst>
              <a:ext uri="{FF2B5EF4-FFF2-40B4-BE49-F238E27FC236}">
                <a16:creationId xmlns:a16="http://schemas.microsoft.com/office/drawing/2014/main" id="{FC13FA03-869C-879F-308C-3841A0E385C6}"/>
              </a:ext>
            </a:extLst>
          </p:cNvPr>
          <p:cNvSpPr/>
          <p:nvPr/>
        </p:nvSpPr>
        <p:spPr>
          <a:xfrm>
            <a:off x="2044031" y="3387992"/>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WebConfig</a:t>
            </a:r>
            <a:r>
              <a:rPr lang="ko-KR" altLang="en-US" sz="900">
                <a:solidFill>
                  <a:schemeClr val="tx1"/>
                </a:solidFill>
              </a:rPr>
              <a:t>에서</a:t>
            </a:r>
            <a:endParaRPr lang="en-US" altLang="ko-KR" sz="900">
              <a:solidFill>
                <a:schemeClr val="tx1"/>
              </a:solidFill>
            </a:endParaRPr>
          </a:p>
          <a:p>
            <a:pPr algn="ctr"/>
            <a:r>
              <a:rPr lang="en-US" altLang="ko-KR" sz="900">
                <a:solidFill>
                  <a:schemeClr val="tx1"/>
                </a:solidFill>
              </a:rPr>
              <a:t>/login/ </a:t>
            </a:r>
            <a:r>
              <a:rPr lang="ko-KR" altLang="en-US" sz="900">
                <a:solidFill>
                  <a:schemeClr val="tx1"/>
                </a:solidFill>
              </a:rPr>
              <a:t>제외</a:t>
            </a:r>
          </a:p>
        </p:txBody>
      </p:sp>
      <p:sp>
        <p:nvSpPr>
          <p:cNvPr id="90" name="순서도: 문서 89">
            <a:extLst>
              <a:ext uri="{FF2B5EF4-FFF2-40B4-BE49-F238E27FC236}">
                <a16:creationId xmlns:a16="http://schemas.microsoft.com/office/drawing/2014/main" id="{C6E13F47-67F6-1C91-D532-251E2926493A}"/>
              </a:ext>
            </a:extLst>
          </p:cNvPr>
          <p:cNvSpPr/>
          <p:nvPr/>
        </p:nvSpPr>
        <p:spPr>
          <a:xfrm>
            <a:off x="3919811" y="486033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Board.jsp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92" name="연결선: 꺾임 59">
            <a:extLst>
              <a:ext uri="{FF2B5EF4-FFF2-40B4-BE49-F238E27FC236}">
                <a16:creationId xmlns:a16="http://schemas.microsoft.com/office/drawing/2014/main" id="{37D28BA9-B8F3-DC53-04B2-E32A6EDF3E6A}"/>
              </a:ext>
            </a:extLst>
          </p:cNvPr>
          <p:cNvCxnSpPr>
            <a:cxnSpLocks/>
            <a:stCxn id="30" idx="3"/>
            <a:endCxn id="16" idx="0"/>
          </p:cNvCxnSpPr>
          <p:nvPr/>
        </p:nvCxnSpPr>
        <p:spPr>
          <a:xfrm>
            <a:off x="5030384" y="1450306"/>
            <a:ext cx="5932565" cy="26700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00" name="순서도: 판단 99">
            <a:extLst>
              <a:ext uri="{FF2B5EF4-FFF2-40B4-BE49-F238E27FC236}">
                <a16:creationId xmlns:a16="http://schemas.microsoft.com/office/drawing/2014/main" id="{BB7F2149-8C43-26BA-A333-F543CDA9957C}"/>
              </a:ext>
            </a:extLst>
          </p:cNvPr>
          <p:cNvSpPr/>
          <p:nvPr/>
        </p:nvSpPr>
        <p:spPr>
          <a:xfrm>
            <a:off x="6600056" y="320563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실패 횟수 </a:t>
            </a:r>
            <a:r>
              <a:rPr lang="en-US" altLang="ko-KR" sz="750">
                <a:solidFill>
                  <a:schemeClr val="tx1"/>
                </a:solidFill>
                <a:latin typeface="+mn-ea"/>
              </a:rPr>
              <a:t>5</a:t>
            </a:r>
            <a:r>
              <a:rPr lang="ko-KR" altLang="en-US" sz="750">
                <a:solidFill>
                  <a:schemeClr val="tx1"/>
                </a:solidFill>
                <a:latin typeface="+mn-ea"/>
              </a:rPr>
              <a:t>회 이상인지</a:t>
            </a:r>
          </a:p>
        </p:txBody>
      </p:sp>
      <p:sp>
        <p:nvSpPr>
          <p:cNvPr id="113" name="순서도: 판단 112">
            <a:extLst>
              <a:ext uri="{FF2B5EF4-FFF2-40B4-BE49-F238E27FC236}">
                <a16:creationId xmlns:a16="http://schemas.microsoft.com/office/drawing/2014/main" id="{BB7F2149-8C43-26BA-A333-F543CDA9957C}"/>
              </a:ext>
            </a:extLst>
          </p:cNvPr>
          <p:cNvSpPr/>
          <p:nvPr/>
        </p:nvSpPr>
        <p:spPr>
          <a:xfrm>
            <a:off x="6600056" y="4092475"/>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값이</a:t>
            </a:r>
            <a:r>
              <a:rPr lang="en-US" altLang="ko-KR" sz="750">
                <a:solidFill>
                  <a:schemeClr val="tx1"/>
                </a:solidFill>
                <a:latin typeface="+mn-ea"/>
              </a:rPr>
              <a:t> </a:t>
            </a:r>
            <a:r>
              <a:rPr lang="ko-KR" altLang="en-US" sz="750">
                <a:solidFill>
                  <a:schemeClr val="tx1"/>
                </a:solidFill>
                <a:latin typeface="+mn-ea"/>
              </a:rPr>
              <a:t>존재 하는지 </a:t>
            </a:r>
            <a:r>
              <a:rPr lang="en-US" altLang="ko-KR" sz="750">
                <a:solidFill>
                  <a:schemeClr val="tx1"/>
                </a:solidFill>
                <a:latin typeface="+mn-ea"/>
              </a:rPr>
              <a:t>(PW</a:t>
            </a:r>
            <a:r>
              <a:rPr lang="ko-KR" altLang="en-US" sz="750">
                <a:solidFill>
                  <a:schemeClr val="tx1"/>
                </a:solidFill>
                <a:latin typeface="+mn-ea"/>
              </a:rPr>
              <a:t> 틀림</a:t>
            </a:r>
            <a:r>
              <a:rPr lang="en-US" altLang="ko-KR" sz="750">
                <a:solidFill>
                  <a:schemeClr val="tx1"/>
                </a:solidFill>
                <a:latin typeface="+mn-ea"/>
              </a:rPr>
              <a:t>)</a:t>
            </a:r>
            <a:endParaRPr lang="ko-KR" altLang="en-US" sz="750">
              <a:solidFill>
                <a:schemeClr val="tx1"/>
              </a:solidFill>
              <a:latin typeface="+mn-ea"/>
            </a:endParaRPr>
          </a:p>
        </p:txBody>
      </p:sp>
      <p:sp>
        <p:nvSpPr>
          <p:cNvPr id="115" name="순서도: 판단 114">
            <a:extLst>
              <a:ext uri="{FF2B5EF4-FFF2-40B4-BE49-F238E27FC236}">
                <a16:creationId xmlns:a16="http://schemas.microsoft.com/office/drawing/2014/main" id="{BB7F2149-8C43-26BA-A333-F543CDA9957C}"/>
              </a:ext>
            </a:extLst>
          </p:cNvPr>
          <p:cNvSpPr/>
          <p:nvPr/>
        </p:nvSpPr>
        <p:spPr>
          <a:xfrm>
            <a:off x="6600056" y="4974829"/>
            <a:ext cx="1089216"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계정 잠금 상태인지</a:t>
            </a:r>
          </a:p>
        </p:txBody>
      </p:sp>
      <p:sp>
        <p:nvSpPr>
          <p:cNvPr id="116" name="사각형: 둥근 모서리 174">
            <a:extLst>
              <a:ext uri="{FF2B5EF4-FFF2-40B4-BE49-F238E27FC236}">
                <a16:creationId xmlns:a16="http://schemas.microsoft.com/office/drawing/2014/main" id="{4A99E7C4-7581-E300-47BE-6CB6F74095CD}"/>
              </a:ext>
            </a:extLst>
          </p:cNvPr>
          <p:cNvSpPr/>
          <p:nvPr/>
        </p:nvSpPr>
        <p:spPr>
          <a:xfrm>
            <a:off x="5632171" y="5794620"/>
            <a:ext cx="1052137" cy="49237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로그인 성공</a:t>
            </a:r>
            <a:endParaRPr lang="en-US" altLang="ko-KR" sz="900">
              <a:solidFill>
                <a:schemeClr val="tx1"/>
              </a:solidFill>
            </a:endParaRPr>
          </a:p>
          <a:p>
            <a:pPr algn="ctr"/>
            <a:r>
              <a:rPr lang="ko-KR" altLang="en-US" sz="900">
                <a:solidFill>
                  <a:schemeClr val="tx1"/>
                </a:solidFill>
              </a:rPr>
              <a:t>세션에 유저</a:t>
            </a:r>
            <a:endParaRPr lang="en-US" altLang="ko-KR" sz="900">
              <a:solidFill>
                <a:schemeClr val="tx1"/>
              </a:solidFill>
            </a:endParaRPr>
          </a:p>
          <a:p>
            <a:pPr algn="ctr"/>
            <a:r>
              <a:rPr lang="ko-KR" altLang="en-US" sz="900">
                <a:solidFill>
                  <a:schemeClr val="tx1"/>
                </a:solidFill>
              </a:rPr>
              <a:t>정보 저장</a:t>
            </a:r>
          </a:p>
        </p:txBody>
      </p:sp>
      <p:cxnSp>
        <p:nvCxnSpPr>
          <p:cNvPr id="118" name="직선 화살표 연결선 117">
            <a:extLst>
              <a:ext uri="{FF2B5EF4-FFF2-40B4-BE49-F238E27FC236}">
                <a16:creationId xmlns:a16="http://schemas.microsoft.com/office/drawing/2014/main" id="{DF332D80-3713-3A0C-E48E-4777BB5EEBE5}"/>
              </a:ext>
            </a:extLst>
          </p:cNvPr>
          <p:cNvCxnSpPr>
            <a:cxnSpLocks/>
            <a:stCxn id="139" idx="2"/>
            <a:endCxn id="100" idx="0"/>
          </p:cNvCxnSpPr>
          <p:nvPr/>
        </p:nvCxnSpPr>
        <p:spPr>
          <a:xfrm>
            <a:off x="7143816" y="3050557"/>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DF332D80-3713-3A0C-E48E-4777BB5EEBE5}"/>
              </a:ext>
            </a:extLst>
          </p:cNvPr>
          <p:cNvCxnSpPr>
            <a:cxnSpLocks/>
          </p:cNvCxnSpPr>
          <p:nvPr/>
        </p:nvCxnSpPr>
        <p:spPr>
          <a:xfrm>
            <a:off x="7145017" y="3945965"/>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0" name="직선 화살표 연결선 119">
            <a:extLst>
              <a:ext uri="{FF2B5EF4-FFF2-40B4-BE49-F238E27FC236}">
                <a16:creationId xmlns:a16="http://schemas.microsoft.com/office/drawing/2014/main" id="{DF332D80-3713-3A0C-E48E-4777BB5EEBE5}"/>
              </a:ext>
            </a:extLst>
          </p:cNvPr>
          <p:cNvCxnSpPr>
            <a:cxnSpLocks/>
          </p:cNvCxnSpPr>
          <p:nvPr/>
        </p:nvCxnSpPr>
        <p:spPr>
          <a:xfrm>
            <a:off x="7136572" y="4825652"/>
            <a:ext cx="0" cy="15507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연결선: 꺾임 187">
            <a:extLst>
              <a:ext uri="{FF2B5EF4-FFF2-40B4-BE49-F238E27FC236}">
                <a16:creationId xmlns:a16="http://schemas.microsoft.com/office/drawing/2014/main" id="{B085C479-32B3-9CFE-F7A4-AEC510BAF389}"/>
              </a:ext>
            </a:extLst>
          </p:cNvPr>
          <p:cNvCxnSpPr>
            <a:cxnSpLocks/>
            <a:stCxn id="115" idx="2"/>
            <a:endCxn id="116" idx="3"/>
          </p:cNvCxnSpPr>
          <p:nvPr/>
        </p:nvCxnSpPr>
        <p:spPr>
          <a:xfrm rot="5400000">
            <a:off x="6748749" y="5644891"/>
            <a:ext cx="331474" cy="4603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연결선: 꺾임 187">
            <a:extLst>
              <a:ext uri="{FF2B5EF4-FFF2-40B4-BE49-F238E27FC236}">
                <a16:creationId xmlns:a16="http://schemas.microsoft.com/office/drawing/2014/main" id="{B085C479-32B3-9CFE-F7A4-AEC510BAF389}"/>
              </a:ext>
            </a:extLst>
          </p:cNvPr>
          <p:cNvCxnSpPr>
            <a:cxnSpLocks/>
            <a:stCxn id="115" idx="1"/>
          </p:cNvCxnSpPr>
          <p:nvPr/>
        </p:nvCxnSpPr>
        <p:spPr>
          <a:xfrm rot="10800000">
            <a:off x="5765802" y="2304281"/>
            <a:ext cx="834255" cy="303780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26" name="직선 연결선 125">
            <a:extLst>
              <a:ext uri="{FF2B5EF4-FFF2-40B4-BE49-F238E27FC236}">
                <a16:creationId xmlns:a16="http://schemas.microsoft.com/office/drawing/2014/main" id="{82AE4932-DEB2-4FBB-AEBE-C8D20EDFC2A9}"/>
              </a:ext>
            </a:extLst>
          </p:cNvPr>
          <p:cNvCxnSpPr>
            <a:cxnSpLocks/>
            <a:endCxn id="139" idx="1"/>
          </p:cNvCxnSpPr>
          <p:nvPr/>
        </p:nvCxnSpPr>
        <p:spPr>
          <a:xfrm>
            <a:off x="5765801" y="2683305"/>
            <a:ext cx="83425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직선 연결선 129">
            <a:extLst>
              <a:ext uri="{FF2B5EF4-FFF2-40B4-BE49-F238E27FC236}">
                <a16:creationId xmlns:a16="http://schemas.microsoft.com/office/drawing/2014/main" id="{82AE4932-DEB2-4FBB-AEBE-C8D20EDFC2A9}"/>
              </a:ext>
            </a:extLst>
          </p:cNvPr>
          <p:cNvCxnSpPr>
            <a:cxnSpLocks/>
            <a:endCxn id="100" idx="1"/>
          </p:cNvCxnSpPr>
          <p:nvPr/>
        </p:nvCxnSpPr>
        <p:spPr>
          <a:xfrm>
            <a:off x="5765801" y="3564883"/>
            <a:ext cx="834255" cy="80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직선 연결선 130">
            <a:extLst>
              <a:ext uri="{FF2B5EF4-FFF2-40B4-BE49-F238E27FC236}">
                <a16:creationId xmlns:a16="http://schemas.microsoft.com/office/drawing/2014/main" id="{82AE4932-DEB2-4FBB-AEBE-C8D20EDFC2A9}"/>
              </a:ext>
            </a:extLst>
          </p:cNvPr>
          <p:cNvCxnSpPr>
            <a:cxnSpLocks/>
            <a:endCxn id="160" idx="1"/>
          </p:cNvCxnSpPr>
          <p:nvPr/>
        </p:nvCxnSpPr>
        <p:spPr>
          <a:xfrm>
            <a:off x="5753280" y="4435423"/>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연결선: 꺾임 187">
            <a:extLst>
              <a:ext uri="{FF2B5EF4-FFF2-40B4-BE49-F238E27FC236}">
                <a16:creationId xmlns:a16="http://schemas.microsoft.com/office/drawing/2014/main" id="{B085C479-32B3-9CFE-F7A4-AEC510BAF389}"/>
              </a:ext>
            </a:extLst>
          </p:cNvPr>
          <p:cNvCxnSpPr>
            <a:cxnSpLocks/>
            <a:stCxn id="116" idx="1"/>
            <a:endCxn id="90" idx="2"/>
          </p:cNvCxnSpPr>
          <p:nvPr/>
        </p:nvCxnSpPr>
        <p:spPr>
          <a:xfrm rot="10800000">
            <a:off x="4542525" y="5303582"/>
            <a:ext cx="1089647" cy="737224"/>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6" name="직선 화살표 연결선 135">
            <a:extLst>
              <a:ext uri="{FF2B5EF4-FFF2-40B4-BE49-F238E27FC236}">
                <a16:creationId xmlns:a16="http://schemas.microsoft.com/office/drawing/2014/main" id="{65A86D2F-0DF1-04F4-1015-E1681F61A492}"/>
              </a:ext>
            </a:extLst>
          </p:cNvPr>
          <p:cNvCxnSpPr>
            <a:cxnSpLocks/>
            <a:stCxn id="38" idx="2"/>
            <a:endCxn id="184" idx="0"/>
          </p:cNvCxnSpPr>
          <p:nvPr/>
        </p:nvCxnSpPr>
        <p:spPr>
          <a:xfrm>
            <a:off x="4511990" y="2836546"/>
            <a:ext cx="3013" cy="264532"/>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5A86D2F-0DF1-04F4-1015-E1681F61A492}"/>
              </a:ext>
            </a:extLst>
          </p:cNvPr>
          <p:cNvCxnSpPr>
            <a:cxnSpLocks/>
            <a:stCxn id="90" idx="0"/>
            <a:endCxn id="157" idx="2"/>
          </p:cNvCxnSpPr>
          <p:nvPr/>
        </p:nvCxnSpPr>
        <p:spPr>
          <a:xfrm flipV="1">
            <a:off x="4542524" y="4609754"/>
            <a:ext cx="0" cy="25058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BE625DDD-4729-E74B-11C3-3480BF63033F}"/>
              </a:ext>
            </a:extLst>
          </p:cNvPr>
          <p:cNvSpPr txBox="1"/>
          <p:nvPr/>
        </p:nvSpPr>
        <p:spPr>
          <a:xfrm>
            <a:off x="6396915" y="2463346"/>
            <a:ext cx="242374" cy="215444"/>
          </a:xfrm>
          <a:prstGeom prst="rect">
            <a:avLst/>
          </a:prstGeom>
          <a:noFill/>
        </p:spPr>
        <p:txBody>
          <a:bodyPr wrap="none" rtlCol="0">
            <a:spAutoFit/>
          </a:bodyPr>
          <a:lstStyle/>
          <a:p>
            <a:r>
              <a:rPr lang="en-US" altLang="ko-KR" sz="800"/>
              <a:t>Y</a:t>
            </a:r>
            <a:endParaRPr lang="ko-KR" altLang="en-US" sz="800"/>
          </a:p>
        </p:txBody>
      </p:sp>
      <p:sp>
        <p:nvSpPr>
          <p:cNvPr id="145" name="TextBox 144">
            <a:extLst>
              <a:ext uri="{FF2B5EF4-FFF2-40B4-BE49-F238E27FC236}">
                <a16:creationId xmlns:a16="http://schemas.microsoft.com/office/drawing/2014/main" id="{BE625DDD-4729-E74B-11C3-3480BF63033F}"/>
              </a:ext>
            </a:extLst>
          </p:cNvPr>
          <p:cNvSpPr txBox="1"/>
          <p:nvPr/>
        </p:nvSpPr>
        <p:spPr>
          <a:xfrm>
            <a:off x="6418133" y="3366208"/>
            <a:ext cx="242374" cy="215444"/>
          </a:xfrm>
          <a:prstGeom prst="rect">
            <a:avLst/>
          </a:prstGeom>
          <a:noFill/>
        </p:spPr>
        <p:txBody>
          <a:bodyPr wrap="none" rtlCol="0">
            <a:spAutoFit/>
          </a:bodyPr>
          <a:lstStyle/>
          <a:p>
            <a:r>
              <a:rPr lang="en-US" altLang="ko-KR" sz="800"/>
              <a:t>Y</a:t>
            </a:r>
            <a:endParaRPr lang="ko-KR" altLang="en-US" sz="800"/>
          </a:p>
        </p:txBody>
      </p:sp>
      <p:sp>
        <p:nvSpPr>
          <p:cNvPr id="146" name="TextBox 145">
            <a:extLst>
              <a:ext uri="{FF2B5EF4-FFF2-40B4-BE49-F238E27FC236}">
                <a16:creationId xmlns:a16="http://schemas.microsoft.com/office/drawing/2014/main" id="{BE625DDD-4729-E74B-11C3-3480BF63033F}"/>
              </a:ext>
            </a:extLst>
          </p:cNvPr>
          <p:cNvSpPr txBox="1"/>
          <p:nvPr/>
        </p:nvSpPr>
        <p:spPr>
          <a:xfrm>
            <a:off x="6190019" y="4264720"/>
            <a:ext cx="242374" cy="215444"/>
          </a:xfrm>
          <a:prstGeom prst="rect">
            <a:avLst/>
          </a:prstGeom>
          <a:noFill/>
        </p:spPr>
        <p:txBody>
          <a:bodyPr wrap="none" rtlCol="0">
            <a:spAutoFit/>
          </a:bodyPr>
          <a:lstStyle/>
          <a:p>
            <a:r>
              <a:rPr lang="en-US" altLang="ko-KR" sz="800"/>
              <a:t>Y</a:t>
            </a:r>
            <a:endParaRPr lang="ko-KR" altLang="en-US" sz="800"/>
          </a:p>
        </p:txBody>
      </p:sp>
      <p:sp>
        <p:nvSpPr>
          <p:cNvPr id="148" name="TextBox 147">
            <a:extLst>
              <a:ext uri="{FF2B5EF4-FFF2-40B4-BE49-F238E27FC236}">
                <a16:creationId xmlns:a16="http://schemas.microsoft.com/office/drawing/2014/main" id="{BE625DDD-4729-E74B-11C3-3480BF63033F}"/>
              </a:ext>
            </a:extLst>
          </p:cNvPr>
          <p:cNvSpPr txBox="1"/>
          <p:nvPr/>
        </p:nvSpPr>
        <p:spPr>
          <a:xfrm>
            <a:off x="6419676" y="5129963"/>
            <a:ext cx="242374" cy="215444"/>
          </a:xfrm>
          <a:prstGeom prst="rect">
            <a:avLst/>
          </a:prstGeom>
          <a:noFill/>
        </p:spPr>
        <p:txBody>
          <a:bodyPr wrap="none" rtlCol="0">
            <a:spAutoFit/>
          </a:bodyPr>
          <a:lstStyle/>
          <a:p>
            <a:r>
              <a:rPr lang="en-US" altLang="ko-KR" sz="800"/>
              <a:t>Y</a:t>
            </a:r>
            <a:endParaRPr lang="ko-KR" altLang="en-US" sz="800"/>
          </a:p>
        </p:txBody>
      </p:sp>
      <p:sp>
        <p:nvSpPr>
          <p:cNvPr id="150" name="TextBox 149">
            <a:extLst>
              <a:ext uri="{FF2B5EF4-FFF2-40B4-BE49-F238E27FC236}">
                <a16:creationId xmlns:a16="http://schemas.microsoft.com/office/drawing/2014/main" id="{BE625DDD-4729-E74B-11C3-3480BF63033F}"/>
              </a:ext>
            </a:extLst>
          </p:cNvPr>
          <p:cNvSpPr txBox="1"/>
          <p:nvPr/>
        </p:nvSpPr>
        <p:spPr>
          <a:xfrm>
            <a:off x="7177613" y="3926422"/>
            <a:ext cx="263214" cy="215444"/>
          </a:xfrm>
          <a:prstGeom prst="rect">
            <a:avLst/>
          </a:prstGeom>
          <a:noFill/>
        </p:spPr>
        <p:txBody>
          <a:bodyPr wrap="none" rtlCol="0">
            <a:spAutoFit/>
          </a:bodyPr>
          <a:lstStyle/>
          <a:p>
            <a:r>
              <a:rPr lang="en-US" altLang="ko-KR" sz="800"/>
              <a:t>N</a:t>
            </a:r>
            <a:endParaRPr lang="ko-KR" altLang="en-US" sz="800"/>
          </a:p>
        </p:txBody>
      </p:sp>
      <p:sp>
        <p:nvSpPr>
          <p:cNvPr id="151" name="TextBox 150">
            <a:extLst>
              <a:ext uri="{FF2B5EF4-FFF2-40B4-BE49-F238E27FC236}">
                <a16:creationId xmlns:a16="http://schemas.microsoft.com/office/drawing/2014/main" id="{BE625DDD-4729-E74B-11C3-3480BF63033F}"/>
              </a:ext>
            </a:extLst>
          </p:cNvPr>
          <p:cNvSpPr txBox="1"/>
          <p:nvPr/>
        </p:nvSpPr>
        <p:spPr>
          <a:xfrm>
            <a:off x="7174794" y="4794178"/>
            <a:ext cx="263214" cy="215444"/>
          </a:xfrm>
          <a:prstGeom prst="rect">
            <a:avLst/>
          </a:prstGeom>
          <a:noFill/>
        </p:spPr>
        <p:txBody>
          <a:bodyPr wrap="none" rtlCol="0">
            <a:spAutoFit/>
          </a:bodyPr>
          <a:lstStyle/>
          <a:p>
            <a:r>
              <a:rPr lang="en-US" altLang="ko-KR" sz="800"/>
              <a:t>N</a:t>
            </a:r>
            <a:endParaRPr lang="ko-KR" altLang="en-US" sz="800"/>
          </a:p>
        </p:txBody>
      </p:sp>
      <p:sp>
        <p:nvSpPr>
          <p:cNvPr id="156" name="TextBox 155">
            <a:extLst>
              <a:ext uri="{FF2B5EF4-FFF2-40B4-BE49-F238E27FC236}">
                <a16:creationId xmlns:a16="http://schemas.microsoft.com/office/drawing/2014/main" id="{BE625DDD-4729-E74B-11C3-3480BF63033F}"/>
              </a:ext>
            </a:extLst>
          </p:cNvPr>
          <p:cNvSpPr txBox="1"/>
          <p:nvPr/>
        </p:nvSpPr>
        <p:spPr>
          <a:xfrm>
            <a:off x="6892455" y="5686898"/>
            <a:ext cx="263214" cy="215444"/>
          </a:xfrm>
          <a:prstGeom prst="rect">
            <a:avLst/>
          </a:prstGeom>
          <a:noFill/>
        </p:spPr>
        <p:txBody>
          <a:bodyPr wrap="none" rtlCol="0">
            <a:spAutoFit/>
          </a:bodyPr>
          <a:lstStyle/>
          <a:p>
            <a:r>
              <a:rPr lang="en-US" altLang="ko-KR" sz="800"/>
              <a:t>N</a:t>
            </a:r>
            <a:endParaRPr lang="ko-KR" altLang="en-US" sz="800"/>
          </a:p>
        </p:txBody>
      </p:sp>
      <p:sp>
        <p:nvSpPr>
          <p:cNvPr id="159" name="TextBox 158">
            <a:extLst>
              <a:ext uri="{FF2B5EF4-FFF2-40B4-BE49-F238E27FC236}">
                <a16:creationId xmlns:a16="http://schemas.microsoft.com/office/drawing/2014/main" id="{BE625DDD-4729-E74B-11C3-3480BF63033F}"/>
              </a:ext>
            </a:extLst>
          </p:cNvPr>
          <p:cNvSpPr txBox="1"/>
          <p:nvPr/>
        </p:nvSpPr>
        <p:spPr>
          <a:xfrm>
            <a:off x="7152482" y="3009416"/>
            <a:ext cx="263214" cy="215444"/>
          </a:xfrm>
          <a:prstGeom prst="rect">
            <a:avLst/>
          </a:prstGeom>
          <a:noFill/>
        </p:spPr>
        <p:txBody>
          <a:bodyPr wrap="none" rtlCol="0">
            <a:spAutoFit/>
          </a:bodyPr>
          <a:lstStyle/>
          <a:p>
            <a:r>
              <a:rPr lang="en-US" altLang="ko-KR" sz="800"/>
              <a:t>N</a:t>
            </a:r>
            <a:endParaRPr lang="ko-KR" altLang="en-US" sz="800"/>
          </a:p>
        </p:txBody>
      </p:sp>
      <p:sp>
        <p:nvSpPr>
          <p:cNvPr id="160" name="사각형: 둥근 모서리 174">
            <a:extLst>
              <a:ext uri="{FF2B5EF4-FFF2-40B4-BE49-F238E27FC236}">
                <a16:creationId xmlns:a16="http://schemas.microsoft.com/office/drawing/2014/main" id="{4A99E7C4-7581-E300-47BE-6CB6F74095CD}"/>
              </a:ext>
            </a:extLst>
          </p:cNvPr>
          <p:cNvSpPr/>
          <p:nvPr/>
        </p:nvSpPr>
        <p:spPr>
          <a:xfrm>
            <a:off x="5884201" y="4230010"/>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틀림</a:t>
            </a:r>
            <a:endParaRPr lang="en-US" altLang="ko-KR" sz="900">
              <a:solidFill>
                <a:schemeClr val="tx1"/>
              </a:solidFill>
            </a:endParaRPr>
          </a:p>
          <a:p>
            <a:pPr algn="ctr"/>
            <a:r>
              <a:rPr lang="en-US" altLang="ko-KR" sz="900">
                <a:solidFill>
                  <a:schemeClr val="tx1"/>
                </a:solidFill>
              </a:rPr>
              <a:t>Count </a:t>
            </a:r>
          </a:p>
          <a:p>
            <a:pPr algn="ctr"/>
            <a:r>
              <a:rPr lang="ko-KR" altLang="en-US" sz="900">
                <a:solidFill>
                  <a:schemeClr val="tx1"/>
                </a:solidFill>
              </a:rPr>
              <a:t>증가</a:t>
            </a:r>
          </a:p>
        </p:txBody>
      </p:sp>
      <p:cxnSp>
        <p:nvCxnSpPr>
          <p:cNvPr id="182" name="직선 연결선 181">
            <a:extLst>
              <a:ext uri="{FF2B5EF4-FFF2-40B4-BE49-F238E27FC236}">
                <a16:creationId xmlns:a16="http://schemas.microsoft.com/office/drawing/2014/main" id="{82AE4932-DEB2-4FBB-AEBE-C8D20EDFC2A9}"/>
              </a:ext>
            </a:extLst>
          </p:cNvPr>
          <p:cNvCxnSpPr>
            <a:cxnSpLocks/>
          </p:cNvCxnSpPr>
          <p:nvPr/>
        </p:nvCxnSpPr>
        <p:spPr>
          <a:xfrm>
            <a:off x="6495837" y="4452545"/>
            <a:ext cx="1309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BE625DDD-4729-E74B-11C3-3480BF63033F}"/>
              </a:ext>
            </a:extLst>
          </p:cNvPr>
          <p:cNvSpPr txBox="1"/>
          <p:nvPr/>
        </p:nvSpPr>
        <p:spPr>
          <a:xfrm>
            <a:off x="6486979" y="4230010"/>
            <a:ext cx="242374" cy="215444"/>
          </a:xfrm>
          <a:prstGeom prst="rect">
            <a:avLst/>
          </a:prstGeom>
          <a:noFill/>
        </p:spPr>
        <p:txBody>
          <a:bodyPr wrap="none" rtlCol="0">
            <a:spAutoFit/>
          </a:bodyPr>
          <a:lstStyle/>
          <a:p>
            <a:r>
              <a:rPr lang="en-US" altLang="ko-KR" sz="800"/>
              <a:t>Y</a:t>
            </a:r>
            <a:endParaRPr lang="ko-KR" altLang="en-US" sz="800"/>
          </a:p>
        </p:txBody>
      </p:sp>
      <p:sp>
        <p:nvSpPr>
          <p:cNvPr id="8" name="순서도: 처리 7">
            <a:extLst>
              <a:ext uri="{FF2B5EF4-FFF2-40B4-BE49-F238E27FC236}">
                <a16:creationId xmlns:a16="http://schemas.microsoft.com/office/drawing/2014/main" id="{FB2B0316-56FD-B123-8DE8-57AF49F22B96}"/>
              </a:ext>
            </a:extLst>
          </p:cNvPr>
          <p:cNvSpPr/>
          <p:nvPr/>
        </p:nvSpPr>
        <p:spPr>
          <a:xfrm>
            <a:off x="10340235" y="3111488"/>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10" name="직선 연결선 9">
            <a:extLst>
              <a:ext uri="{FF2B5EF4-FFF2-40B4-BE49-F238E27FC236}">
                <a16:creationId xmlns:a16="http://schemas.microsoft.com/office/drawing/2014/main" id="{F1BD02EE-9B3A-221D-C614-4DA48A2E8091}"/>
              </a:ext>
            </a:extLst>
          </p:cNvPr>
          <p:cNvCxnSpPr>
            <a:cxnSpLocks/>
          </p:cNvCxnSpPr>
          <p:nvPr/>
        </p:nvCxnSpPr>
        <p:spPr>
          <a:xfrm>
            <a:off x="10340235" y="335202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6" name="순서도: 처리 15">
            <a:extLst>
              <a:ext uri="{FF2B5EF4-FFF2-40B4-BE49-F238E27FC236}">
                <a16:creationId xmlns:a16="http://schemas.microsoft.com/office/drawing/2014/main" id="{AD207789-E995-46EA-F5F0-99E7B8D63BC0}"/>
              </a:ext>
            </a:extLst>
          </p:cNvPr>
          <p:cNvSpPr/>
          <p:nvPr/>
        </p:nvSpPr>
        <p:spPr>
          <a:xfrm>
            <a:off x="10340235" y="1717312"/>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17" name="직선 연결선 16">
            <a:extLst>
              <a:ext uri="{FF2B5EF4-FFF2-40B4-BE49-F238E27FC236}">
                <a16:creationId xmlns:a16="http://schemas.microsoft.com/office/drawing/2014/main" id="{C7E8DDCF-6208-9EC4-5E16-3E0877A179BB}"/>
              </a:ext>
            </a:extLst>
          </p:cNvPr>
          <p:cNvCxnSpPr>
            <a:cxnSpLocks/>
          </p:cNvCxnSpPr>
          <p:nvPr/>
        </p:nvCxnSpPr>
        <p:spPr>
          <a:xfrm>
            <a:off x="10340235" y="1957846"/>
            <a:ext cx="1245427" cy="0"/>
          </a:xfrm>
          <a:prstGeom prst="line">
            <a:avLst/>
          </a:prstGeom>
        </p:spPr>
        <p:style>
          <a:lnRef idx="1">
            <a:schemeClr val="dk1"/>
          </a:lnRef>
          <a:fillRef idx="0">
            <a:schemeClr val="dk1"/>
          </a:fillRef>
          <a:effectRef idx="0">
            <a:schemeClr val="dk1"/>
          </a:effectRef>
          <a:fontRef idx="minor">
            <a:schemeClr val="tx1"/>
          </a:fontRef>
        </p:style>
      </p:cxnSp>
      <p:sp>
        <p:nvSpPr>
          <p:cNvPr id="20" name="사각형: 둥근 모서리 19">
            <a:extLst>
              <a:ext uri="{FF2B5EF4-FFF2-40B4-BE49-F238E27FC236}">
                <a16:creationId xmlns:a16="http://schemas.microsoft.com/office/drawing/2014/main" id="{CF768747-B44F-C8D9-5F68-AB015FB1171C}"/>
              </a:ext>
            </a:extLst>
          </p:cNvPr>
          <p:cNvSpPr/>
          <p:nvPr/>
        </p:nvSpPr>
        <p:spPr>
          <a:xfrm>
            <a:off x="10436879" y="2395033"/>
            <a:ext cx="1052137" cy="463304"/>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ID, PW</a:t>
            </a:r>
            <a:r>
              <a:rPr lang="ko-KR" altLang="en-US" sz="900">
                <a:solidFill>
                  <a:schemeClr val="tx1"/>
                </a:solidFill>
              </a:rPr>
              <a:t> 일치</a:t>
            </a:r>
            <a:endParaRPr lang="en-US" altLang="ko-KR" sz="900">
              <a:solidFill>
                <a:schemeClr val="tx1"/>
              </a:solidFill>
            </a:endParaRPr>
          </a:p>
          <a:p>
            <a:pPr algn="ctr"/>
            <a:r>
              <a:rPr lang="ko-KR" altLang="en-US" sz="900">
                <a:solidFill>
                  <a:schemeClr val="tx1"/>
                </a:solidFill>
              </a:rPr>
              <a:t>유저 일치 정보</a:t>
            </a:r>
            <a:endParaRPr lang="en-US" altLang="ko-KR" sz="900">
              <a:solidFill>
                <a:schemeClr val="tx1"/>
              </a:solidFill>
            </a:endParaRPr>
          </a:p>
          <a:p>
            <a:pPr algn="ctr"/>
            <a:r>
              <a:rPr lang="ko-KR" altLang="en-US" sz="900">
                <a:solidFill>
                  <a:schemeClr val="tx1"/>
                </a:solidFill>
              </a:rPr>
              <a:t>요청</a:t>
            </a:r>
          </a:p>
        </p:txBody>
      </p:sp>
      <p:sp>
        <p:nvSpPr>
          <p:cNvPr id="22" name="사각형: 둥근 모서리 21">
            <a:extLst>
              <a:ext uri="{FF2B5EF4-FFF2-40B4-BE49-F238E27FC236}">
                <a16:creationId xmlns:a16="http://schemas.microsoft.com/office/drawing/2014/main" id="{9C8E59C3-16DD-7C0D-69EC-06599230F00F}"/>
              </a:ext>
            </a:extLst>
          </p:cNvPr>
          <p:cNvSpPr/>
          <p:nvPr/>
        </p:nvSpPr>
        <p:spPr>
          <a:xfrm>
            <a:off x="10436879" y="381415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PW</a:t>
            </a:r>
            <a:r>
              <a:rPr lang="ko-KR" altLang="en-US" sz="900">
                <a:solidFill>
                  <a:schemeClr val="tx1"/>
                </a:solidFill>
              </a:rPr>
              <a:t> </a:t>
            </a:r>
            <a:r>
              <a:rPr lang="en-US" altLang="ko-KR" sz="900">
                <a:solidFill>
                  <a:schemeClr val="tx1"/>
                </a:solidFill>
              </a:rPr>
              <a:t>SHA256</a:t>
            </a:r>
          </a:p>
          <a:p>
            <a:pPr algn="ctr"/>
            <a:r>
              <a:rPr lang="ko-KR" altLang="en-US" sz="900">
                <a:solidFill>
                  <a:schemeClr val="tx1"/>
                </a:solidFill>
              </a:rPr>
              <a:t>변환</a:t>
            </a:r>
          </a:p>
        </p:txBody>
      </p:sp>
      <p:cxnSp>
        <p:nvCxnSpPr>
          <p:cNvPr id="26" name="직선 화살표 연결선 25">
            <a:extLst>
              <a:ext uri="{FF2B5EF4-FFF2-40B4-BE49-F238E27FC236}">
                <a16:creationId xmlns:a16="http://schemas.microsoft.com/office/drawing/2014/main" id="{24880045-686E-8EB1-3688-3170D9A8F48A}"/>
              </a:ext>
            </a:extLst>
          </p:cNvPr>
          <p:cNvCxnSpPr>
            <a:cxnSpLocks/>
          </p:cNvCxnSpPr>
          <p:nvPr/>
        </p:nvCxnSpPr>
        <p:spPr>
          <a:xfrm flipH="1">
            <a:off x="10962946" y="2858596"/>
            <a:ext cx="1" cy="21235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B9A0DCD5-0470-EC88-38BF-DE871B5FAC48}"/>
              </a:ext>
            </a:extLst>
          </p:cNvPr>
          <p:cNvCxnSpPr>
            <a:cxnSpLocks/>
            <a:endCxn id="22" idx="0"/>
          </p:cNvCxnSpPr>
          <p:nvPr/>
        </p:nvCxnSpPr>
        <p:spPr>
          <a:xfrm>
            <a:off x="10962946" y="3563618"/>
            <a:ext cx="2" cy="25053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59">
            <a:extLst>
              <a:ext uri="{FF2B5EF4-FFF2-40B4-BE49-F238E27FC236}">
                <a16:creationId xmlns:a16="http://schemas.microsoft.com/office/drawing/2014/main" id="{84ED7B4D-9EEC-1939-1E41-AD396C5F9EC2}"/>
              </a:ext>
            </a:extLst>
          </p:cNvPr>
          <p:cNvCxnSpPr>
            <a:cxnSpLocks/>
            <a:stCxn id="79" idx="2"/>
            <a:endCxn id="153" idx="3"/>
          </p:cNvCxnSpPr>
          <p:nvPr/>
        </p:nvCxnSpPr>
        <p:spPr>
          <a:xfrm rot="5400000">
            <a:off x="10508007" y="5511730"/>
            <a:ext cx="139763" cy="816656"/>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3" name="순서도: 판단 42">
            <a:extLst>
              <a:ext uri="{FF2B5EF4-FFF2-40B4-BE49-F238E27FC236}">
                <a16:creationId xmlns:a16="http://schemas.microsoft.com/office/drawing/2014/main" id="{256C2E5A-3BAA-1C69-998E-6A9B37ADCE3E}"/>
              </a:ext>
            </a:extLst>
          </p:cNvPr>
          <p:cNvSpPr/>
          <p:nvPr/>
        </p:nvSpPr>
        <p:spPr>
          <a:xfrm>
            <a:off x="9031780" y="4700592"/>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PW</a:t>
            </a:r>
            <a:r>
              <a:rPr lang="ko-KR" altLang="en-US" sz="750">
                <a:solidFill>
                  <a:schemeClr val="tx1"/>
                </a:solidFill>
                <a:latin typeface="+mn-ea"/>
              </a:rPr>
              <a:t>일치 하는 유저 있는지</a:t>
            </a:r>
          </a:p>
        </p:txBody>
      </p:sp>
      <p:sp>
        <p:nvSpPr>
          <p:cNvPr id="47" name="순서도: 판단 46">
            <a:extLst>
              <a:ext uri="{FF2B5EF4-FFF2-40B4-BE49-F238E27FC236}">
                <a16:creationId xmlns:a16="http://schemas.microsoft.com/office/drawing/2014/main" id="{727B13A5-60BA-89DB-482C-F7BB253D3C91}"/>
              </a:ext>
            </a:extLst>
          </p:cNvPr>
          <p:cNvSpPr/>
          <p:nvPr/>
        </p:nvSpPr>
        <p:spPr>
          <a:xfrm>
            <a:off x="9027641" y="3702958"/>
            <a:ext cx="1087519" cy="73450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a:solidFill>
                  <a:schemeClr val="tx1"/>
                </a:solidFill>
                <a:latin typeface="+mn-ea"/>
              </a:rPr>
              <a:t>ID </a:t>
            </a:r>
            <a:r>
              <a:rPr lang="ko-KR" altLang="en-US" sz="750">
                <a:solidFill>
                  <a:schemeClr val="tx1"/>
                </a:solidFill>
                <a:latin typeface="+mn-ea"/>
              </a:rPr>
              <a:t>만 </a:t>
            </a:r>
            <a:endParaRPr lang="en-US" altLang="ko-KR" sz="750">
              <a:solidFill>
                <a:schemeClr val="tx1"/>
              </a:solidFill>
              <a:latin typeface="+mn-ea"/>
            </a:endParaRPr>
          </a:p>
          <a:p>
            <a:pPr algn="ctr">
              <a:lnSpc>
                <a:spcPct val="90000"/>
              </a:lnSpc>
            </a:pPr>
            <a:r>
              <a:rPr lang="ko-KR" altLang="en-US" sz="750">
                <a:solidFill>
                  <a:schemeClr val="tx1"/>
                </a:solidFill>
                <a:latin typeface="+mn-ea"/>
              </a:rPr>
              <a:t>일치 하는 유저 있는지</a:t>
            </a:r>
          </a:p>
        </p:txBody>
      </p:sp>
      <p:sp>
        <p:nvSpPr>
          <p:cNvPr id="57" name="사각형: 둥근 모서리 174">
            <a:extLst>
              <a:ext uri="{FF2B5EF4-FFF2-40B4-BE49-F238E27FC236}">
                <a16:creationId xmlns:a16="http://schemas.microsoft.com/office/drawing/2014/main" id="{5A9E2E35-7B3A-AD54-A5B3-571BF2E76CEF}"/>
              </a:ext>
            </a:extLst>
          </p:cNvPr>
          <p:cNvSpPr/>
          <p:nvPr/>
        </p:nvSpPr>
        <p:spPr>
          <a:xfrm>
            <a:off x="8156617" y="4870286"/>
            <a:ext cx="692138"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 반환</a:t>
            </a:r>
          </a:p>
        </p:txBody>
      </p:sp>
      <p:sp>
        <p:nvSpPr>
          <p:cNvPr id="58" name="사각형: 둥근 모서리 174">
            <a:extLst>
              <a:ext uri="{FF2B5EF4-FFF2-40B4-BE49-F238E27FC236}">
                <a16:creationId xmlns:a16="http://schemas.microsoft.com/office/drawing/2014/main" id="{BB33F809-DB9F-96DF-5399-2BAA795943C5}"/>
              </a:ext>
            </a:extLst>
          </p:cNvPr>
          <p:cNvSpPr/>
          <p:nvPr/>
        </p:nvSpPr>
        <p:spPr>
          <a:xfrm>
            <a:off x="8129275" y="3753660"/>
            <a:ext cx="740160" cy="61310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유저정보</a:t>
            </a:r>
            <a:r>
              <a:rPr lang="en-US" altLang="ko-KR" sz="900">
                <a:solidFill>
                  <a:schemeClr val="tx1"/>
                </a:solidFill>
              </a:rPr>
              <a:t>,</a:t>
            </a:r>
          </a:p>
          <a:p>
            <a:pPr algn="ctr"/>
            <a:r>
              <a:rPr lang="en-US" altLang="ko-KR" sz="900">
                <a:solidFill>
                  <a:schemeClr val="tx1"/>
                </a:solidFill>
              </a:rPr>
              <a:t>“id”: true</a:t>
            </a:r>
          </a:p>
          <a:p>
            <a:pPr algn="ctr"/>
            <a:r>
              <a:rPr lang="ko-KR" altLang="en-US" sz="900">
                <a:solidFill>
                  <a:schemeClr val="tx1"/>
                </a:solidFill>
              </a:rPr>
              <a:t> 반환</a:t>
            </a:r>
          </a:p>
        </p:txBody>
      </p:sp>
      <p:sp>
        <p:nvSpPr>
          <p:cNvPr id="59" name="사각형: 둥근 모서리 174">
            <a:extLst>
              <a:ext uri="{FF2B5EF4-FFF2-40B4-BE49-F238E27FC236}">
                <a16:creationId xmlns:a16="http://schemas.microsoft.com/office/drawing/2014/main" id="{A9616B39-97A9-3AF3-40A5-03772F0C9DA0}"/>
              </a:ext>
            </a:extLst>
          </p:cNvPr>
          <p:cNvSpPr/>
          <p:nvPr/>
        </p:nvSpPr>
        <p:spPr>
          <a:xfrm>
            <a:off x="9272345" y="3124826"/>
            <a:ext cx="611636" cy="410826"/>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Null</a:t>
            </a:r>
          </a:p>
          <a:p>
            <a:pPr algn="ctr"/>
            <a:r>
              <a:rPr lang="ko-KR" altLang="en-US" sz="900">
                <a:solidFill>
                  <a:schemeClr val="tx1"/>
                </a:solidFill>
              </a:rPr>
              <a:t>반환</a:t>
            </a:r>
            <a:endParaRPr lang="en-US" altLang="ko-KR" sz="900">
              <a:solidFill>
                <a:schemeClr val="tx1"/>
              </a:solidFill>
            </a:endParaRPr>
          </a:p>
        </p:txBody>
      </p:sp>
      <p:cxnSp>
        <p:nvCxnSpPr>
          <p:cNvPr id="60" name="직선 화살표 연결선 59">
            <a:extLst>
              <a:ext uri="{FF2B5EF4-FFF2-40B4-BE49-F238E27FC236}">
                <a16:creationId xmlns:a16="http://schemas.microsoft.com/office/drawing/2014/main" id="{8C4C1C3B-DA20-73ED-AC9A-784019983FA7}"/>
              </a:ext>
            </a:extLst>
          </p:cNvPr>
          <p:cNvCxnSpPr>
            <a:cxnSpLocks/>
          </p:cNvCxnSpPr>
          <p:nvPr/>
        </p:nvCxnSpPr>
        <p:spPr>
          <a:xfrm>
            <a:off x="10962946" y="4189401"/>
            <a:ext cx="2557" cy="23170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EE76C23B-5654-0B00-8531-D0F19F6EEE42}"/>
              </a:ext>
            </a:extLst>
          </p:cNvPr>
          <p:cNvSpPr/>
          <p:nvPr/>
        </p:nvSpPr>
        <p:spPr>
          <a:xfrm>
            <a:off x="8507958" y="2410720"/>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LoginDAO</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 Map</a:t>
            </a:r>
          </a:p>
        </p:txBody>
      </p:sp>
      <p:cxnSp>
        <p:nvCxnSpPr>
          <p:cNvPr id="68" name="직선 연결선 67">
            <a:extLst>
              <a:ext uri="{FF2B5EF4-FFF2-40B4-BE49-F238E27FC236}">
                <a16:creationId xmlns:a16="http://schemas.microsoft.com/office/drawing/2014/main" id="{425E8C65-7798-54F2-48CF-8C01BDF134D6}"/>
              </a:ext>
            </a:extLst>
          </p:cNvPr>
          <p:cNvCxnSpPr>
            <a:cxnSpLocks/>
          </p:cNvCxnSpPr>
          <p:nvPr/>
        </p:nvCxnSpPr>
        <p:spPr>
          <a:xfrm>
            <a:off x="8502686" y="2654044"/>
            <a:ext cx="1245427" cy="0"/>
          </a:xfrm>
          <a:prstGeom prst="line">
            <a:avLst/>
          </a:prstGeom>
        </p:spPr>
        <p:style>
          <a:lnRef idx="1">
            <a:schemeClr val="dk1"/>
          </a:lnRef>
          <a:fillRef idx="0">
            <a:schemeClr val="dk1"/>
          </a:fillRef>
          <a:effectRef idx="0">
            <a:schemeClr val="dk1"/>
          </a:effectRef>
          <a:fontRef idx="minor">
            <a:schemeClr val="tx1"/>
          </a:fontRef>
        </p:style>
      </p:cxnSp>
      <p:sp>
        <p:nvSpPr>
          <p:cNvPr id="69" name="순서도: 처리 68">
            <a:extLst>
              <a:ext uri="{FF2B5EF4-FFF2-40B4-BE49-F238E27FC236}">
                <a16:creationId xmlns:a16="http://schemas.microsoft.com/office/drawing/2014/main" id="{7BA86E18-81EE-DD1C-1826-57B672EAB4D9}"/>
              </a:ext>
            </a:extLst>
          </p:cNvPr>
          <p:cNvSpPr/>
          <p:nvPr/>
        </p:nvSpPr>
        <p:spPr>
          <a:xfrm>
            <a:off x="8502686" y="1723317"/>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LoginService</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Map</a:t>
            </a:r>
          </a:p>
        </p:txBody>
      </p:sp>
      <p:cxnSp>
        <p:nvCxnSpPr>
          <p:cNvPr id="70" name="직선 연결선 69">
            <a:extLst>
              <a:ext uri="{FF2B5EF4-FFF2-40B4-BE49-F238E27FC236}">
                <a16:creationId xmlns:a16="http://schemas.microsoft.com/office/drawing/2014/main" id="{1D6EA6FE-B353-8366-0C39-519940B84F29}"/>
              </a:ext>
            </a:extLst>
          </p:cNvPr>
          <p:cNvCxnSpPr>
            <a:cxnSpLocks/>
          </p:cNvCxnSpPr>
          <p:nvPr/>
        </p:nvCxnSpPr>
        <p:spPr>
          <a:xfrm>
            <a:off x="8502686" y="1963851"/>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순서도: 처리 71">
            <a:extLst>
              <a:ext uri="{FF2B5EF4-FFF2-40B4-BE49-F238E27FC236}">
                <a16:creationId xmlns:a16="http://schemas.microsoft.com/office/drawing/2014/main" id="{A3592E6A-1C1C-0F35-C8D8-F5277F34E639}"/>
              </a:ext>
            </a:extLst>
          </p:cNvPr>
          <p:cNvSpPr/>
          <p:nvPr/>
        </p:nvSpPr>
        <p:spPr>
          <a:xfrm>
            <a:off x="7009320" y="1722489"/>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LoginController</a:t>
            </a:r>
          </a:p>
          <a:p>
            <a:pPr algn="ctr">
              <a:lnSpc>
                <a:spcPct val="90000"/>
              </a:lnSpc>
            </a:pPr>
            <a:endParaRPr lang="en-US" altLang="ko-KR" sz="800" b="1">
              <a:solidFill>
                <a:schemeClr val="tx1"/>
              </a:solidFill>
              <a:latin typeface="+mn-ea"/>
            </a:endParaRPr>
          </a:p>
          <a:p>
            <a:pPr algn="ctr">
              <a:lnSpc>
                <a:spcPct val="90000"/>
              </a:lnSpc>
            </a:pPr>
            <a:r>
              <a:rPr lang="en-US" altLang="ko-KR" sz="800" b="1">
                <a:solidFill>
                  <a:schemeClr val="tx1"/>
                </a:solidFill>
                <a:latin typeface="+mn-ea"/>
              </a:rPr>
              <a:t>Return</a:t>
            </a:r>
            <a:r>
              <a:rPr lang="ko-KR" altLang="en-US" sz="800" b="1">
                <a:solidFill>
                  <a:schemeClr val="tx1"/>
                </a:solidFill>
                <a:latin typeface="+mn-ea"/>
              </a:rPr>
              <a:t> </a:t>
            </a:r>
            <a:r>
              <a:rPr lang="en-US" altLang="ko-KR" sz="800" b="1">
                <a:solidFill>
                  <a:schemeClr val="tx1"/>
                </a:solidFill>
                <a:latin typeface="+mn-ea"/>
              </a:rPr>
              <a:t>Model</a:t>
            </a:r>
          </a:p>
        </p:txBody>
      </p:sp>
      <p:cxnSp>
        <p:nvCxnSpPr>
          <p:cNvPr id="73" name="직선 연결선 72">
            <a:extLst>
              <a:ext uri="{FF2B5EF4-FFF2-40B4-BE49-F238E27FC236}">
                <a16:creationId xmlns:a16="http://schemas.microsoft.com/office/drawing/2014/main" id="{B7AB68E8-AFD6-84EF-A2FA-FE67926E234D}"/>
              </a:ext>
            </a:extLst>
          </p:cNvPr>
          <p:cNvCxnSpPr>
            <a:cxnSpLocks/>
          </p:cNvCxnSpPr>
          <p:nvPr/>
        </p:nvCxnSpPr>
        <p:spPr>
          <a:xfrm>
            <a:off x="7009320" y="1963023"/>
            <a:ext cx="1245427" cy="0"/>
          </a:xfrm>
          <a:prstGeom prst="line">
            <a:avLst/>
          </a:prstGeom>
        </p:spPr>
        <p:style>
          <a:lnRef idx="1">
            <a:schemeClr val="dk1"/>
          </a:lnRef>
          <a:fillRef idx="0">
            <a:schemeClr val="dk1"/>
          </a:fillRef>
          <a:effectRef idx="0">
            <a:schemeClr val="dk1"/>
          </a:effectRef>
          <a:fontRef idx="minor">
            <a:schemeClr val="tx1"/>
          </a:fontRef>
        </p:style>
      </p:cxnSp>
      <p:cxnSp>
        <p:nvCxnSpPr>
          <p:cNvPr id="74" name="연결선: 꺾임 187">
            <a:extLst>
              <a:ext uri="{FF2B5EF4-FFF2-40B4-BE49-F238E27FC236}">
                <a16:creationId xmlns:a16="http://schemas.microsoft.com/office/drawing/2014/main" id="{AA1DB264-93DF-5ABF-F7FD-6CB1C84CB03F}"/>
              </a:ext>
            </a:extLst>
          </p:cNvPr>
          <p:cNvCxnSpPr>
            <a:cxnSpLocks/>
            <a:endCxn id="139" idx="3"/>
          </p:cNvCxnSpPr>
          <p:nvPr/>
        </p:nvCxnSpPr>
        <p:spPr>
          <a:xfrm rot="5400000">
            <a:off x="7582421" y="2281140"/>
            <a:ext cx="507320" cy="29701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6033E503-E247-6C23-87EB-C20FE11040FF}"/>
              </a:ext>
            </a:extLst>
          </p:cNvPr>
          <p:cNvCxnSpPr>
            <a:cxnSpLocks/>
            <a:endCxn id="43" idx="2"/>
          </p:cNvCxnSpPr>
          <p:nvPr/>
        </p:nvCxnSpPr>
        <p:spPr>
          <a:xfrm flipV="1">
            <a:off x="9571400" y="5435095"/>
            <a:ext cx="4140" cy="20223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E43CBEE7-C94A-5AC2-0C5E-3B776DA1A8D3}"/>
              </a:ext>
            </a:extLst>
          </p:cNvPr>
          <p:cNvCxnSpPr>
            <a:cxnSpLocks/>
            <a:endCxn id="47" idx="2"/>
          </p:cNvCxnSpPr>
          <p:nvPr/>
        </p:nvCxnSpPr>
        <p:spPr>
          <a:xfrm flipV="1">
            <a:off x="9571400" y="4437461"/>
            <a:ext cx="1" cy="2624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1" name="직선 화살표 연결선 90">
            <a:extLst>
              <a:ext uri="{FF2B5EF4-FFF2-40B4-BE49-F238E27FC236}">
                <a16:creationId xmlns:a16="http://schemas.microsoft.com/office/drawing/2014/main" id="{06928E60-0D21-FB06-A21E-2DB7D5B53245}"/>
              </a:ext>
            </a:extLst>
          </p:cNvPr>
          <p:cNvCxnSpPr>
            <a:cxnSpLocks/>
            <a:stCxn id="43" idx="1"/>
            <a:endCxn id="57" idx="3"/>
          </p:cNvCxnSpPr>
          <p:nvPr/>
        </p:nvCxnSpPr>
        <p:spPr>
          <a:xfrm flipH="1">
            <a:off x="8848755" y="5067844"/>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5" name="직선 화살표 연결선 94">
            <a:extLst>
              <a:ext uri="{FF2B5EF4-FFF2-40B4-BE49-F238E27FC236}">
                <a16:creationId xmlns:a16="http://schemas.microsoft.com/office/drawing/2014/main" id="{C459D188-A47D-7EE7-0A75-2F4123FBFADE}"/>
              </a:ext>
            </a:extLst>
          </p:cNvPr>
          <p:cNvCxnSpPr>
            <a:cxnSpLocks/>
          </p:cNvCxnSpPr>
          <p:nvPr/>
        </p:nvCxnSpPr>
        <p:spPr>
          <a:xfrm flipH="1">
            <a:off x="8849072" y="4055837"/>
            <a:ext cx="183025" cy="785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6" name="직선 화살표 연결선 95">
            <a:extLst>
              <a:ext uri="{FF2B5EF4-FFF2-40B4-BE49-F238E27FC236}">
                <a16:creationId xmlns:a16="http://schemas.microsoft.com/office/drawing/2014/main" id="{1849B977-D49C-B210-7A23-872F6F7E1945}"/>
              </a:ext>
            </a:extLst>
          </p:cNvPr>
          <p:cNvCxnSpPr>
            <a:cxnSpLocks/>
            <a:stCxn id="47" idx="0"/>
            <a:endCxn id="59" idx="2"/>
          </p:cNvCxnSpPr>
          <p:nvPr/>
        </p:nvCxnSpPr>
        <p:spPr>
          <a:xfrm flipV="1">
            <a:off x="9571401" y="3535652"/>
            <a:ext cx="6762" cy="1673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87">
            <a:extLst>
              <a:ext uri="{FF2B5EF4-FFF2-40B4-BE49-F238E27FC236}">
                <a16:creationId xmlns:a16="http://schemas.microsoft.com/office/drawing/2014/main" id="{18C3DB1E-23EC-69DE-2778-7C879C7C3E72}"/>
              </a:ext>
            </a:extLst>
          </p:cNvPr>
          <p:cNvCxnSpPr>
            <a:cxnSpLocks/>
            <a:stCxn id="59" idx="1"/>
            <a:endCxn id="67" idx="2"/>
          </p:cNvCxnSpPr>
          <p:nvPr/>
        </p:nvCxnSpPr>
        <p:spPr>
          <a:xfrm rot="10800000">
            <a:off x="9130673" y="2876085"/>
            <a:ext cx="141673" cy="454155"/>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4" name="연결선: 꺾임 133">
            <a:extLst>
              <a:ext uri="{FF2B5EF4-FFF2-40B4-BE49-F238E27FC236}">
                <a16:creationId xmlns:a16="http://schemas.microsoft.com/office/drawing/2014/main" id="{5B4BD1F5-60F4-72A3-84C8-CB3D84E365B0}"/>
              </a:ext>
            </a:extLst>
          </p:cNvPr>
          <p:cNvCxnSpPr>
            <a:cxnSpLocks/>
            <a:stCxn id="58" idx="0"/>
          </p:cNvCxnSpPr>
          <p:nvPr/>
        </p:nvCxnSpPr>
        <p:spPr>
          <a:xfrm rot="5400000" flipH="1" flipV="1">
            <a:off x="8605783" y="3223814"/>
            <a:ext cx="423419" cy="636274"/>
          </a:xfrm>
          <a:prstGeom prst="bentConnector2">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2" name="연결선: 꺾임 141">
            <a:extLst>
              <a:ext uri="{FF2B5EF4-FFF2-40B4-BE49-F238E27FC236}">
                <a16:creationId xmlns:a16="http://schemas.microsoft.com/office/drawing/2014/main" id="{67301FB8-60FB-460A-583D-91957D7C3285}"/>
              </a:ext>
            </a:extLst>
          </p:cNvPr>
          <p:cNvCxnSpPr>
            <a:cxnSpLocks/>
            <a:stCxn id="57" idx="1"/>
          </p:cNvCxnSpPr>
          <p:nvPr/>
        </p:nvCxnSpPr>
        <p:spPr>
          <a:xfrm rot="10800000" flipH="1">
            <a:off x="8156616" y="3329413"/>
            <a:ext cx="349095" cy="1746286"/>
          </a:xfrm>
          <a:prstGeom prst="bentConnector4">
            <a:avLst>
              <a:gd name="adj1" fmla="val -65484"/>
              <a:gd name="adj2" fmla="val 99766"/>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직선 화살표 연결선 162">
            <a:extLst>
              <a:ext uri="{FF2B5EF4-FFF2-40B4-BE49-F238E27FC236}">
                <a16:creationId xmlns:a16="http://schemas.microsoft.com/office/drawing/2014/main" id="{8D139B5D-7779-1564-F0A9-7DE7E362C8BD}"/>
              </a:ext>
            </a:extLst>
          </p:cNvPr>
          <p:cNvCxnSpPr>
            <a:cxnSpLocks/>
            <a:stCxn id="67" idx="0"/>
            <a:endCxn id="69" idx="2"/>
          </p:cNvCxnSpPr>
          <p:nvPr/>
        </p:nvCxnSpPr>
        <p:spPr>
          <a:xfrm flipH="1" flipV="1">
            <a:off x="9125400" y="2188681"/>
            <a:ext cx="5272" cy="22203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55A3E08E-80A1-5FC2-5907-7E788F66D9CE}"/>
              </a:ext>
            </a:extLst>
          </p:cNvPr>
          <p:cNvCxnSpPr>
            <a:cxnSpLocks/>
            <a:stCxn id="69" idx="1"/>
            <a:endCxn id="72" idx="3"/>
          </p:cNvCxnSpPr>
          <p:nvPr/>
        </p:nvCxnSpPr>
        <p:spPr>
          <a:xfrm flipH="1" flipV="1">
            <a:off x="8254747" y="1955171"/>
            <a:ext cx="247939" cy="8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139CBA90-3024-7780-2454-94BFF230ADCA}"/>
              </a:ext>
            </a:extLst>
          </p:cNvPr>
          <p:cNvSpPr txBox="1"/>
          <p:nvPr/>
        </p:nvSpPr>
        <p:spPr>
          <a:xfrm>
            <a:off x="8878642" y="4867853"/>
            <a:ext cx="242374" cy="215444"/>
          </a:xfrm>
          <a:prstGeom prst="rect">
            <a:avLst/>
          </a:prstGeom>
          <a:noFill/>
        </p:spPr>
        <p:txBody>
          <a:bodyPr wrap="none" rtlCol="0">
            <a:spAutoFit/>
          </a:bodyPr>
          <a:lstStyle/>
          <a:p>
            <a:r>
              <a:rPr lang="en-US" altLang="ko-KR" sz="800"/>
              <a:t>Y</a:t>
            </a:r>
            <a:endParaRPr lang="ko-KR" altLang="en-US" sz="800"/>
          </a:p>
        </p:txBody>
      </p:sp>
      <p:sp>
        <p:nvSpPr>
          <p:cNvPr id="171" name="TextBox 170">
            <a:extLst>
              <a:ext uri="{FF2B5EF4-FFF2-40B4-BE49-F238E27FC236}">
                <a16:creationId xmlns:a16="http://schemas.microsoft.com/office/drawing/2014/main" id="{B417986F-BEDE-4203-6BD7-0D0EE18D5BBB}"/>
              </a:ext>
            </a:extLst>
          </p:cNvPr>
          <p:cNvSpPr txBox="1"/>
          <p:nvPr/>
        </p:nvSpPr>
        <p:spPr>
          <a:xfrm>
            <a:off x="8840429" y="3832413"/>
            <a:ext cx="242374" cy="215444"/>
          </a:xfrm>
          <a:prstGeom prst="rect">
            <a:avLst/>
          </a:prstGeom>
          <a:noFill/>
        </p:spPr>
        <p:txBody>
          <a:bodyPr wrap="none" rtlCol="0">
            <a:spAutoFit/>
          </a:bodyPr>
          <a:lstStyle/>
          <a:p>
            <a:r>
              <a:rPr lang="en-US" altLang="ko-KR" sz="800"/>
              <a:t>Y</a:t>
            </a:r>
            <a:endParaRPr lang="ko-KR" altLang="en-US" sz="800"/>
          </a:p>
        </p:txBody>
      </p:sp>
      <p:sp>
        <p:nvSpPr>
          <p:cNvPr id="172" name="TextBox 171">
            <a:extLst>
              <a:ext uri="{FF2B5EF4-FFF2-40B4-BE49-F238E27FC236}">
                <a16:creationId xmlns:a16="http://schemas.microsoft.com/office/drawing/2014/main" id="{FCC2D0F9-2F62-4487-A955-54087FDE8C64}"/>
              </a:ext>
            </a:extLst>
          </p:cNvPr>
          <p:cNvSpPr txBox="1"/>
          <p:nvPr/>
        </p:nvSpPr>
        <p:spPr>
          <a:xfrm>
            <a:off x="9560701" y="3511583"/>
            <a:ext cx="263214" cy="215444"/>
          </a:xfrm>
          <a:prstGeom prst="rect">
            <a:avLst/>
          </a:prstGeom>
          <a:noFill/>
        </p:spPr>
        <p:txBody>
          <a:bodyPr wrap="none" rtlCol="0">
            <a:spAutoFit/>
          </a:bodyPr>
          <a:lstStyle/>
          <a:p>
            <a:r>
              <a:rPr lang="en-US" altLang="ko-KR" sz="800"/>
              <a:t>N</a:t>
            </a:r>
            <a:endParaRPr lang="ko-KR" altLang="en-US" sz="800"/>
          </a:p>
        </p:txBody>
      </p:sp>
      <p:sp>
        <p:nvSpPr>
          <p:cNvPr id="173" name="TextBox 172">
            <a:extLst>
              <a:ext uri="{FF2B5EF4-FFF2-40B4-BE49-F238E27FC236}">
                <a16:creationId xmlns:a16="http://schemas.microsoft.com/office/drawing/2014/main" id="{09A10513-7298-1D99-B183-D7FB79F365D8}"/>
              </a:ext>
            </a:extLst>
          </p:cNvPr>
          <p:cNvSpPr txBox="1"/>
          <p:nvPr/>
        </p:nvSpPr>
        <p:spPr>
          <a:xfrm>
            <a:off x="9545601" y="4497045"/>
            <a:ext cx="263214" cy="215444"/>
          </a:xfrm>
          <a:prstGeom prst="rect">
            <a:avLst/>
          </a:prstGeom>
          <a:noFill/>
        </p:spPr>
        <p:txBody>
          <a:bodyPr wrap="none" rtlCol="0">
            <a:spAutoFit/>
          </a:bodyPr>
          <a:lstStyle/>
          <a:p>
            <a:r>
              <a:rPr lang="en-US" altLang="ko-KR" sz="800"/>
              <a:t>N</a:t>
            </a:r>
            <a:endParaRPr lang="ko-KR" altLang="en-US" sz="800"/>
          </a:p>
        </p:txBody>
      </p:sp>
      <p:sp>
        <p:nvSpPr>
          <p:cNvPr id="188" name="순서도: 처리 187">
            <a:extLst>
              <a:ext uri="{FF2B5EF4-FFF2-40B4-BE49-F238E27FC236}">
                <a16:creationId xmlns:a16="http://schemas.microsoft.com/office/drawing/2014/main" id="{0E496AF0-B005-30BD-E5C9-DD335B49B836}"/>
              </a:ext>
            </a:extLst>
          </p:cNvPr>
          <p:cNvSpPr/>
          <p:nvPr/>
        </p:nvSpPr>
        <p:spPr>
          <a:xfrm>
            <a:off x="10373753" y="4420237"/>
            <a:ext cx="1245427" cy="88975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89" name="직선 연결선 188">
            <a:extLst>
              <a:ext uri="{FF2B5EF4-FFF2-40B4-BE49-F238E27FC236}">
                <a16:creationId xmlns:a16="http://schemas.microsoft.com/office/drawing/2014/main" id="{EBF7E40F-6F29-30A1-0A54-3EEFE71B3D4E}"/>
              </a:ext>
            </a:extLst>
          </p:cNvPr>
          <p:cNvCxnSpPr>
            <a:cxnSpLocks/>
          </p:cNvCxnSpPr>
          <p:nvPr/>
        </p:nvCxnSpPr>
        <p:spPr>
          <a:xfrm>
            <a:off x="10373753" y="46681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EC04BFD8-D359-018E-0133-BE5BCE9AF9E3}"/>
              </a:ext>
            </a:extLst>
          </p:cNvPr>
          <p:cNvSpPr txBox="1"/>
          <p:nvPr/>
        </p:nvSpPr>
        <p:spPr>
          <a:xfrm>
            <a:off x="10393752" y="4421972"/>
            <a:ext cx="1222990" cy="246221"/>
          </a:xfrm>
          <a:prstGeom prst="rect">
            <a:avLst/>
          </a:prstGeom>
          <a:noFill/>
        </p:spPr>
        <p:txBody>
          <a:bodyPr wrap="square" rtlCol="0">
            <a:spAutoFit/>
          </a:bodyPr>
          <a:lstStyle/>
          <a:p>
            <a:pPr algn="ctr"/>
            <a:r>
              <a:rPr lang="en-US" altLang="ko-KR" sz="1000" b="1">
                <a:latin typeface="+mn-ea"/>
              </a:rPr>
              <a:t>Login</a:t>
            </a:r>
            <a:r>
              <a:rPr lang="en-US" altLang="ko-KR" sz="1000" b="1">
                <a:solidFill>
                  <a:schemeClr val="tx1"/>
                </a:solidFill>
                <a:latin typeface="+mn-ea"/>
              </a:rPr>
              <a:t>DAO</a:t>
            </a:r>
            <a:endParaRPr lang="ko-KR" altLang="en-US" sz="1000"/>
          </a:p>
        </p:txBody>
      </p:sp>
      <p:sp>
        <p:nvSpPr>
          <p:cNvPr id="191" name="TextBox 190">
            <a:extLst>
              <a:ext uri="{FF2B5EF4-FFF2-40B4-BE49-F238E27FC236}">
                <a16:creationId xmlns:a16="http://schemas.microsoft.com/office/drawing/2014/main" id="{3F66BB79-DD9F-9A84-CC40-D05187502998}"/>
              </a:ext>
            </a:extLst>
          </p:cNvPr>
          <p:cNvSpPr txBox="1"/>
          <p:nvPr/>
        </p:nvSpPr>
        <p:spPr>
          <a:xfrm>
            <a:off x="10355819" y="512070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93" name="직선 연결선 192">
            <a:extLst>
              <a:ext uri="{FF2B5EF4-FFF2-40B4-BE49-F238E27FC236}">
                <a16:creationId xmlns:a16="http://schemas.microsoft.com/office/drawing/2014/main" id="{D07E7BFA-2317-5EAA-59AB-0A41FCDCE68E}"/>
              </a:ext>
            </a:extLst>
          </p:cNvPr>
          <p:cNvCxnSpPr>
            <a:cxnSpLocks/>
          </p:cNvCxnSpPr>
          <p:nvPr/>
        </p:nvCxnSpPr>
        <p:spPr>
          <a:xfrm>
            <a:off x="10378256" y="508614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a:extLst>
              <a:ext uri="{FF2B5EF4-FFF2-40B4-BE49-F238E27FC236}">
                <a16:creationId xmlns:a16="http://schemas.microsoft.com/office/drawing/2014/main" id="{B5FB0808-F1D0-C3D1-8BEC-637B931635ED}"/>
              </a:ext>
            </a:extLst>
          </p:cNvPr>
          <p:cNvSpPr txBox="1"/>
          <p:nvPr/>
        </p:nvSpPr>
        <p:spPr>
          <a:xfrm>
            <a:off x="10377977" y="4692664"/>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latin typeface="+mn-ea"/>
              </a:rPr>
              <a:t>유저 정보 검색</a:t>
            </a:r>
            <a:endParaRPr lang="ko-KR" altLang="en-US" sz="900">
              <a:solidFill>
                <a:schemeClr val="tx1"/>
              </a:solidFill>
              <a:latin typeface="+mn-ea"/>
            </a:endParaRPr>
          </a:p>
        </p:txBody>
      </p:sp>
      <p:cxnSp>
        <p:nvCxnSpPr>
          <p:cNvPr id="200" name="직선 화살표 연결선 199">
            <a:extLst>
              <a:ext uri="{FF2B5EF4-FFF2-40B4-BE49-F238E27FC236}">
                <a16:creationId xmlns:a16="http://schemas.microsoft.com/office/drawing/2014/main" id="{C31A9E9F-56AA-345B-AC76-EAD51BCF0E10}"/>
              </a:ext>
            </a:extLst>
          </p:cNvPr>
          <p:cNvCxnSpPr>
            <a:cxnSpLocks/>
            <a:endCxn id="79" idx="0"/>
          </p:cNvCxnSpPr>
          <p:nvPr/>
        </p:nvCxnSpPr>
        <p:spPr>
          <a:xfrm>
            <a:off x="10984936" y="5325444"/>
            <a:ext cx="1280" cy="169191"/>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연결선: 꺾임 187">
            <a:extLst>
              <a:ext uri="{FF2B5EF4-FFF2-40B4-BE49-F238E27FC236}">
                <a16:creationId xmlns:a16="http://schemas.microsoft.com/office/drawing/2014/main" id="{161FB99A-592E-F739-3290-5CFAA230D31F}"/>
              </a:ext>
            </a:extLst>
          </p:cNvPr>
          <p:cNvCxnSpPr>
            <a:cxnSpLocks/>
            <a:stCxn id="175" idx="1"/>
            <a:endCxn id="38" idx="3"/>
          </p:cNvCxnSpPr>
          <p:nvPr/>
        </p:nvCxnSpPr>
        <p:spPr>
          <a:xfrm rot="10800000" flipV="1">
            <a:off x="5134704" y="2102308"/>
            <a:ext cx="452449" cy="528304"/>
          </a:xfrm>
          <a:prstGeom prst="bentConnector3">
            <a:avLst>
              <a:gd name="adj1" fmla="val 50000"/>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 name="연결선: 꺾임 187">
            <a:extLst>
              <a:ext uri="{FF2B5EF4-FFF2-40B4-BE49-F238E27FC236}">
                <a16:creationId xmlns:a16="http://schemas.microsoft.com/office/drawing/2014/main" id="{1367DDB8-C1C1-0757-D34D-3982F0D39C1F}"/>
              </a:ext>
            </a:extLst>
          </p:cNvPr>
          <p:cNvCxnSpPr>
            <a:cxnSpLocks/>
            <a:stCxn id="21" idx="3"/>
            <a:endCxn id="38" idx="1"/>
          </p:cNvCxnSpPr>
          <p:nvPr/>
        </p:nvCxnSpPr>
        <p:spPr>
          <a:xfrm>
            <a:off x="3047960" y="2102308"/>
            <a:ext cx="841317" cy="528304"/>
          </a:xfrm>
          <a:prstGeom prst="bent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순서도: 수행의 시작/종료 28">
            <a:extLst>
              <a:ext uri="{FF2B5EF4-FFF2-40B4-BE49-F238E27FC236}">
                <a16:creationId xmlns:a16="http://schemas.microsoft.com/office/drawing/2014/main" id="{39EA1E66-C5E4-807D-B46F-B12C85175470}"/>
              </a:ext>
            </a:extLst>
          </p:cNvPr>
          <p:cNvSpPr/>
          <p:nvPr/>
        </p:nvSpPr>
        <p:spPr>
          <a:xfrm>
            <a:off x="4091948" y="1962514"/>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로그인</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32" name="직선 연결선 31">
            <a:extLst>
              <a:ext uri="{FF2B5EF4-FFF2-40B4-BE49-F238E27FC236}">
                <a16:creationId xmlns:a16="http://schemas.microsoft.com/office/drawing/2014/main" id="{307D860C-3373-F52B-4635-22FD61FAC462}"/>
              </a:ext>
            </a:extLst>
          </p:cNvPr>
          <p:cNvCxnSpPr>
            <a:cxnSpLocks/>
            <a:stCxn id="29" idx="2"/>
            <a:endCxn id="38" idx="0"/>
          </p:cNvCxnSpPr>
          <p:nvPr/>
        </p:nvCxnSpPr>
        <p:spPr>
          <a:xfrm>
            <a:off x="4511990" y="2233325"/>
            <a:ext cx="0" cy="159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3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리스트 조회</a:t>
            </a:r>
            <a:r>
              <a:rPr lang="en-US" altLang="ko-KR"/>
              <a:t> process</a:t>
            </a:r>
            <a:endParaRPr lang="ko-KR" altLang="en-US"/>
          </a:p>
        </p:txBody>
      </p:sp>
      <p:sp>
        <p:nvSpPr>
          <p:cNvPr id="53" name="순서도: 수행의 시작/종료 52">
            <a:extLst>
              <a:ext uri="{FF2B5EF4-FFF2-40B4-BE49-F238E27FC236}">
                <a16:creationId xmlns:a16="http://schemas.microsoft.com/office/drawing/2014/main" id="{B43A096D-A989-AAE7-004A-00E362E7B922}"/>
              </a:ext>
            </a:extLst>
          </p:cNvPr>
          <p:cNvSpPr/>
          <p:nvPr/>
        </p:nvSpPr>
        <p:spPr>
          <a:xfrm>
            <a:off x="1922655" y="5794620"/>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6" name="순서도: 처리 5">
            <a:extLst>
              <a:ext uri="{FF2B5EF4-FFF2-40B4-BE49-F238E27FC236}">
                <a16:creationId xmlns:a16="http://schemas.microsoft.com/office/drawing/2014/main" id="{5CD1ECAB-955A-501B-782B-0445B40EEF5C}"/>
              </a:ext>
            </a:extLst>
          </p:cNvPr>
          <p:cNvSpPr/>
          <p:nvPr/>
        </p:nvSpPr>
        <p:spPr>
          <a:xfrm>
            <a:off x="1941972" y="4376892"/>
            <a:ext cx="1250840" cy="42975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Intercepter</a:t>
            </a:r>
            <a:endParaRPr lang="en-US" altLang="ko-KR" sz="800" b="1">
              <a:solidFill>
                <a:schemeClr val="tx1"/>
              </a:solidFill>
              <a:latin typeface="+mn-ea"/>
            </a:endParaRPr>
          </a:p>
        </p:txBody>
      </p:sp>
      <p:sp>
        <p:nvSpPr>
          <p:cNvPr id="7" name="순서도: 판단 6">
            <a:extLst>
              <a:ext uri="{FF2B5EF4-FFF2-40B4-BE49-F238E27FC236}">
                <a16:creationId xmlns:a16="http://schemas.microsoft.com/office/drawing/2014/main" id="{042BF5AE-1F58-3743-8B46-FC3A7594BF24}"/>
              </a:ext>
            </a:extLst>
          </p:cNvPr>
          <p:cNvSpPr/>
          <p:nvPr/>
        </p:nvSpPr>
        <p:spPr>
          <a:xfrm>
            <a:off x="1748053" y="3187591"/>
            <a:ext cx="1644094" cy="891454"/>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로그인 시 세션에 저장된 유저정보가 있는지 확인 합니다</a:t>
            </a:r>
          </a:p>
        </p:txBody>
      </p:sp>
      <p:cxnSp>
        <p:nvCxnSpPr>
          <p:cNvPr id="12" name="직선 화살표 연결선 11">
            <a:extLst>
              <a:ext uri="{FF2B5EF4-FFF2-40B4-BE49-F238E27FC236}">
                <a16:creationId xmlns:a16="http://schemas.microsoft.com/office/drawing/2014/main" id="{D1E78781-2741-271E-F36F-F01622C06CEC}"/>
              </a:ext>
            </a:extLst>
          </p:cNvPr>
          <p:cNvCxnSpPr>
            <a:cxnSpLocks/>
            <a:stCxn id="6" idx="0"/>
            <a:endCxn id="7" idx="2"/>
          </p:cNvCxnSpPr>
          <p:nvPr/>
        </p:nvCxnSpPr>
        <p:spPr>
          <a:xfrm flipV="1">
            <a:off x="2567392" y="4079045"/>
            <a:ext cx="2708" cy="297847"/>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63F71688-EE4F-C89A-8F99-FB329386A053}"/>
              </a:ext>
            </a:extLst>
          </p:cNvPr>
          <p:cNvSpPr/>
          <p:nvPr/>
        </p:nvSpPr>
        <p:spPr>
          <a:xfrm>
            <a:off x="514368" y="3428102"/>
            <a:ext cx="918146" cy="417769"/>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login.</a:t>
            </a:r>
            <a:r>
              <a:rPr lang="en-US" altLang="ko-KR" sz="1000" b="1">
                <a:solidFill>
                  <a:schemeClr val="tx1"/>
                </a:solidFill>
                <a:latin typeface="+mn-ea"/>
              </a:rPr>
              <a:t>jsp</a:t>
            </a:r>
          </a:p>
          <a:p>
            <a:pPr algn="ctr"/>
            <a:r>
              <a:rPr lang="ko-KR" altLang="en-US" sz="800">
                <a:solidFill>
                  <a:schemeClr val="tx1"/>
                </a:solidFill>
                <a:latin typeface="+mn-ea"/>
              </a:rPr>
              <a:t>출력</a:t>
            </a:r>
          </a:p>
        </p:txBody>
      </p:sp>
      <p:cxnSp>
        <p:nvCxnSpPr>
          <p:cNvPr id="19" name="직선 화살표 연결선 18">
            <a:extLst>
              <a:ext uri="{FF2B5EF4-FFF2-40B4-BE49-F238E27FC236}">
                <a16:creationId xmlns:a16="http://schemas.microsoft.com/office/drawing/2014/main" id="{3B7E2277-6810-87DB-850D-3F56ABEA3378}"/>
              </a:ext>
            </a:extLst>
          </p:cNvPr>
          <p:cNvCxnSpPr>
            <a:cxnSpLocks/>
            <a:stCxn id="7" idx="1"/>
            <a:endCxn id="18" idx="3"/>
          </p:cNvCxnSpPr>
          <p:nvPr/>
        </p:nvCxnSpPr>
        <p:spPr>
          <a:xfrm flipH="1">
            <a:off x="1432514" y="3633318"/>
            <a:ext cx="315539" cy="366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0FBDE55-A7F0-3C7C-6DEF-B2049500C913}"/>
              </a:ext>
            </a:extLst>
          </p:cNvPr>
          <p:cNvSpPr txBox="1"/>
          <p:nvPr/>
        </p:nvSpPr>
        <p:spPr>
          <a:xfrm>
            <a:off x="1510674" y="3428102"/>
            <a:ext cx="263214" cy="215444"/>
          </a:xfrm>
          <a:prstGeom prst="rect">
            <a:avLst/>
          </a:prstGeom>
          <a:noFill/>
        </p:spPr>
        <p:txBody>
          <a:bodyPr wrap="none" rtlCol="0">
            <a:spAutoFit/>
          </a:bodyPr>
          <a:lstStyle/>
          <a:p>
            <a:r>
              <a:rPr lang="en-US" altLang="ko-KR" sz="800"/>
              <a:t>N</a:t>
            </a:r>
            <a:endParaRPr lang="ko-KR" altLang="en-US" sz="800"/>
          </a:p>
        </p:txBody>
      </p:sp>
      <p:sp>
        <p:nvSpPr>
          <p:cNvPr id="25" name="TextBox 24">
            <a:extLst>
              <a:ext uri="{FF2B5EF4-FFF2-40B4-BE49-F238E27FC236}">
                <a16:creationId xmlns:a16="http://schemas.microsoft.com/office/drawing/2014/main" id="{BE625DDD-4729-E74B-11C3-3480BF63033F}"/>
              </a:ext>
            </a:extLst>
          </p:cNvPr>
          <p:cNvSpPr txBox="1"/>
          <p:nvPr/>
        </p:nvSpPr>
        <p:spPr>
          <a:xfrm>
            <a:off x="2548074" y="2975366"/>
            <a:ext cx="242374" cy="215444"/>
          </a:xfrm>
          <a:prstGeom prst="rect">
            <a:avLst/>
          </a:prstGeom>
          <a:noFill/>
        </p:spPr>
        <p:txBody>
          <a:bodyPr wrap="none" rtlCol="0">
            <a:spAutoFit/>
          </a:bodyPr>
          <a:lstStyle/>
          <a:p>
            <a:r>
              <a:rPr lang="en-US" altLang="ko-KR" sz="800"/>
              <a:t>Y</a:t>
            </a:r>
            <a:endParaRPr lang="ko-KR" altLang="en-US" sz="800"/>
          </a:p>
        </p:txBody>
      </p:sp>
      <p:cxnSp>
        <p:nvCxnSpPr>
          <p:cNvPr id="34" name="직선 연결선 33">
            <a:extLst>
              <a:ext uri="{FF2B5EF4-FFF2-40B4-BE49-F238E27FC236}">
                <a16:creationId xmlns:a16="http://schemas.microsoft.com/office/drawing/2014/main" id="{82AE4932-DEB2-4FBB-AEBE-C8D20EDFC2A9}"/>
              </a:ext>
            </a:extLst>
          </p:cNvPr>
          <p:cNvCxnSpPr>
            <a:cxnSpLocks/>
            <a:stCxn id="135" idx="3"/>
            <a:endCxn id="6" idx="1"/>
          </p:cNvCxnSpPr>
          <p:nvPr/>
        </p:nvCxnSpPr>
        <p:spPr>
          <a:xfrm flipV="1">
            <a:off x="1496021" y="4591771"/>
            <a:ext cx="445951"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순서도: 문서 37">
            <a:extLst>
              <a:ext uri="{FF2B5EF4-FFF2-40B4-BE49-F238E27FC236}">
                <a16:creationId xmlns:a16="http://schemas.microsoft.com/office/drawing/2014/main" id="{C6E13F47-67F6-1C91-D532-251E2926493A}"/>
              </a:ext>
            </a:extLst>
          </p:cNvPr>
          <p:cNvSpPr/>
          <p:nvPr/>
        </p:nvSpPr>
        <p:spPr>
          <a:xfrm>
            <a:off x="3916798" y="1861034"/>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a:p>
            <a:pPr algn="ctr"/>
            <a:r>
              <a:rPr lang="ko-KR" altLang="en-US" sz="800">
                <a:solidFill>
                  <a:schemeClr val="tx1"/>
                </a:solidFill>
                <a:latin typeface="+mn-ea"/>
              </a:rPr>
              <a:t>출력</a:t>
            </a:r>
            <a:endParaRPr lang="en-US" altLang="ko-KR" sz="700">
              <a:solidFill>
                <a:schemeClr val="tx1"/>
              </a:solidFill>
              <a:latin typeface="+mn-ea"/>
            </a:endParaRPr>
          </a:p>
        </p:txBody>
      </p:sp>
      <p:cxnSp>
        <p:nvCxnSpPr>
          <p:cNvPr id="76" name="직선 화살표 연결선 75">
            <a:extLst>
              <a:ext uri="{FF2B5EF4-FFF2-40B4-BE49-F238E27FC236}">
                <a16:creationId xmlns:a16="http://schemas.microsoft.com/office/drawing/2014/main" id="{E0A59284-E5C0-879D-40F4-9D00CD2EC0D1}"/>
              </a:ext>
            </a:extLst>
          </p:cNvPr>
          <p:cNvCxnSpPr>
            <a:cxnSpLocks/>
            <a:stCxn id="7" idx="0"/>
          </p:cNvCxnSpPr>
          <p:nvPr/>
        </p:nvCxnSpPr>
        <p:spPr>
          <a:xfrm flipV="1">
            <a:off x="2570100" y="2916457"/>
            <a:ext cx="0" cy="27113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5" name="순서도: 처리 134">
            <a:extLst>
              <a:ext uri="{FF2B5EF4-FFF2-40B4-BE49-F238E27FC236}">
                <a16:creationId xmlns:a16="http://schemas.microsoft.com/office/drawing/2014/main" id="{C343B81C-BC8F-0B81-1E77-EB58C74ADE80}"/>
              </a:ext>
            </a:extLst>
          </p:cNvPr>
          <p:cNvSpPr/>
          <p:nvPr/>
        </p:nvSpPr>
        <p:spPr>
          <a:xfrm>
            <a:off x="461579" y="4293971"/>
            <a:ext cx="1034442" cy="598647"/>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WebConfig</a:t>
            </a:r>
          </a:p>
          <a:p>
            <a:pPr algn="ctr">
              <a:lnSpc>
                <a:spcPct val="90000"/>
              </a:lnSpc>
            </a:pPr>
            <a:r>
              <a:rPr lang="en-US" altLang="ko-KR" sz="800">
                <a:solidFill>
                  <a:schemeClr val="tx1"/>
                </a:solidFill>
                <a:latin typeface="+mn-ea"/>
              </a:rPr>
              <a:t>Intercepter </a:t>
            </a:r>
          </a:p>
          <a:p>
            <a:pPr algn="ctr">
              <a:lnSpc>
                <a:spcPct val="90000"/>
              </a:lnSpc>
            </a:pPr>
            <a:r>
              <a:rPr lang="ko-KR" altLang="en-US" sz="800">
                <a:solidFill>
                  <a:schemeClr val="tx1"/>
                </a:solidFill>
                <a:latin typeface="+mn-ea"/>
              </a:rPr>
              <a:t>경로 설정</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026222" y="5491998"/>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10044262" y="6095777"/>
            <a:ext cx="760350" cy="215444"/>
          </a:xfrm>
          <a:prstGeom prst="rect">
            <a:avLst/>
          </a:prstGeom>
        </p:spPr>
        <p:txBody>
          <a:bodyPr wrap="square">
            <a:spAutoFit/>
          </a:bodyPr>
          <a:lstStyle/>
          <a:p>
            <a:pPr algn="ctr"/>
            <a:r>
              <a:rPr lang="en-US" altLang="ko-KR" sz="800">
                <a:latin typeface="+mn-ea"/>
              </a:rPr>
              <a:t>Maria DB</a:t>
            </a:r>
          </a:p>
        </p:txBody>
      </p:sp>
      <p:cxnSp>
        <p:nvCxnSpPr>
          <p:cNvPr id="155" name="직선 화살표 연결선 154">
            <a:extLst>
              <a:ext uri="{FF2B5EF4-FFF2-40B4-BE49-F238E27FC236}">
                <a16:creationId xmlns:a16="http://schemas.microsoft.com/office/drawing/2014/main" id="{AC8D21AF-E3A3-DF75-1F92-81D6D254F985}"/>
              </a:ext>
            </a:extLst>
          </p:cNvPr>
          <p:cNvCxnSpPr>
            <a:cxnSpLocks/>
            <a:stCxn id="21" idx="3"/>
            <a:endCxn id="38" idx="1"/>
          </p:cNvCxnSpPr>
          <p:nvPr/>
        </p:nvCxnSpPr>
        <p:spPr>
          <a:xfrm flipV="1">
            <a:off x="3047960" y="2098346"/>
            <a:ext cx="868838" cy="396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사각형: 둥근 모서리 10">
            <a:extLst>
              <a:ext uri="{FF2B5EF4-FFF2-40B4-BE49-F238E27FC236}">
                <a16:creationId xmlns:a16="http://schemas.microsoft.com/office/drawing/2014/main" id="{7EFAE342-510B-05F9-F9C8-B650911F7639}"/>
              </a:ext>
            </a:extLst>
          </p:cNvPr>
          <p:cNvSpPr/>
          <p:nvPr/>
        </p:nvSpPr>
        <p:spPr>
          <a:xfrm>
            <a:off x="2067507" y="5173142"/>
            <a:ext cx="961135" cy="264715"/>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a:t>
            </a:r>
            <a:r>
              <a:rPr lang="ko-KR" altLang="en-US" sz="900">
                <a:solidFill>
                  <a:schemeClr val="tx1"/>
                </a:solidFill>
              </a:rPr>
              <a:t> 요청</a:t>
            </a:r>
          </a:p>
        </p:txBody>
      </p:sp>
      <p:sp>
        <p:nvSpPr>
          <p:cNvPr id="21" name="사각형: 둥근 모서리 20">
            <a:extLst>
              <a:ext uri="{FF2B5EF4-FFF2-40B4-BE49-F238E27FC236}">
                <a16:creationId xmlns:a16="http://schemas.microsoft.com/office/drawing/2014/main" id="{DD46A250-FAB2-C4C8-2ED1-A6E18788B083}"/>
              </a:ext>
            </a:extLst>
          </p:cNvPr>
          <p:cNvSpPr/>
          <p:nvPr/>
        </p:nvSpPr>
        <p:spPr>
          <a:xfrm>
            <a:off x="2086824" y="1976587"/>
            <a:ext cx="961136" cy="2514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Board.jsp</a:t>
            </a:r>
            <a:r>
              <a:rPr lang="ko-KR" altLang="en-US" sz="900">
                <a:solidFill>
                  <a:schemeClr val="tx1"/>
                </a:solidFill>
              </a:rPr>
              <a:t> 반환</a:t>
            </a:r>
          </a:p>
        </p:txBody>
      </p:sp>
      <p:sp>
        <p:nvSpPr>
          <p:cNvPr id="23" name="순서도: 처리 22">
            <a:extLst>
              <a:ext uri="{FF2B5EF4-FFF2-40B4-BE49-F238E27FC236}">
                <a16:creationId xmlns:a16="http://schemas.microsoft.com/office/drawing/2014/main" id="{B3233BDD-BB1C-AE32-7A75-331D17625B34}"/>
              </a:ext>
            </a:extLst>
          </p:cNvPr>
          <p:cNvSpPr/>
          <p:nvPr/>
        </p:nvSpPr>
        <p:spPr>
          <a:xfrm>
            <a:off x="1947385" y="2468801"/>
            <a:ext cx="1245427" cy="46536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1000" b="1">
                <a:solidFill>
                  <a:schemeClr val="tx1"/>
                </a:solidFill>
                <a:latin typeface="+mn-ea"/>
              </a:rPr>
              <a:t>BoardController</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6897335" y="5789888"/>
            <a:ext cx="57158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사각형: 둥근 모서리 29">
            <a:extLst>
              <a:ext uri="{FF2B5EF4-FFF2-40B4-BE49-F238E27FC236}">
                <a16:creationId xmlns:a16="http://schemas.microsoft.com/office/drawing/2014/main" id="{416C73CE-80EC-FF98-9CD1-39C260C4271E}"/>
              </a:ext>
            </a:extLst>
          </p:cNvPr>
          <p:cNvSpPr/>
          <p:nvPr/>
        </p:nvSpPr>
        <p:spPr>
          <a:xfrm>
            <a:off x="4014862" y="3138633"/>
            <a:ext cx="1052137" cy="52898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/board/list</a:t>
            </a:r>
          </a:p>
          <a:p>
            <a:pPr algn="ctr"/>
            <a:r>
              <a:rPr lang="ko-KR" altLang="en-US" sz="900">
                <a:solidFill>
                  <a:schemeClr val="tx1"/>
                </a:solidFill>
              </a:rPr>
              <a:t>게시글 리스트 </a:t>
            </a:r>
            <a:endParaRPr lang="en-US" altLang="ko-KR" sz="900">
              <a:solidFill>
                <a:schemeClr val="tx1"/>
              </a:solidFill>
            </a:endParaRPr>
          </a:p>
          <a:p>
            <a:pPr algn="ctr"/>
            <a:r>
              <a:rPr lang="ko-KR" altLang="en-US" sz="900">
                <a:solidFill>
                  <a:schemeClr val="tx1"/>
                </a:solidFill>
              </a:rPr>
              <a:t>요청</a:t>
            </a:r>
          </a:p>
        </p:txBody>
      </p:sp>
      <p:cxnSp>
        <p:nvCxnSpPr>
          <p:cNvPr id="31" name="직선 화살표 연결선 30">
            <a:extLst>
              <a:ext uri="{FF2B5EF4-FFF2-40B4-BE49-F238E27FC236}">
                <a16:creationId xmlns:a16="http://schemas.microsoft.com/office/drawing/2014/main" id="{23C2F989-C750-5434-A02A-68A85C493CA8}"/>
              </a:ext>
            </a:extLst>
          </p:cNvPr>
          <p:cNvCxnSpPr>
            <a:cxnSpLocks/>
            <a:stCxn id="23" idx="0"/>
            <a:endCxn id="21" idx="2"/>
          </p:cNvCxnSpPr>
          <p:nvPr/>
        </p:nvCxnSpPr>
        <p:spPr>
          <a:xfrm flipH="1" flipV="1">
            <a:off x="2567392" y="2228029"/>
            <a:ext cx="2707" cy="24077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2641500B-0DC8-9967-5241-E12D8B818A1F}"/>
              </a:ext>
            </a:extLst>
          </p:cNvPr>
          <p:cNvCxnSpPr>
            <a:cxnSpLocks/>
            <a:stCxn id="3" idx="2"/>
            <a:endCxn id="30" idx="0"/>
          </p:cNvCxnSpPr>
          <p:nvPr/>
        </p:nvCxnSpPr>
        <p:spPr>
          <a:xfrm flipH="1">
            <a:off x="4540931" y="2875857"/>
            <a:ext cx="1409" cy="26277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86289E23-7977-2B6B-768A-C39D6330DD10}"/>
              </a:ext>
            </a:extLst>
          </p:cNvPr>
          <p:cNvCxnSpPr>
            <a:cxnSpLocks/>
            <a:endCxn id="11" idx="2"/>
          </p:cNvCxnSpPr>
          <p:nvPr/>
        </p:nvCxnSpPr>
        <p:spPr>
          <a:xfrm flipV="1">
            <a:off x="2548074" y="5437857"/>
            <a:ext cx="1" cy="35676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44B00815-A5E1-C57A-1B58-333F47591E22}"/>
              </a:ext>
            </a:extLst>
          </p:cNvPr>
          <p:cNvCxnSpPr>
            <a:cxnSpLocks/>
            <a:endCxn id="6" idx="2"/>
          </p:cNvCxnSpPr>
          <p:nvPr/>
        </p:nvCxnSpPr>
        <p:spPr>
          <a:xfrm flipH="1" flipV="1">
            <a:off x="2567392" y="4806649"/>
            <a:ext cx="2707" cy="38490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직사각형 53">
            <a:extLst>
              <a:ext uri="{FF2B5EF4-FFF2-40B4-BE49-F238E27FC236}">
                <a16:creationId xmlns:a16="http://schemas.microsoft.com/office/drawing/2014/main" id="{A6BFAD44-04BF-B5A5-3D84-10A1B33EB0B9}"/>
              </a:ext>
            </a:extLst>
          </p:cNvPr>
          <p:cNvSpPr/>
          <p:nvPr/>
        </p:nvSpPr>
        <p:spPr>
          <a:xfrm>
            <a:off x="301648" y="1063380"/>
            <a:ext cx="3306568" cy="5354035"/>
          </a:xfrm>
          <a:prstGeom prst="rect">
            <a:avLst/>
          </a:prstGeom>
          <a:noFill/>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5" name="TextBox 54">
            <a:extLst>
              <a:ext uri="{FF2B5EF4-FFF2-40B4-BE49-F238E27FC236}">
                <a16:creationId xmlns:a16="http://schemas.microsoft.com/office/drawing/2014/main" id="{27E02EF5-BCA2-AB31-CF8C-8FCCD3D1A398}"/>
              </a:ext>
            </a:extLst>
          </p:cNvPr>
          <p:cNvSpPr txBox="1"/>
          <p:nvPr/>
        </p:nvSpPr>
        <p:spPr>
          <a:xfrm>
            <a:off x="262918" y="6174550"/>
            <a:ext cx="1582484" cy="253916"/>
          </a:xfrm>
          <a:prstGeom prst="rect">
            <a:avLst/>
          </a:prstGeom>
          <a:noFill/>
        </p:spPr>
        <p:txBody>
          <a:bodyPr wrap="none" rtlCol="0">
            <a:spAutoFit/>
          </a:bodyPr>
          <a:lstStyle/>
          <a:p>
            <a:r>
              <a:rPr lang="en-US" altLang="ko-KR" sz="1050"/>
              <a:t>Url</a:t>
            </a:r>
            <a:r>
              <a:rPr lang="ko-KR" altLang="en-US" sz="1050"/>
              <a:t> 요청 인터셉터 처리</a:t>
            </a:r>
          </a:p>
        </p:txBody>
      </p:sp>
      <p:sp>
        <p:nvSpPr>
          <p:cNvPr id="79" name="사각형: 둥근 모서리 78">
            <a:extLst>
              <a:ext uri="{FF2B5EF4-FFF2-40B4-BE49-F238E27FC236}">
                <a16:creationId xmlns:a16="http://schemas.microsoft.com/office/drawing/2014/main" id="{655D8D84-829E-A093-E524-E86BEC32C280}"/>
              </a:ext>
            </a:extLst>
          </p:cNvPr>
          <p:cNvSpPr/>
          <p:nvPr/>
        </p:nvSpPr>
        <p:spPr>
          <a:xfrm>
            <a:off x="7486955" y="5616849"/>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요청</a:t>
            </a:r>
          </a:p>
        </p:txBody>
      </p:sp>
      <p:sp>
        <p:nvSpPr>
          <p:cNvPr id="87" name="순서도: 처리 86">
            <a:extLst>
              <a:ext uri="{FF2B5EF4-FFF2-40B4-BE49-F238E27FC236}">
                <a16:creationId xmlns:a16="http://schemas.microsoft.com/office/drawing/2014/main" id="{40CD2903-565F-B779-EA49-2DD29B377C30}"/>
              </a:ext>
            </a:extLst>
          </p:cNvPr>
          <p:cNvSpPr/>
          <p:nvPr/>
        </p:nvSpPr>
        <p:spPr>
          <a:xfrm>
            <a:off x="5663111" y="2554741"/>
            <a:ext cx="1245427" cy="984083"/>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5663111" y="28026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5683110" y="2556477"/>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5660672" y="324083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5683109" y="3240832"/>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5701150" y="2825617"/>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5663111" y="3879304"/>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5663111" y="4127260"/>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5683110" y="3881039"/>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5627518" y="4665588"/>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5660672" y="465982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5701150" y="4150179"/>
            <a:ext cx="1222990" cy="507831"/>
          </a:xfrm>
          <a:prstGeom prst="rect">
            <a:avLst/>
          </a:prstGeom>
          <a:noFill/>
        </p:spPr>
        <p:txBody>
          <a:bodyPr wrap="square" rtlCol="0">
            <a:spAutoFit/>
          </a:bodyPr>
          <a:lstStyle/>
          <a:p>
            <a:r>
              <a:rPr lang="en-US" altLang="ko-KR" sz="900">
                <a:solidFill>
                  <a:schemeClr val="tx1"/>
                </a:solidFill>
                <a:latin typeface="+mn-ea"/>
              </a:rPr>
              <a:t>DAO </a:t>
            </a:r>
            <a:r>
              <a:rPr lang="ko-KR" altLang="en-US" sz="900">
                <a:solidFill>
                  <a:schemeClr val="tx1"/>
                </a:solidFill>
                <a:latin typeface="+mn-ea"/>
              </a:rPr>
              <a:t>게시글 데이터요청을 </a:t>
            </a:r>
            <a:r>
              <a:rPr lang="en-US" altLang="ko-KR" sz="900">
                <a:solidFill>
                  <a:schemeClr val="tx1"/>
                </a:solidFill>
                <a:latin typeface="+mn-ea"/>
              </a:rPr>
              <a:t>try_catch</a:t>
            </a:r>
            <a:r>
              <a:rPr lang="ko-KR" altLang="en-US" sz="900">
                <a:solidFill>
                  <a:schemeClr val="tx1"/>
                </a:solidFill>
                <a:latin typeface="+mn-ea"/>
              </a:rPr>
              <a:t>로</a:t>
            </a:r>
            <a:endParaRPr lang="en-US" altLang="ko-KR" sz="900">
              <a:solidFill>
                <a:schemeClr val="tx1"/>
              </a:solidFill>
              <a:latin typeface="+mn-ea"/>
            </a:endParaRPr>
          </a:p>
          <a:p>
            <a:r>
              <a:rPr lang="ko-KR" altLang="en-US" sz="900">
                <a:latin typeface="+mn-ea"/>
              </a:rPr>
              <a:t>에러 처리</a:t>
            </a:r>
            <a:r>
              <a:rPr lang="ko-KR" altLang="en-US" sz="900">
                <a:solidFill>
                  <a:schemeClr val="tx1"/>
                </a:solidFill>
                <a:latin typeface="+mn-ea"/>
              </a:rPr>
              <a:t> </a:t>
            </a:r>
            <a:endParaRPr lang="ko-KR" altLang="en-US" sz="9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5672021" y="5253228"/>
            <a:ext cx="1245427" cy="984084"/>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5672021" y="5501184"/>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5692020" y="5254963"/>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5636428" y="6039512"/>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5669582" y="6033750"/>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5676524" y="5576772"/>
            <a:ext cx="1222990" cy="341632"/>
          </a:xfrm>
          <a:prstGeom prst="rect">
            <a:avLst/>
          </a:prstGeom>
          <a:noFill/>
        </p:spPr>
        <p:txBody>
          <a:bodyPr wrap="square" rtlCol="0">
            <a:spAutoFit/>
          </a:bodyPr>
          <a:lstStyle/>
          <a:p>
            <a:pPr algn="ctr">
              <a:lnSpc>
                <a:spcPct val="90000"/>
              </a:lnSpc>
            </a:pPr>
            <a:r>
              <a:rPr lang="en-US" altLang="ko-KR" sz="900">
                <a:solidFill>
                  <a:schemeClr val="tx1"/>
                </a:solidFill>
                <a:latin typeface="+mn-ea"/>
              </a:rPr>
              <a:t>JdbcTemplate </a:t>
            </a:r>
            <a:r>
              <a:rPr lang="ko-KR" altLang="en-US" sz="900">
                <a:solidFill>
                  <a:schemeClr val="tx1"/>
                </a:solidFill>
                <a:latin typeface="+mn-ea"/>
              </a:rPr>
              <a:t>으로</a:t>
            </a:r>
            <a:endParaRPr lang="en-US" altLang="ko-KR" sz="900">
              <a:solidFill>
                <a:schemeClr val="tx1"/>
              </a:solidFill>
              <a:latin typeface="+mn-ea"/>
            </a:endParaRPr>
          </a:p>
          <a:p>
            <a:pPr algn="ctr">
              <a:lnSpc>
                <a:spcPct val="90000"/>
              </a:lnSpc>
            </a:pPr>
            <a:r>
              <a:rPr lang="ko-KR" altLang="en-US" sz="900">
                <a:solidFill>
                  <a:schemeClr val="tx1"/>
                </a:solidFill>
                <a:latin typeface="+mn-ea"/>
              </a:rPr>
              <a:t>게시글 리스트 요청</a:t>
            </a:r>
          </a:p>
        </p:txBody>
      </p:sp>
      <p:sp>
        <p:nvSpPr>
          <p:cNvPr id="121" name="사각형: 둥근 모서리 120">
            <a:extLst>
              <a:ext uri="{FF2B5EF4-FFF2-40B4-BE49-F238E27FC236}">
                <a16:creationId xmlns:a16="http://schemas.microsoft.com/office/drawing/2014/main" id="{E1DF000A-D4F8-F211-64BB-52AC42D70BA5}"/>
              </a:ext>
            </a:extLst>
          </p:cNvPr>
          <p:cNvSpPr/>
          <p:nvPr/>
        </p:nvSpPr>
        <p:spPr>
          <a:xfrm>
            <a:off x="9898368" y="4293971"/>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a:t>
            </a:r>
            <a:r>
              <a:rPr lang="en-US" altLang="ko-KR" sz="900">
                <a:solidFill>
                  <a:schemeClr val="tx1"/>
                </a:solidFill>
              </a:rPr>
              <a:t>DB </a:t>
            </a:r>
            <a:r>
              <a:rPr lang="ko-KR" altLang="en-US" sz="900">
                <a:solidFill>
                  <a:schemeClr val="tx1"/>
                </a:solidFill>
              </a:rPr>
              <a:t>정보</a:t>
            </a:r>
            <a:r>
              <a:rPr lang="en-US" altLang="ko-KR" sz="900">
                <a:solidFill>
                  <a:schemeClr val="tx1"/>
                </a:solidFill>
              </a:rPr>
              <a:t> </a:t>
            </a:r>
            <a:r>
              <a:rPr lang="ko-KR" altLang="en-US" sz="900">
                <a:solidFill>
                  <a:schemeClr val="tx1"/>
                </a:solidFill>
              </a:rPr>
              <a:t>반환</a:t>
            </a:r>
          </a:p>
        </p:txBody>
      </p:sp>
      <p:cxnSp>
        <p:nvCxnSpPr>
          <p:cNvPr id="124" name="직선 화살표 연결선 123">
            <a:extLst>
              <a:ext uri="{FF2B5EF4-FFF2-40B4-BE49-F238E27FC236}">
                <a16:creationId xmlns:a16="http://schemas.microsoft.com/office/drawing/2014/main" id="{A8151430-A550-53E5-14F7-3D114F93CBD3}"/>
              </a:ext>
            </a:extLst>
          </p:cNvPr>
          <p:cNvCxnSpPr>
            <a:cxnSpLocks/>
          </p:cNvCxnSpPr>
          <p:nvPr/>
        </p:nvCxnSpPr>
        <p:spPr>
          <a:xfrm flipV="1">
            <a:off x="8548045" y="5784976"/>
            <a:ext cx="1350323" cy="491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9" name="순서도: 판단 138">
            <a:extLst>
              <a:ext uri="{FF2B5EF4-FFF2-40B4-BE49-F238E27FC236}">
                <a16:creationId xmlns:a16="http://schemas.microsoft.com/office/drawing/2014/main" id="{BB7F2149-8C43-26BA-A333-F543CDA9957C}"/>
              </a:ext>
            </a:extLst>
          </p:cNvPr>
          <p:cNvSpPr/>
          <p:nvPr/>
        </p:nvSpPr>
        <p:spPr>
          <a:xfrm>
            <a:off x="9799766" y="4840136"/>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9892857" y="1367995"/>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리스트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4552206"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리스트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a:off x="6285825" y="3538824"/>
            <a:ext cx="0" cy="26952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p:cNvCxnSpPr>
          <p:nvPr/>
        </p:nvCxnSpPr>
        <p:spPr>
          <a:xfrm>
            <a:off x="6259141" y="4854871"/>
            <a:ext cx="0" cy="39911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139" idx="1"/>
            <a:endCxn id="70" idx="2"/>
          </p:cNvCxnSpPr>
          <p:nvPr/>
        </p:nvCxnSpPr>
        <p:spPr>
          <a:xfrm rot="10800000">
            <a:off x="8257844" y="3349644"/>
            <a:ext cx="1541922" cy="1723174"/>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4857215" y="1616366"/>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3878700" y="1141742"/>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88" name="연결선: 꺾임 187">
            <a:extLst>
              <a:ext uri="{FF2B5EF4-FFF2-40B4-BE49-F238E27FC236}">
                <a16:creationId xmlns:a16="http://schemas.microsoft.com/office/drawing/2014/main" id="{B085C479-32B3-9CFE-F7A4-AEC510BAF389}"/>
              </a:ext>
            </a:extLst>
          </p:cNvPr>
          <p:cNvCxnSpPr>
            <a:cxnSpLocks/>
            <a:stCxn id="72" idx="0"/>
          </p:cNvCxnSpPr>
          <p:nvPr/>
        </p:nvCxnSpPr>
        <p:spPr>
          <a:xfrm rot="16200000" flipV="1">
            <a:off x="6657028" y="762612"/>
            <a:ext cx="178283" cy="3040911"/>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4183708" y="1614583"/>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5475986" y="1073024"/>
            <a:ext cx="6201638"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000999" y="6178305"/>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3640997" y="1058059"/>
            <a:ext cx="1771500"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4701344" y="6186589"/>
            <a:ext cx="734496" cy="253916"/>
          </a:xfrm>
          <a:prstGeom prst="rect">
            <a:avLst/>
          </a:prstGeom>
          <a:noFill/>
        </p:spPr>
        <p:txBody>
          <a:bodyPr wrap="none" rtlCol="0">
            <a:spAutoFit/>
          </a:bodyPr>
          <a:lstStyle/>
          <a:p>
            <a:r>
              <a:rPr lang="en-US" altLang="ko-KR" sz="1050"/>
              <a:t>FrontEnd</a:t>
            </a:r>
            <a:endParaRPr lang="ko-KR" altLang="en-US" sz="1050"/>
          </a:p>
        </p:txBody>
      </p:sp>
      <p:sp>
        <p:nvSpPr>
          <p:cNvPr id="15" name="순서도: 처리 14">
            <a:extLst>
              <a:ext uri="{FF2B5EF4-FFF2-40B4-BE49-F238E27FC236}">
                <a16:creationId xmlns:a16="http://schemas.microsoft.com/office/drawing/2014/main" id="{E40DB56F-6B28-63BC-AC97-110ADA57F78E}"/>
              </a:ext>
            </a:extLst>
          </p:cNvPr>
          <p:cNvSpPr/>
          <p:nvPr/>
        </p:nvSpPr>
        <p:spPr>
          <a:xfrm>
            <a:off x="9814096" y="3531955"/>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6" name="직선 연결선 15">
            <a:extLst>
              <a:ext uri="{FF2B5EF4-FFF2-40B4-BE49-F238E27FC236}">
                <a16:creationId xmlns:a16="http://schemas.microsoft.com/office/drawing/2014/main" id="{354ADF4C-69F1-94C9-2C22-7BE7AFD4895D}"/>
              </a:ext>
            </a:extLst>
          </p:cNvPr>
          <p:cNvCxnSpPr>
            <a:cxnSpLocks/>
          </p:cNvCxnSpPr>
          <p:nvPr/>
        </p:nvCxnSpPr>
        <p:spPr>
          <a:xfrm>
            <a:off x="9814096" y="3779911"/>
            <a:ext cx="1245427"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DAF8F97-C58F-5B8C-6AC0-E6DBAC0456C8}"/>
              </a:ext>
            </a:extLst>
          </p:cNvPr>
          <p:cNvSpPr txBox="1"/>
          <p:nvPr/>
        </p:nvSpPr>
        <p:spPr>
          <a:xfrm>
            <a:off x="9834095" y="3533690"/>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20" name="TextBox 19">
            <a:extLst>
              <a:ext uri="{FF2B5EF4-FFF2-40B4-BE49-F238E27FC236}">
                <a16:creationId xmlns:a16="http://schemas.microsoft.com/office/drawing/2014/main" id="{8A527C7C-3218-3274-B12F-88319283223C}"/>
              </a:ext>
            </a:extLst>
          </p:cNvPr>
          <p:cNvSpPr txBox="1"/>
          <p:nvPr/>
        </p:nvSpPr>
        <p:spPr>
          <a:xfrm>
            <a:off x="9790702" y="3801610"/>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28" name="순서도: 처리 27">
            <a:extLst>
              <a:ext uri="{FF2B5EF4-FFF2-40B4-BE49-F238E27FC236}">
                <a16:creationId xmlns:a16="http://schemas.microsoft.com/office/drawing/2014/main" id="{C8E48EEE-46AE-2144-774D-6D7E6103865B}"/>
              </a:ext>
            </a:extLst>
          </p:cNvPr>
          <p:cNvSpPr/>
          <p:nvPr/>
        </p:nvSpPr>
        <p:spPr>
          <a:xfrm>
            <a:off x="9792878" y="2787442"/>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9792878" y="3035398"/>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9812877" y="2789177"/>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9769484" y="305709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9804306" y="2025426"/>
            <a:ext cx="1245427" cy="55762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9804306" y="227338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9824305" y="2027161"/>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9780912" y="2295081"/>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10411261" y="5305499"/>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p:cNvCxnSpPr>
          <p:nvPr/>
        </p:nvCxnSpPr>
        <p:spPr>
          <a:xfrm flipH="1" flipV="1">
            <a:off x="10424371" y="4658010"/>
            <a:ext cx="1" cy="186499"/>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50C09CC4-255D-DA0C-2549-E17EC5BB5430}"/>
              </a:ext>
            </a:extLst>
          </p:cNvPr>
          <p:cNvCxnSpPr>
            <a:cxnSpLocks/>
            <a:stCxn id="121" idx="0"/>
            <a:endCxn id="20" idx="2"/>
          </p:cNvCxnSpPr>
          <p:nvPr/>
        </p:nvCxnSpPr>
        <p:spPr>
          <a:xfrm flipH="1" flipV="1">
            <a:off x="10413416" y="3990893"/>
            <a:ext cx="11021" cy="303078"/>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0415592" y="3246380"/>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AF77E0DA-F001-8987-A9C0-E03BCC018FF4}"/>
              </a:ext>
            </a:extLst>
          </p:cNvPr>
          <p:cNvCxnSpPr>
            <a:cxnSpLocks/>
            <a:stCxn id="32" idx="0"/>
            <a:endCxn id="40" idx="2"/>
          </p:cNvCxnSpPr>
          <p:nvPr/>
        </p:nvCxnSpPr>
        <p:spPr>
          <a:xfrm flipH="1" flipV="1">
            <a:off x="10403626" y="2581313"/>
            <a:ext cx="20746" cy="207864"/>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C5D901DE-31B4-9027-45CD-7E78E2AF2870}"/>
              </a:ext>
            </a:extLst>
          </p:cNvPr>
          <p:cNvCxnSpPr>
            <a:cxnSpLocks/>
          </p:cNvCxnSpPr>
          <p:nvPr/>
        </p:nvCxnSpPr>
        <p:spPr>
          <a:xfrm flipH="1" flipV="1">
            <a:off x="10423685" y="1739851"/>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5202369" y="1545766"/>
            <a:ext cx="4690488" cy="413144"/>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7635130" y="2370473"/>
            <a:ext cx="1245427" cy="97917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7635130" y="2618430"/>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7655129" y="237220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7632691" y="305656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7655128" y="3056564"/>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7673169" y="264134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cxnSp>
        <p:nvCxnSpPr>
          <p:cNvPr id="42" name="연결선: 꺾임 41">
            <a:extLst>
              <a:ext uri="{FF2B5EF4-FFF2-40B4-BE49-F238E27FC236}">
                <a16:creationId xmlns:a16="http://schemas.microsoft.com/office/drawing/2014/main" id="{304DFADD-8004-915F-B14E-F2373E813EC9}"/>
              </a:ext>
            </a:extLst>
          </p:cNvPr>
          <p:cNvCxnSpPr>
            <a:cxnSpLocks/>
            <a:stCxn id="30" idx="3"/>
            <a:endCxn id="87" idx="1"/>
          </p:cNvCxnSpPr>
          <p:nvPr/>
        </p:nvCxnSpPr>
        <p:spPr>
          <a:xfrm flipV="1">
            <a:off x="5066999" y="3046783"/>
            <a:ext cx="596112" cy="356341"/>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 name="순서도: 수행의 시작/종료 2">
            <a:extLst>
              <a:ext uri="{FF2B5EF4-FFF2-40B4-BE49-F238E27FC236}">
                <a16:creationId xmlns:a16="http://schemas.microsoft.com/office/drawing/2014/main" id="{D91AAE23-3AEB-37BA-F803-C37C1CAFC543}"/>
              </a:ext>
            </a:extLst>
          </p:cNvPr>
          <p:cNvSpPr/>
          <p:nvPr/>
        </p:nvSpPr>
        <p:spPr>
          <a:xfrm>
            <a:off x="4122298" y="2605046"/>
            <a:ext cx="840084"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리스트 조회</a:t>
            </a:r>
            <a:endParaRPr lang="en-US" altLang="ko-KR" sz="800" b="1">
              <a:solidFill>
                <a:schemeClr val="tx1"/>
              </a:solidFill>
              <a:latin typeface="+mn-ea"/>
            </a:endParaRPr>
          </a:p>
          <a:p>
            <a:pPr algn="ctr"/>
            <a:r>
              <a:rPr lang="en-US" altLang="ko-KR" sz="800" b="1">
                <a:solidFill>
                  <a:schemeClr val="tx1"/>
                </a:solidFill>
                <a:latin typeface="+mn-ea"/>
              </a:rPr>
              <a:t>Start</a:t>
            </a:r>
            <a:endParaRPr lang="ko-KR" altLang="en-US" sz="800" b="1">
              <a:solidFill>
                <a:schemeClr val="tx1"/>
              </a:solidFill>
              <a:latin typeface="+mn-ea"/>
            </a:endParaRPr>
          </a:p>
        </p:txBody>
      </p:sp>
      <p:cxnSp>
        <p:nvCxnSpPr>
          <p:cNvPr id="9" name="직선 연결선 8">
            <a:extLst>
              <a:ext uri="{FF2B5EF4-FFF2-40B4-BE49-F238E27FC236}">
                <a16:creationId xmlns:a16="http://schemas.microsoft.com/office/drawing/2014/main" id="{13420E91-DBF3-B592-9A57-78F3761B62F1}"/>
              </a:ext>
            </a:extLst>
          </p:cNvPr>
          <p:cNvCxnSpPr>
            <a:cxnSpLocks/>
            <a:stCxn id="38" idx="2"/>
            <a:endCxn id="3" idx="0"/>
          </p:cNvCxnSpPr>
          <p:nvPr/>
        </p:nvCxnSpPr>
        <p:spPr>
          <a:xfrm>
            <a:off x="4539511" y="2304280"/>
            <a:ext cx="2829" cy="300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87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ko-KR" altLang="en-US"/>
              <a:t>게시글 상세 조회</a:t>
            </a:r>
            <a:r>
              <a:rPr lang="en-US" altLang="ko-KR"/>
              <a:t> process</a:t>
            </a:r>
            <a:endParaRPr lang="ko-KR" altLang="en-US"/>
          </a:p>
        </p:txBody>
      </p:sp>
      <p:sp>
        <p:nvSpPr>
          <p:cNvPr id="38" name="순서도: 문서 37">
            <a:extLst>
              <a:ext uri="{FF2B5EF4-FFF2-40B4-BE49-F238E27FC236}">
                <a16:creationId xmlns:a16="http://schemas.microsoft.com/office/drawing/2014/main" id="{C6E13F47-67F6-1C91-D532-251E2926493A}"/>
              </a:ext>
            </a:extLst>
          </p:cNvPr>
          <p:cNvSpPr/>
          <p:nvPr/>
        </p:nvSpPr>
        <p:spPr>
          <a:xfrm>
            <a:off x="1000248" y="1920246"/>
            <a:ext cx="1245426" cy="474624"/>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err="1">
                <a:solidFill>
                  <a:schemeClr val="tx1"/>
                </a:solidFill>
                <a:latin typeface="+mn-ea"/>
              </a:rPr>
              <a:t>board.</a:t>
            </a:r>
            <a:r>
              <a:rPr lang="en-US" altLang="ko-KR" sz="1000" b="1">
                <a:solidFill>
                  <a:schemeClr val="tx1"/>
                </a:solidFill>
                <a:latin typeface="+mn-ea"/>
              </a:rPr>
              <a:t>jsp</a:t>
            </a:r>
          </a:p>
        </p:txBody>
      </p:sp>
      <p:pic>
        <p:nvPicPr>
          <p:cNvPr id="153" name="그림 152">
            <a:extLst>
              <a:ext uri="{FF2B5EF4-FFF2-40B4-BE49-F238E27FC236}">
                <a16:creationId xmlns:a16="http://schemas.microsoft.com/office/drawing/2014/main" id="{6ED31895-25DB-0025-530D-BCFF6E8E57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806869" y="5483584"/>
            <a:ext cx="770079" cy="605243"/>
          </a:xfrm>
          <a:prstGeom prst="rect">
            <a:avLst/>
          </a:prstGeom>
        </p:spPr>
      </p:pic>
      <p:sp>
        <p:nvSpPr>
          <p:cNvPr id="154" name="직사각형 153">
            <a:extLst>
              <a:ext uri="{FF2B5EF4-FFF2-40B4-BE49-F238E27FC236}">
                <a16:creationId xmlns:a16="http://schemas.microsoft.com/office/drawing/2014/main" id="{178C75BA-12B9-160A-DB28-C189FB988C54}"/>
              </a:ext>
            </a:extLst>
          </p:cNvPr>
          <p:cNvSpPr/>
          <p:nvPr/>
        </p:nvSpPr>
        <p:spPr>
          <a:xfrm>
            <a:off x="4815104" y="6062216"/>
            <a:ext cx="760350" cy="215444"/>
          </a:xfrm>
          <a:prstGeom prst="rect">
            <a:avLst/>
          </a:prstGeom>
        </p:spPr>
        <p:txBody>
          <a:bodyPr wrap="square">
            <a:spAutoFit/>
          </a:bodyPr>
          <a:lstStyle/>
          <a:p>
            <a:pPr algn="ctr"/>
            <a:r>
              <a:rPr lang="en-US" altLang="ko-KR" sz="800">
                <a:latin typeface="+mn-ea"/>
              </a:rPr>
              <a:t>Maria DB</a:t>
            </a:r>
          </a:p>
        </p:txBody>
      </p:sp>
      <p:cxnSp>
        <p:nvCxnSpPr>
          <p:cNvPr id="27" name="직선 화살표 연결선 26">
            <a:extLst>
              <a:ext uri="{FF2B5EF4-FFF2-40B4-BE49-F238E27FC236}">
                <a16:creationId xmlns:a16="http://schemas.microsoft.com/office/drawing/2014/main" id="{5E1DA466-0F26-E105-2129-13F9ABAA6BBB}"/>
              </a:ext>
            </a:extLst>
          </p:cNvPr>
          <p:cNvCxnSpPr>
            <a:cxnSpLocks/>
          </p:cNvCxnSpPr>
          <p:nvPr/>
        </p:nvCxnSpPr>
        <p:spPr>
          <a:xfrm>
            <a:off x="4024223" y="5700881"/>
            <a:ext cx="606840" cy="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40CD2903-565F-B779-EA49-2DD29B377C30}"/>
              </a:ext>
            </a:extLst>
          </p:cNvPr>
          <p:cNvSpPr/>
          <p:nvPr/>
        </p:nvSpPr>
        <p:spPr>
          <a:xfrm>
            <a:off x="2746561" y="2613954"/>
            <a:ext cx="1245427" cy="99619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88" name="직선 연결선 87">
            <a:extLst>
              <a:ext uri="{FF2B5EF4-FFF2-40B4-BE49-F238E27FC236}">
                <a16:creationId xmlns:a16="http://schemas.microsoft.com/office/drawing/2014/main" id="{0116ECDE-5C19-EAEE-10B4-7687F27232EB}"/>
              </a:ext>
            </a:extLst>
          </p:cNvPr>
          <p:cNvCxnSpPr>
            <a:cxnSpLocks/>
          </p:cNvCxnSpPr>
          <p:nvPr/>
        </p:nvCxnSpPr>
        <p:spPr>
          <a:xfrm>
            <a:off x="2746561" y="2861910"/>
            <a:ext cx="1245427" cy="0"/>
          </a:xfrm>
          <a:prstGeom prst="line">
            <a:avLst/>
          </a:prstGeom>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456FE279-162F-A30F-6D43-5AC6A599C8AE}"/>
              </a:ext>
            </a:extLst>
          </p:cNvPr>
          <p:cNvSpPr txBox="1"/>
          <p:nvPr/>
        </p:nvSpPr>
        <p:spPr>
          <a:xfrm>
            <a:off x="2766560" y="2615689"/>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96" name="TextBox 95">
            <a:extLst>
              <a:ext uri="{FF2B5EF4-FFF2-40B4-BE49-F238E27FC236}">
                <a16:creationId xmlns:a16="http://schemas.microsoft.com/office/drawing/2014/main" id="{87B4F4BE-719B-75C4-AC60-A0C7DAC7D2EF}"/>
              </a:ext>
            </a:extLst>
          </p:cNvPr>
          <p:cNvSpPr txBox="1"/>
          <p:nvPr/>
        </p:nvSpPr>
        <p:spPr>
          <a:xfrm>
            <a:off x="2744122" y="3300044"/>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97" name="직선 연결선 96">
            <a:extLst>
              <a:ext uri="{FF2B5EF4-FFF2-40B4-BE49-F238E27FC236}">
                <a16:creationId xmlns:a16="http://schemas.microsoft.com/office/drawing/2014/main" id="{7DD296CF-97F5-7A0E-803B-8E36B6948ECB}"/>
              </a:ext>
            </a:extLst>
          </p:cNvPr>
          <p:cNvCxnSpPr>
            <a:cxnSpLocks/>
          </p:cNvCxnSpPr>
          <p:nvPr/>
        </p:nvCxnSpPr>
        <p:spPr>
          <a:xfrm>
            <a:off x="2766559" y="3300044"/>
            <a:ext cx="1222990"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9B13935A-EE5C-9778-649C-E69DC213179B}"/>
              </a:ext>
            </a:extLst>
          </p:cNvPr>
          <p:cNvSpPr txBox="1"/>
          <p:nvPr/>
        </p:nvSpPr>
        <p:spPr>
          <a:xfrm>
            <a:off x="2784600" y="2884829"/>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관리</a:t>
            </a:r>
            <a:endParaRPr lang="ko-KR" altLang="en-US" sz="900"/>
          </a:p>
        </p:txBody>
      </p:sp>
      <p:sp>
        <p:nvSpPr>
          <p:cNvPr id="102" name="순서도: 처리 101">
            <a:extLst>
              <a:ext uri="{FF2B5EF4-FFF2-40B4-BE49-F238E27FC236}">
                <a16:creationId xmlns:a16="http://schemas.microsoft.com/office/drawing/2014/main" id="{49A1F70F-8688-6BE8-F134-A1908618544A}"/>
              </a:ext>
            </a:extLst>
          </p:cNvPr>
          <p:cNvSpPr/>
          <p:nvPr/>
        </p:nvSpPr>
        <p:spPr>
          <a:xfrm>
            <a:off x="2746561" y="3938515"/>
            <a:ext cx="1245427" cy="102698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3" name="직선 연결선 102">
            <a:extLst>
              <a:ext uri="{FF2B5EF4-FFF2-40B4-BE49-F238E27FC236}">
                <a16:creationId xmlns:a16="http://schemas.microsoft.com/office/drawing/2014/main" id="{38772D4C-73DD-A8BB-452F-280AE2410A98}"/>
              </a:ext>
            </a:extLst>
          </p:cNvPr>
          <p:cNvCxnSpPr>
            <a:cxnSpLocks/>
          </p:cNvCxnSpPr>
          <p:nvPr/>
        </p:nvCxnSpPr>
        <p:spPr>
          <a:xfrm>
            <a:off x="2746561" y="4186472"/>
            <a:ext cx="1245427" cy="0"/>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373ED397-CEEF-E720-21FA-2FBDF8C87EF6}"/>
              </a:ext>
            </a:extLst>
          </p:cNvPr>
          <p:cNvSpPr txBox="1"/>
          <p:nvPr/>
        </p:nvSpPr>
        <p:spPr>
          <a:xfrm>
            <a:off x="2766560" y="3940251"/>
            <a:ext cx="1222990" cy="246221"/>
          </a:xfrm>
          <a:prstGeom prst="rect">
            <a:avLst/>
          </a:prstGeom>
          <a:noFill/>
        </p:spPr>
        <p:txBody>
          <a:bodyPr wrap="square" rtlCol="0">
            <a:spAutoFit/>
          </a:bodyPr>
          <a:lstStyle/>
          <a:p>
            <a:pPr algn="ctr"/>
            <a:r>
              <a:rPr lang="en-US" altLang="ko-KR" sz="1000" b="1">
                <a:solidFill>
                  <a:schemeClr val="tx1"/>
                </a:solidFill>
                <a:latin typeface="+mn-ea"/>
              </a:rPr>
              <a:t>BoardService</a:t>
            </a:r>
            <a:endParaRPr lang="ko-KR" altLang="en-US" sz="1000"/>
          </a:p>
        </p:txBody>
      </p:sp>
      <p:sp>
        <p:nvSpPr>
          <p:cNvPr id="105" name="TextBox 104">
            <a:extLst>
              <a:ext uri="{FF2B5EF4-FFF2-40B4-BE49-F238E27FC236}">
                <a16:creationId xmlns:a16="http://schemas.microsoft.com/office/drawing/2014/main" id="{3354DDAF-8A33-C3B8-EC4C-94D3E214BE38}"/>
              </a:ext>
            </a:extLst>
          </p:cNvPr>
          <p:cNvSpPr txBox="1"/>
          <p:nvPr/>
        </p:nvSpPr>
        <p:spPr>
          <a:xfrm>
            <a:off x="2703298" y="4751746"/>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06" name="직선 연결선 105">
            <a:extLst>
              <a:ext uri="{FF2B5EF4-FFF2-40B4-BE49-F238E27FC236}">
                <a16:creationId xmlns:a16="http://schemas.microsoft.com/office/drawing/2014/main" id="{3A1CBA33-6E3C-3A2D-EBDD-45166BD21B55}"/>
              </a:ext>
            </a:extLst>
          </p:cNvPr>
          <p:cNvCxnSpPr>
            <a:cxnSpLocks/>
          </p:cNvCxnSpPr>
          <p:nvPr/>
        </p:nvCxnSpPr>
        <p:spPr>
          <a:xfrm>
            <a:off x="2744122" y="4759447"/>
            <a:ext cx="1222990" cy="0"/>
          </a:xfrm>
          <a:prstGeom prst="line">
            <a:avLst/>
          </a:prstGeom>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F36A6DA1-CC50-EE16-2F6E-31B3CD93F43B}"/>
              </a:ext>
            </a:extLst>
          </p:cNvPr>
          <p:cNvSpPr txBox="1"/>
          <p:nvPr/>
        </p:nvSpPr>
        <p:spPr>
          <a:xfrm>
            <a:off x="2763926" y="4175417"/>
            <a:ext cx="1222990" cy="584775"/>
          </a:xfrm>
          <a:prstGeom prst="rect">
            <a:avLst/>
          </a:prstGeom>
          <a:noFill/>
        </p:spPr>
        <p:txBody>
          <a:bodyPr wrap="square" rtlCol="0">
            <a:spAutoFit/>
          </a:bodyPr>
          <a:lstStyle/>
          <a:p>
            <a:r>
              <a:rPr lang="ko-KR" altLang="en-US" sz="800">
                <a:solidFill>
                  <a:schemeClr val="tx1"/>
                </a:solidFill>
                <a:latin typeface="+mn-ea"/>
              </a:rPr>
              <a:t>게시글 </a:t>
            </a:r>
            <a:r>
              <a:rPr lang="en-US" altLang="ko-KR" sz="800">
                <a:solidFill>
                  <a:schemeClr val="tx1"/>
                </a:solidFill>
                <a:latin typeface="+mn-ea"/>
              </a:rPr>
              <a:t>ID</a:t>
            </a:r>
            <a:r>
              <a:rPr lang="ko-KR" altLang="en-US" sz="800">
                <a:solidFill>
                  <a:schemeClr val="tx1"/>
                </a:solidFill>
                <a:latin typeface="+mn-ea"/>
              </a:rPr>
              <a:t>로</a:t>
            </a:r>
            <a:endParaRPr lang="en-US" altLang="ko-KR" sz="800">
              <a:solidFill>
                <a:schemeClr val="tx1"/>
              </a:solidFill>
              <a:latin typeface="+mn-ea"/>
            </a:endParaRPr>
          </a:p>
          <a:p>
            <a:r>
              <a:rPr lang="en-US" altLang="ko-KR" sz="800">
                <a:solidFill>
                  <a:schemeClr val="tx1"/>
                </a:solidFill>
                <a:latin typeface="+mn-ea"/>
              </a:rPr>
              <a:t>1)</a:t>
            </a:r>
            <a:r>
              <a:rPr lang="ko-KR" altLang="en-US" sz="800">
                <a:solidFill>
                  <a:schemeClr val="tx1"/>
                </a:solidFill>
                <a:latin typeface="+mn-ea"/>
              </a:rPr>
              <a:t>게시글 </a:t>
            </a:r>
            <a:r>
              <a:rPr lang="en-US" altLang="ko-KR" sz="800">
                <a:solidFill>
                  <a:schemeClr val="tx1"/>
                </a:solidFill>
                <a:latin typeface="+mn-ea"/>
              </a:rPr>
              <a:t>DB</a:t>
            </a:r>
            <a:r>
              <a:rPr lang="ko-KR" altLang="en-US" sz="800">
                <a:solidFill>
                  <a:schemeClr val="tx1"/>
                </a:solidFill>
                <a:latin typeface="+mn-ea"/>
              </a:rPr>
              <a:t>조회</a:t>
            </a:r>
            <a:endParaRPr lang="en-US" altLang="ko-KR" sz="800">
              <a:solidFill>
                <a:schemeClr val="tx1"/>
              </a:solidFill>
              <a:latin typeface="+mn-ea"/>
            </a:endParaRPr>
          </a:p>
          <a:p>
            <a:r>
              <a:rPr lang="en-US" altLang="ko-KR" sz="800"/>
              <a:t>2)</a:t>
            </a:r>
            <a:r>
              <a:rPr lang="ko-KR" altLang="en-US" sz="800"/>
              <a:t>파일 리스트 </a:t>
            </a:r>
            <a:r>
              <a:rPr lang="en-US" altLang="ko-KR" sz="800"/>
              <a:t>DB</a:t>
            </a:r>
            <a:r>
              <a:rPr lang="ko-KR" altLang="en-US" sz="800"/>
              <a:t>조회</a:t>
            </a:r>
            <a:endParaRPr lang="en-US" altLang="ko-KR" sz="800">
              <a:solidFill>
                <a:schemeClr val="tx1"/>
              </a:solidFill>
              <a:latin typeface="+mn-ea"/>
            </a:endParaRPr>
          </a:p>
          <a:p>
            <a:r>
              <a:rPr lang="en-US" altLang="ko-KR" sz="800"/>
              <a:t>3)</a:t>
            </a:r>
            <a:r>
              <a:rPr lang="ko-KR" altLang="en-US" sz="800"/>
              <a:t>게시글 조회수 증가</a:t>
            </a:r>
            <a:endParaRPr lang="en-US" altLang="ko-KR" sz="800"/>
          </a:p>
        </p:txBody>
      </p:sp>
      <p:sp>
        <p:nvSpPr>
          <p:cNvPr id="108" name="순서도: 처리 107">
            <a:extLst>
              <a:ext uri="{FF2B5EF4-FFF2-40B4-BE49-F238E27FC236}">
                <a16:creationId xmlns:a16="http://schemas.microsoft.com/office/drawing/2014/main" id="{94D020B9-D7C1-5B5B-903C-110A3C601E28}"/>
              </a:ext>
            </a:extLst>
          </p:cNvPr>
          <p:cNvSpPr/>
          <p:nvPr/>
        </p:nvSpPr>
        <p:spPr>
          <a:xfrm>
            <a:off x="2755471" y="5312440"/>
            <a:ext cx="1245427" cy="749776"/>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09" name="직선 연결선 108">
            <a:extLst>
              <a:ext uri="{FF2B5EF4-FFF2-40B4-BE49-F238E27FC236}">
                <a16:creationId xmlns:a16="http://schemas.microsoft.com/office/drawing/2014/main" id="{B316D432-7426-EA59-4DF8-34DB8BF7C51D}"/>
              </a:ext>
            </a:extLst>
          </p:cNvPr>
          <p:cNvCxnSpPr>
            <a:cxnSpLocks/>
          </p:cNvCxnSpPr>
          <p:nvPr/>
        </p:nvCxnSpPr>
        <p:spPr>
          <a:xfrm>
            <a:off x="2755471" y="5560396"/>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4CFFD78A-5ADF-8FF8-B4D2-085C749CBB00}"/>
              </a:ext>
            </a:extLst>
          </p:cNvPr>
          <p:cNvSpPr txBox="1"/>
          <p:nvPr/>
        </p:nvSpPr>
        <p:spPr>
          <a:xfrm>
            <a:off x="2775470" y="5314175"/>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111" name="TextBox 110">
            <a:extLst>
              <a:ext uri="{FF2B5EF4-FFF2-40B4-BE49-F238E27FC236}">
                <a16:creationId xmlns:a16="http://schemas.microsoft.com/office/drawing/2014/main" id="{45255405-598A-5A6D-D09D-3315636C1E77}"/>
              </a:ext>
            </a:extLst>
          </p:cNvPr>
          <p:cNvSpPr txBox="1"/>
          <p:nvPr/>
        </p:nvSpPr>
        <p:spPr>
          <a:xfrm>
            <a:off x="2744122" y="587293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12" name="직선 연결선 111">
            <a:extLst>
              <a:ext uri="{FF2B5EF4-FFF2-40B4-BE49-F238E27FC236}">
                <a16:creationId xmlns:a16="http://schemas.microsoft.com/office/drawing/2014/main" id="{E881E3C5-AB4F-CC68-9415-8D00C4D82162}"/>
              </a:ext>
            </a:extLst>
          </p:cNvPr>
          <p:cNvCxnSpPr>
            <a:cxnSpLocks/>
          </p:cNvCxnSpPr>
          <p:nvPr/>
        </p:nvCxnSpPr>
        <p:spPr>
          <a:xfrm>
            <a:off x="2744122" y="5852966"/>
            <a:ext cx="1222990" cy="0"/>
          </a:xfrm>
          <a:prstGeom prst="line">
            <a:avLst/>
          </a:prstGeom>
        </p:spPr>
        <p:style>
          <a:lnRef idx="1">
            <a:schemeClr val="dk1"/>
          </a:lnRef>
          <a:fillRef idx="0">
            <a:schemeClr val="dk1"/>
          </a:fillRef>
          <a:effectRef idx="0">
            <a:schemeClr val="dk1"/>
          </a:effectRef>
          <a:fontRef idx="minor">
            <a:schemeClr val="tx1"/>
          </a:fontRef>
        </p:style>
      </p:cxnSp>
      <p:sp>
        <p:nvSpPr>
          <p:cNvPr id="114" name="TextBox 113">
            <a:extLst>
              <a:ext uri="{FF2B5EF4-FFF2-40B4-BE49-F238E27FC236}">
                <a16:creationId xmlns:a16="http://schemas.microsoft.com/office/drawing/2014/main" id="{FD38470B-ABB5-C9D6-328D-CB5A10877D73}"/>
              </a:ext>
            </a:extLst>
          </p:cNvPr>
          <p:cNvSpPr txBox="1"/>
          <p:nvPr/>
        </p:nvSpPr>
        <p:spPr>
          <a:xfrm>
            <a:off x="2757795" y="5608285"/>
            <a:ext cx="1222990" cy="216982"/>
          </a:xfrm>
          <a:prstGeom prst="rect">
            <a:avLst/>
          </a:prstGeom>
          <a:noFill/>
        </p:spPr>
        <p:txBody>
          <a:bodyPr wrap="square" rtlCol="0">
            <a:spAutoFit/>
          </a:bodyPr>
          <a:lstStyle/>
          <a:p>
            <a:pPr algn="ctr">
              <a:lnSpc>
                <a:spcPct val="90000"/>
              </a:lnSpc>
            </a:pPr>
            <a:r>
              <a:rPr lang="en-US" altLang="ko-KR" sz="900">
                <a:solidFill>
                  <a:schemeClr val="tx1"/>
                </a:solidFill>
                <a:latin typeface="+mn-ea"/>
              </a:rPr>
              <a:t>1) </a:t>
            </a:r>
            <a:r>
              <a:rPr lang="ko-KR" altLang="en-US" sz="900">
                <a:solidFill>
                  <a:schemeClr val="tx1"/>
                </a:solidFill>
                <a:latin typeface="+mn-ea"/>
              </a:rPr>
              <a:t>게시글 </a:t>
            </a:r>
            <a:r>
              <a:rPr lang="en-US" altLang="ko-KR" sz="900">
                <a:solidFill>
                  <a:schemeClr val="tx1"/>
                </a:solidFill>
                <a:latin typeface="+mn-ea"/>
              </a:rPr>
              <a:t>DB</a:t>
            </a:r>
            <a:r>
              <a:rPr lang="ko-KR" altLang="en-US" sz="900">
                <a:solidFill>
                  <a:schemeClr val="tx1"/>
                </a:solidFill>
                <a:latin typeface="+mn-ea"/>
              </a:rPr>
              <a:t>조회</a:t>
            </a:r>
          </a:p>
        </p:txBody>
      </p:sp>
      <p:sp>
        <p:nvSpPr>
          <p:cNvPr id="139" name="순서도: 판단 138">
            <a:extLst>
              <a:ext uri="{FF2B5EF4-FFF2-40B4-BE49-F238E27FC236}">
                <a16:creationId xmlns:a16="http://schemas.microsoft.com/office/drawing/2014/main" id="{BB7F2149-8C43-26BA-A333-F543CDA9957C}"/>
              </a:ext>
            </a:extLst>
          </p:cNvPr>
          <p:cNvSpPr/>
          <p:nvPr/>
        </p:nvSpPr>
        <p:spPr>
          <a:xfrm>
            <a:off x="4575660" y="4851088"/>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sp>
        <p:nvSpPr>
          <p:cNvPr id="152" name="사각형: 둥근 모서리 151">
            <a:extLst>
              <a:ext uri="{FF2B5EF4-FFF2-40B4-BE49-F238E27FC236}">
                <a16:creationId xmlns:a16="http://schemas.microsoft.com/office/drawing/2014/main" id="{FC13FA03-869C-879F-308C-3841A0E385C6}"/>
              </a:ext>
            </a:extLst>
          </p:cNvPr>
          <p:cNvSpPr/>
          <p:nvPr/>
        </p:nvSpPr>
        <p:spPr>
          <a:xfrm>
            <a:off x="6976307" y="1427207"/>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sp>
        <p:nvSpPr>
          <p:cNvPr id="157" name="순서도: 수행의 시작/종료 156">
            <a:extLst>
              <a:ext uri="{FF2B5EF4-FFF2-40B4-BE49-F238E27FC236}">
                <a16:creationId xmlns:a16="http://schemas.microsoft.com/office/drawing/2014/main" id="{A99CEDF3-F041-A732-3954-AA004E705A8E}"/>
              </a:ext>
            </a:extLst>
          </p:cNvPr>
          <p:cNvSpPr/>
          <p:nvPr/>
        </p:nvSpPr>
        <p:spPr>
          <a:xfrm>
            <a:off x="1635656"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게시글 </a:t>
            </a:r>
            <a:endParaRPr lang="en-US" altLang="ko-KR" sz="800" b="1">
              <a:solidFill>
                <a:schemeClr val="tx1"/>
              </a:solidFill>
              <a:latin typeface="+mn-ea"/>
            </a:endParaRPr>
          </a:p>
          <a:p>
            <a:pPr algn="ctr"/>
            <a:r>
              <a:rPr lang="ko-KR" altLang="en-US" sz="800" b="1">
                <a:solidFill>
                  <a:schemeClr val="tx1"/>
                </a:solidFill>
                <a:latin typeface="+mn-ea"/>
              </a:rPr>
              <a:t>상세 </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58" name="직선 화살표 연결선 157">
            <a:extLst>
              <a:ext uri="{FF2B5EF4-FFF2-40B4-BE49-F238E27FC236}">
                <a16:creationId xmlns:a16="http://schemas.microsoft.com/office/drawing/2014/main" id="{1F609F46-4B65-2DEF-7B44-16DEF5574FDA}"/>
              </a:ext>
            </a:extLst>
          </p:cNvPr>
          <p:cNvCxnSpPr>
            <a:cxnSpLocks/>
            <a:stCxn id="87" idx="2"/>
          </p:cNvCxnSpPr>
          <p:nvPr/>
        </p:nvCxnSpPr>
        <p:spPr>
          <a:xfrm flipH="1">
            <a:off x="3353479" y="3610144"/>
            <a:ext cx="15796" cy="29217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FD6C5F1-C781-A6DB-435C-8035DAB50E5B}"/>
              </a:ext>
            </a:extLst>
          </p:cNvPr>
          <p:cNvCxnSpPr>
            <a:cxnSpLocks/>
            <a:stCxn id="102" idx="2"/>
          </p:cNvCxnSpPr>
          <p:nvPr/>
        </p:nvCxnSpPr>
        <p:spPr>
          <a:xfrm>
            <a:off x="3369275" y="4965504"/>
            <a:ext cx="0" cy="267142"/>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2" name="연결선: 꺾임 171">
            <a:extLst>
              <a:ext uri="{FF2B5EF4-FFF2-40B4-BE49-F238E27FC236}">
                <a16:creationId xmlns:a16="http://schemas.microsoft.com/office/drawing/2014/main" id="{99B7DFBA-AD00-1826-A360-FE5F2A9E0AD0}"/>
              </a:ext>
            </a:extLst>
          </p:cNvPr>
          <p:cNvCxnSpPr>
            <a:cxnSpLocks/>
            <a:stCxn id="72" idx="0"/>
          </p:cNvCxnSpPr>
          <p:nvPr/>
        </p:nvCxnSpPr>
        <p:spPr>
          <a:xfrm rot="16200000" flipV="1">
            <a:off x="3492599" y="967311"/>
            <a:ext cx="421801" cy="2835359"/>
          </a:xfrm>
          <a:prstGeom prst="bentConnector2">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1" name="직선 화살표 연결선 180">
            <a:extLst>
              <a:ext uri="{FF2B5EF4-FFF2-40B4-BE49-F238E27FC236}">
                <a16:creationId xmlns:a16="http://schemas.microsoft.com/office/drawing/2014/main" id="{21E40159-34E9-0448-38B5-38A1DB8B9CB2}"/>
              </a:ext>
            </a:extLst>
          </p:cNvPr>
          <p:cNvCxnSpPr>
            <a:cxnSpLocks/>
            <a:endCxn id="157" idx="2"/>
          </p:cNvCxnSpPr>
          <p:nvPr/>
        </p:nvCxnSpPr>
        <p:spPr>
          <a:xfrm flipV="1">
            <a:off x="1940665" y="1675578"/>
            <a:ext cx="0" cy="24700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수행의 시작/종료 183">
            <a:extLst>
              <a:ext uri="{FF2B5EF4-FFF2-40B4-BE49-F238E27FC236}">
                <a16:creationId xmlns:a16="http://schemas.microsoft.com/office/drawing/2014/main" id="{86F69048-1E2F-42FE-A8C9-F44C7186CFE8}"/>
              </a:ext>
            </a:extLst>
          </p:cNvPr>
          <p:cNvSpPr/>
          <p:nvPr/>
        </p:nvSpPr>
        <p:spPr>
          <a:xfrm>
            <a:off x="962150" y="1200954"/>
            <a:ext cx="610017" cy="474624"/>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b="1">
                <a:solidFill>
                  <a:schemeClr val="tx1"/>
                </a:solidFill>
                <a:latin typeface="+mn-ea"/>
              </a:rPr>
              <a:t>에러</a:t>
            </a:r>
            <a:endParaRPr lang="en-US" altLang="ko-KR" sz="800" b="1">
              <a:solidFill>
                <a:schemeClr val="tx1"/>
              </a:solidFill>
              <a:latin typeface="+mn-ea"/>
            </a:endParaRPr>
          </a:p>
          <a:p>
            <a:pPr algn="ctr"/>
            <a:r>
              <a:rPr lang="ko-KR" altLang="en-US" sz="800" b="1">
                <a:solidFill>
                  <a:schemeClr val="tx1"/>
                </a:solidFill>
                <a:latin typeface="+mn-ea"/>
              </a:rPr>
              <a:t>출력</a:t>
            </a:r>
            <a:endParaRPr lang="ko-KR" altLang="en-US" sz="600" b="1">
              <a:solidFill>
                <a:schemeClr val="tx1"/>
              </a:solidFill>
              <a:latin typeface="+mn-ea"/>
            </a:endParaRPr>
          </a:p>
        </p:txBody>
      </p:sp>
      <p:cxnSp>
        <p:nvCxnSpPr>
          <p:cNvPr id="191" name="직선 화살표 연결선 190">
            <a:extLst>
              <a:ext uri="{FF2B5EF4-FFF2-40B4-BE49-F238E27FC236}">
                <a16:creationId xmlns:a16="http://schemas.microsoft.com/office/drawing/2014/main" id="{BF4292AB-56D1-60FA-E8AD-E8C5A71E22C8}"/>
              </a:ext>
            </a:extLst>
          </p:cNvPr>
          <p:cNvCxnSpPr>
            <a:cxnSpLocks/>
          </p:cNvCxnSpPr>
          <p:nvPr/>
        </p:nvCxnSpPr>
        <p:spPr>
          <a:xfrm flipV="1">
            <a:off x="1267158" y="1673795"/>
            <a:ext cx="0" cy="247006"/>
          </a:xfrm>
          <a:prstGeom prst="straightConnector1">
            <a:avLst/>
          </a:prstGeom>
          <a:ln w="28575">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2" name="직사각형 191">
            <a:extLst>
              <a:ext uri="{FF2B5EF4-FFF2-40B4-BE49-F238E27FC236}">
                <a16:creationId xmlns:a16="http://schemas.microsoft.com/office/drawing/2014/main" id="{B2F50515-958C-9D48-53D7-79D01EF32EBB}"/>
              </a:ext>
            </a:extLst>
          </p:cNvPr>
          <p:cNvSpPr/>
          <p:nvPr/>
        </p:nvSpPr>
        <p:spPr>
          <a:xfrm>
            <a:off x="2559436" y="1132236"/>
            <a:ext cx="9361040" cy="5354034"/>
          </a:xfrm>
          <a:prstGeom prst="rect">
            <a:avLst/>
          </a:prstGeom>
          <a:noFill/>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4" name="TextBox 193">
            <a:extLst>
              <a:ext uri="{FF2B5EF4-FFF2-40B4-BE49-F238E27FC236}">
                <a16:creationId xmlns:a16="http://schemas.microsoft.com/office/drawing/2014/main" id="{D46081F1-8381-942E-A36E-0786076FA071}"/>
              </a:ext>
            </a:extLst>
          </p:cNvPr>
          <p:cNvSpPr txBox="1"/>
          <p:nvPr/>
        </p:nvSpPr>
        <p:spPr>
          <a:xfrm>
            <a:off x="11234227" y="6245801"/>
            <a:ext cx="694421" cy="253916"/>
          </a:xfrm>
          <a:prstGeom prst="rect">
            <a:avLst/>
          </a:prstGeom>
          <a:noFill/>
        </p:spPr>
        <p:txBody>
          <a:bodyPr wrap="none" rtlCol="0">
            <a:spAutoFit/>
          </a:bodyPr>
          <a:lstStyle/>
          <a:p>
            <a:r>
              <a:rPr lang="en-US" altLang="ko-KR" sz="1050"/>
              <a:t>BackEnd</a:t>
            </a:r>
            <a:endParaRPr lang="ko-KR" altLang="en-US" sz="1050"/>
          </a:p>
        </p:txBody>
      </p:sp>
      <p:sp>
        <p:nvSpPr>
          <p:cNvPr id="198" name="직사각형 197">
            <a:extLst>
              <a:ext uri="{FF2B5EF4-FFF2-40B4-BE49-F238E27FC236}">
                <a16:creationId xmlns:a16="http://schemas.microsoft.com/office/drawing/2014/main" id="{CBABE227-1FE0-9FB2-5882-242F060C3295}"/>
              </a:ext>
            </a:extLst>
          </p:cNvPr>
          <p:cNvSpPr/>
          <p:nvPr/>
        </p:nvSpPr>
        <p:spPr>
          <a:xfrm>
            <a:off x="240798" y="1117271"/>
            <a:ext cx="2255149" cy="5354034"/>
          </a:xfrm>
          <a:prstGeom prst="rect">
            <a:avLst/>
          </a:prstGeom>
          <a:no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9" name="TextBox 198">
            <a:extLst>
              <a:ext uri="{FF2B5EF4-FFF2-40B4-BE49-F238E27FC236}">
                <a16:creationId xmlns:a16="http://schemas.microsoft.com/office/drawing/2014/main" id="{21BB8D02-2D14-3BFF-B91D-3524FFB185AB}"/>
              </a:ext>
            </a:extLst>
          </p:cNvPr>
          <p:cNvSpPr txBox="1"/>
          <p:nvPr/>
        </p:nvSpPr>
        <p:spPr>
          <a:xfrm>
            <a:off x="1784794" y="6245801"/>
            <a:ext cx="734496" cy="253916"/>
          </a:xfrm>
          <a:prstGeom prst="rect">
            <a:avLst/>
          </a:prstGeom>
          <a:noFill/>
        </p:spPr>
        <p:txBody>
          <a:bodyPr wrap="none" rtlCol="0">
            <a:spAutoFit/>
          </a:bodyPr>
          <a:lstStyle/>
          <a:p>
            <a:r>
              <a:rPr lang="en-US" altLang="ko-KR" sz="1050"/>
              <a:t>FrontEnd</a:t>
            </a:r>
            <a:endParaRPr lang="ko-KR" altLang="en-US" sz="1050"/>
          </a:p>
        </p:txBody>
      </p:sp>
      <p:sp>
        <p:nvSpPr>
          <p:cNvPr id="28" name="순서도: 처리 27">
            <a:extLst>
              <a:ext uri="{FF2B5EF4-FFF2-40B4-BE49-F238E27FC236}">
                <a16:creationId xmlns:a16="http://schemas.microsoft.com/office/drawing/2014/main" id="{C8E48EEE-46AE-2144-774D-6D7E6103865B}"/>
              </a:ext>
            </a:extLst>
          </p:cNvPr>
          <p:cNvSpPr/>
          <p:nvPr/>
        </p:nvSpPr>
        <p:spPr>
          <a:xfrm>
            <a:off x="10602733" y="2642896"/>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29" name="직선 연결선 28">
            <a:extLst>
              <a:ext uri="{FF2B5EF4-FFF2-40B4-BE49-F238E27FC236}">
                <a16:creationId xmlns:a16="http://schemas.microsoft.com/office/drawing/2014/main" id="{85051D06-0D0C-BAC0-BD8B-611CFA8611F7}"/>
              </a:ext>
            </a:extLst>
          </p:cNvPr>
          <p:cNvCxnSpPr>
            <a:cxnSpLocks/>
          </p:cNvCxnSpPr>
          <p:nvPr/>
        </p:nvCxnSpPr>
        <p:spPr>
          <a:xfrm>
            <a:off x="10602733" y="2890852"/>
            <a:ext cx="1245427" cy="0"/>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6DF914CD-0A95-A69B-3560-3DC9A4AFD2E5}"/>
              </a:ext>
            </a:extLst>
          </p:cNvPr>
          <p:cNvSpPr txBox="1"/>
          <p:nvPr/>
        </p:nvSpPr>
        <p:spPr>
          <a:xfrm>
            <a:off x="10622732" y="2644631"/>
            <a:ext cx="1222990" cy="246221"/>
          </a:xfrm>
          <a:prstGeom prst="rect">
            <a:avLst/>
          </a:prstGeom>
          <a:noFill/>
        </p:spPr>
        <p:txBody>
          <a:bodyPr wrap="square" rtlCol="0">
            <a:spAutoFit/>
          </a:bodyPr>
          <a:lstStyle/>
          <a:p>
            <a:pPr algn="ctr"/>
            <a:r>
              <a:rPr lang="en-US" altLang="ko-KR" sz="1000" b="1">
                <a:solidFill>
                  <a:schemeClr val="tx1"/>
                </a:solidFill>
                <a:latin typeface="+mn-ea"/>
              </a:rPr>
              <a:t>BoardSevice</a:t>
            </a:r>
            <a:endParaRPr lang="ko-KR" altLang="en-US" sz="1000"/>
          </a:p>
        </p:txBody>
      </p:sp>
      <p:sp>
        <p:nvSpPr>
          <p:cNvPr id="33" name="TextBox 32">
            <a:extLst>
              <a:ext uri="{FF2B5EF4-FFF2-40B4-BE49-F238E27FC236}">
                <a16:creationId xmlns:a16="http://schemas.microsoft.com/office/drawing/2014/main" id="{1E620691-18B6-4F60-D22F-78357C2EF8DC}"/>
              </a:ext>
            </a:extLst>
          </p:cNvPr>
          <p:cNvSpPr txBox="1"/>
          <p:nvPr/>
        </p:nvSpPr>
        <p:spPr>
          <a:xfrm>
            <a:off x="10579339" y="2912551"/>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sp>
        <p:nvSpPr>
          <p:cNvPr id="35" name="순서도: 처리 34">
            <a:extLst>
              <a:ext uri="{FF2B5EF4-FFF2-40B4-BE49-F238E27FC236}">
                <a16:creationId xmlns:a16="http://schemas.microsoft.com/office/drawing/2014/main" id="{282FB668-A9A7-8124-5586-B99790C29B05}"/>
              </a:ext>
            </a:extLst>
          </p:cNvPr>
          <p:cNvSpPr/>
          <p:nvPr/>
        </p:nvSpPr>
        <p:spPr>
          <a:xfrm>
            <a:off x="10619413" y="1863189"/>
            <a:ext cx="1245427" cy="550595"/>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36" name="직선 연결선 35">
            <a:extLst>
              <a:ext uri="{FF2B5EF4-FFF2-40B4-BE49-F238E27FC236}">
                <a16:creationId xmlns:a16="http://schemas.microsoft.com/office/drawing/2014/main" id="{4C768418-6993-5F7D-D69A-3179C286720E}"/>
              </a:ext>
            </a:extLst>
          </p:cNvPr>
          <p:cNvCxnSpPr>
            <a:cxnSpLocks/>
          </p:cNvCxnSpPr>
          <p:nvPr/>
        </p:nvCxnSpPr>
        <p:spPr>
          <a:xfrm>
            <a:off x="10623689" y="2126793"/>
            <a:ext cx="1245427" cy="0"/>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5DBA1CB-1C51-1636-DC5E-5EAD33615DD3}"/>
              </a:ext>
            </a:extLst>
          </p:cNvPr>
          <p:cNvSpPr txBox="1"/>
          <p:nvPr/>
        </p:nvSpPr>
        <p:spPr>
          <a:xfrm>
            <a:off x="10641539" y="1895646"/>
            <a:ext cx="1222990" cy="246221"/>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Controller</a:t>
            </a:r>
            <a:endParaRPr lang="ko-KR" altLang="en-US" sz="1000"/>
          </a:p>
        </p:txBody>
      </p:sp>
      <p:sp>
        <p:nvSpPr>
          <p:cNvPr id="40" name="TextBox 39">
            <a:extLst>
              <a:ext uri="{FF2B5EF4-FFF2-40B4-BE49-F238E27FC236}">
                <a16:creationId xmlns:a16="http://schemas.microsoft.com/office/drawing/2014/main" id="{5C4E1FF2-5631-B096-6FE7-49E69191DD78}"/>
              </a:ext>
            </a:extLst>
          </p:cNvPr>
          <p:cNvSpPr txBox="1"/>
          <p:nvPr/>
        </p:nvSpPr>
        <p:spPr>
          <a:xfrm>
            <a:off x="10600295" y="2148492"/>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41" name="직선 화살표 연결선 40">
            <a:extLst>
              <a:ext uri="{FF2B5EF4-FFF2-40B4-BE49-F238E27FC236}">
                <a16:creationId xmlns:a16="http://schemas.microsoft.com/office/drawing/2014/main" id="{0DBBA872-A2F9-400F-EBD4-51E29BD4317A}"/>
              </a:ext>
            </a:extLst>
          </p:cNvPr>
          <p:cNvCxnSpPr>
            <a:cxnSpLocks/>
            <a:stCxn id="153" idx="0"/>
            <a:endCxn id="139" idx="2"/>
          </p:cNvCxnSpPr>
          <p:nvPr/>
        </p:nvCxnSpPr>
        <p:spPr>
          <a:xfrm flipH="1" flipV="1">
            <a:off x="5187155" y="5316451"/>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826543B6-EE05-1B0F-AE22-4FE966B4F90C}"/>
              </a:ext>
            </a:extLst>
          </p:cNvPr>
          <p:cNvCxnSpPr>
            <a:cxnSpLocks/>
            <a:stCxn id="159" idx="0"/>
            <a:endCxn id="95" idx="2"/>
          </p:cNvCxnSpPr>
          <p:nvPr/>
        </p:nvCxnSpPr>
        <p:spPr>
          <a:xfrm flipV="1">
            <a:off x="11202052" y="3835407"/>
            <a:ext cx="1" cy="271917"/>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AD186EE1-0289-2CEB-306A-58CA4C0FA1EB}"/>
              </a:ext>
            </a:extLst>
          </p:cNvPr>
          <p:cNvCxnSpPr>
            <a:cxnSpLocks/>
            <a:endCxn id="28" idx="2"/>
          </p:cNvCxnSpPr>
          <p:nvPr/>
        </p:nvCxnSpPr>
        <p:spPr>
          <a:xfrm flipH="1" flipV="1">
            <a:off x="11225447" y="3101834"/>
            <a:ext cx="3334" cy="274726"/>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FC6FE08A-CBF5-0FDE-2D3E-76B406077B0A}"/>
              </a:ext>
            </a:extLst>
          </p:cNvPr>
          <p:cNvCxnSpPr>
            <a:cxnSpLocks/>
            <a:stCxn id="152" idx="1"/>
          </p:cNvCxnSpPr>
          <p:nvPr/>
        </p:nvCxnSpPr>
        <p:spPr>
          <a:xfrm rot="10800000" flipV="1">
            <a:off x="2285819" y="1604978"/>
            <a:ext cx="4690488" cy="413144"/>
          </a:xfrm>
          <a:prstGeom prst="bentConnector3">
            <a:avLst>
              <a:gd name="adj1" fmla="val 39603"/>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70" name="순서도: 처리 69">
            <a:extLst>
              <a:ext uri="{FF2B5EF4-FFF2-40B4-BE49-F238E27FC236}">
                <a16:creationId xmlns:a16="http://schemas.microsoft.com/office/drawing/2014/main" id="{3B3C3263-4AA8-9672-2787-E9C0A8806090}"/>
              </a:ext>
            </a:extLst>
          </p:cNvPr>
          <p:cNvSpPr/>
          <p:nvPr/>
        </p:nvSpPr>
        <p:spPr>
          <a:xfrm>
            <a:off x="4489684" y="2594156"/>
            <a:ext cx="1245427" cy="992119"/>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71" name="직선 연결선 70">
            <a:extLst>
              <a:ext uri="{FF2B5EF4-FFF2-40B4-BE49-F238E27FC236}">
                <a16:creationId xmlns:a16="http://schemas.microsoft.com/office/drawing/2014/main" id="{6D81B1D3-8F2A-6F3E-5550-04AD27017717}"/>
              </a:ext>
            </a:extLst>
          </p:cNvPr>
          <p:cNvCxnSpPr>
            <a:cxnSpLocks/>
          </p:cNvCxnSpPr>
          <p:nvPr/>
        </p:nvCxnSpPr>
        <p:spPr>
          <a:xfrm>
            <a:off x="4489684" y="2842112"/>
            <a:ext cx="1245427" cy="0"/>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B780A87-E61F-1E91-9C8D-4E899269E700}"/>
              </a:ext>
            </a:extLst>
          </p:cNvPr>
          <p:cNvSpPr txBox="1"/>
          <p:nvPr/>
        </p:nvSpPr>
        <p:spPr>
          <a:xfrm>
            <a:off x="4509683" y="2595891"/>
            <a:ext cx="1222990" cy="246221"/>
          </a:xfrm>
          <a:prstGeom prst="rect">
            <a:avLst/>
          </a:prstGeom>
          <a:noFill/>
        </p:spPr>
        <p:txBody>
          <a:bodyPr wrap="square" rtlCol="0">
            <a:spAutoFit/>
          </a:bodyPr>
          <a:lstStyle/>
          <a:p>
            <a:pPr algn="ctr"/>
            <a:r>
              <a:rPr lang="en-US" altLang="ko-KR" sz="1000" b="1">
                <a:solidFill>
                  <a:schemeClr val="tx1"/>
                </a:solidFill>
                <a:latin typeface="+mn-ea"/>
              </a:rPr>
              <a:t>BoardController</a:t>
            </a:r>
            <a:endParaRPr lang="ko-KR" altLang="en-US" sz="1000"/>
          </a:p>
        </p:txBody>
      </p:sp>
      <p:sp>
        <p:nvSpPr>
          <p:cNvPr id="73" name="TextBox 72">
            <a:extLst>
              <a:ext uri="{FF2B5EF4-FFF2-40B4-BE49-F238E27FC236}">
                <a16:creationId xmlns:a16="http://schemas.microsoft.com/office/drawing/2014/main" id="{EB342AA3-4B88-9F31-4694-020D2AAAE41A}"/>
              </a:ext>
            </a:extLst>
          </p:cNvPr>
          <p:cNvSpPr txBox="1"/>
          <p:nvPr/>
        </p:nvSpPr>
        <p:spPr>
          <a:xfrm>
            <a:off x="4487245" y="3280246"/>
            <a:ext cx="1245427" cy="286232"/>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ResponseEntity &lt;obj&gt;</a:t>
            </a:r>
          </a:p>
        </p:txBody>
      </p:sp>
      <p:cxnSp>
        <p:nvCxnSpPr>
          <p:cNvPr id="74" name="직선 연결선 73">
            <a:extLst>
              <a:ext uri="{FF2B5EF4-FFF2-40B4-BE49-F238E27FC236}">
                <a16:creationId xmlns:a16="http://schemas.microsoft.com/office/drawing/2014/main" id="{6B0B2B0C-4E88-34AD-3F47-C2600383F5AF}"/>
              </a:ext>
            </a:extLst>
          </p:cNvPr>
          <p:cNvCxnSpPr>
            <a:cxnSpLocks/>
          </p:cNvCxnSpPr>
          <p:nvPr/>
        </p:nvCxnSpPr>
        <p:spPr>
          <a:xfrm>
            <a:off x="4509682" y="3280246"/>
            <a:ext cx="1222990" cy="0"/>
          </a:xfrm>
          <a:prstGeom prst="line">
            <a:avLst/>
          </a:prstGeom>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F9BD97B7-A78A-106D-0CDB-74F063650ADB}"/>
              </a:ext>
            </a:extLst>
          </p:cNvPr>
          <p:cNvSpPr txBox="1"/>
          <p:nvPr/>
        </p:nvSpPr>
        <p:spPr>
          <a:xfrm>
            <a:off x="4527723" y="2865031"/>
            <a:ext cx="1222990" cy="369332"/>
          </a:xfrm>
          <a:prstGeom prst="rect">
            <a:avLst/>
          </a:prstGeom>
          <a:noFill/>
        </p:spPr>
        <p:txBody>
          <a:bodyPr wrap="square" rtlCol="0">
            <a:spAutoFit/>
          </a:bodyPr>
          <a:lstStyle/>
          <a:p>
            <a:r>
              <a:rPr lang="en-US" altLang="ko-KR" sz="900">
                <a:solidFill>
                  <a:schemeClr val="tx1"/>
                </a:solidFill>
                <a:latin typeface="+mn-ea"/>
              </a:rPr>
              <a:t>ResponseEntity</a:t>
            </a:r>
            <a:r>
              <a:rPr lang="ko-KR" altLang="en-US" sz="900">
                <a:solidFill>
                  <a:schemeClr val="tx1"/>
                </a:solidFill>
                <a:latin typeface="+mn-ea"/>
              </a:rPr>
              <a:t>로 에러 </a:t>
            </a:r>
            <a:r>
              <a:rPr lang="ko-KR" altLang="en-US" sz="900">
                <a:latin typeface="+mn-ea"/>
              </a:rPr>
              <a:t>정보</a:t>
            </a:r>
            <a:r>
              <a:rPr lang="ko-KR" altLang="en-US" sz="900">
                <a:solidFill>
                  <a:schemeClr val="tx1"/>
                </a:solidFill>
                <a:latin typeface="+mn-ea"/>
              </a:rPr>
              <a:t> 반환</a:t>
            </a:r>
            <a:endParaRPr lang="ko-KR" altLang="en-US" sz="900"/>
          </a:p>
        </p:txBody>
      </p:sp>
      <p:sp>
        <p:nvSpPr>
          <p:cNvPr id="3" name="사각형: 둥근 모서리 2">
            <a:extLst>
              <a:ext uri="{FF2B5EF4-FFF2-40B4-BE49-F238E27FC236}">
                <a16:creationId xmlns:a16="http://schemas.microsoft.com/office/drawing/2014/main" id="{507DD300-B710-0F03-9201-B1F170C776E8}"/>
              </a:ext>
            </a:extLst>
          </p:cNvPr>
          <p:cNvSpPr/>
          <p:nvPr/>
        </p:nvSpPr>
        <p:spPr>
          <a:xfrm>
            <a:off x="1087733" y="3587325"/>
            <a:ext cx="1052137" cy="57682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/board/get</a:t>
            </a:r>
          </a:p>
          <a:p>
            <a:pPr algn="ctr"/>
            <a:r>
              <a:rPr lang="ko-KR" altLang="en-US" sz="900">
                <a:solidFill>
                  <a:schemeClr val="tx1"/>
                </a:solidFill>
              </a:rPr>
              <a:t>게시글</a:t>
            </a:r>
            <a:r>
              <a:rPr lang="en-US" altLang="ko-KR" sz="900">
                <a:solidFill>
                  <a:schemeClr val="tx1"/>
                </a:solidFill>
              </a:rPr>
              <a:t>ID</a:t>
            </a:r>
          </a:p>
          <a:p>
            <a:pPr algn="ctr"/>
            <a:r>
              <a:rPr lang="ko-KR" altLang="en-US" sz="900">
                <a:solidFill>
                  <a:schemeClr val="tx1"/>
                </a:solidFill>
              </a:rPr>
              <a:t>게시글 상세 </a:t>
            </a:r>
            <a:endParaRPr lang="en-US" altLang="ko-KR" sz="900">
              <a:solidFill>
                <a:schemeClr val="tx1"/>
              </a:solidFill>
            </a:endParaRPr>
          </a:p>
          <a:p>
            <a:pPr algn="ctr"/>
            <a:r>
              <a:rPr lang="ko-KR" altLang="en-US" sz="900">
                <a:solidFill>
                  <a:schemeClr val="tx1"/>
                </a:solidFill>
              </a:rPr>
              <a:t>요청</a:t>
            </a:r>
          </a:p>
        </p:txBody>
      </p:sp>
      <p:sp>
        <p:nvSpPr>
          <p:cNvPr id="62" name="순서도: 처리 61">
            <a:extLst>
              <a:ext uri="{FF2B5EF4-FFF2-40B4-BE49-F238E27FC236}">
                <a16:creationId xmlns:a16="http://schemas.microsoft.com/office/drawing/2014/main" id="{DA911804-1780-624D-69F9-31DA60135CFA}"/>
              </a:ext>
            </a:extLst>
          </p:cNvPr>
          <p:cNvSpPr/>
          <p:nvPr/>
        </p:nvSpPr>
        <p:spPr>
          <a:xfrm>
            <a:off x="6137546" y="5232646"/>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63" name="직선 연결선 62">
            <a:extLst>
              <a:ext uri="{FF2B5EF4-FFF2-40B4-BE49-F238E27FC236}">
                <a16:creationId xmlns:a16="http://schemas.microsoft.com/office/drawing/2014/main" id="{80ED543F-2768-CB13-CFCA-B6A4059AC4BF}"/>
              </a:ext>
            </a:extLst>
          </p:cNvPr>
          <p:cNvCxnSpPr>
            <a:cxnSpLocks/>
          </p:cNvCxnSpPr>
          <p:nvPr/>
        </p:nvCxnSpPr>
        <p:spPr>
          <a:xfrm>
            <a:off x="6137546" y="5663236"/>
            <a:ext cx="1245427" cy="0"/>
          </a:xfrm>
          <a:prstGeom prst="line">
            <a:avLst/>
          </a:prstGeom>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1367DE8A-DA6C-1CD5-0542-5E87C4C690E6}"/>
              </a:ext>
            </a:extLst>
          </p:cNvPr>
          <p:cNvSpPr txBox="1"/>
          <p:nvPr/>
        </p:nvSpPr>
        <p:spPr>
          <a:xfrm>
            <a:off x="6139870" y="5267217"/>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65" name="TextBox 64">
            <a:extLst>
              <a:ext uri="{FF2B5EF4-FFF2-40B4-BE49-F238E27FC236}">
                <a16:creationId xmlns:a16="http://schemas.microsoft.com/office/drawing/2014/main" id="{0A87B55D-B9B5-AA51-0B7E-CCFF3AE0F2C5}"/>
              </a:ext>
            </a:extLst>
          </p:cNvPr>
          <p:cNvSpPr txBox="1"/>
          <p:nvPr/>
        </p:nvSpPr>
        <p:spPr>
          <a:xfrm>
            <a:off x="6126197" y="597577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66" name="직선 연결선 65">
            <a:extLst>
              <a:ext uri="{FF2B5EF4-FFF2-40B4-BE49-F238E27FC236}">
                <a16:creationId xmlns:a16="http://schemas.microsoft.com/office/drawing/2014/main" id="{97620762-A405-5226-5061-A083A5B38D34}"/>
              </a:ext>
            </a:extLst>
          </p:cNvPr>
          <p:cNvCxnSpPr>
            <a:cxnSpLocks/>
          </p:cNvCxnSpPr>
          <p:nvPr/>
        </p:nvCxnSpPr>
        <p:spPr>
          <a:xfrm>
            <a:off x="6126197" y="5955806"/>
            <a:ext cx="1222990" cy="0"/>
          </a:xfrm>
          <a:prstGeom prst="line">
            <a:avLst/>
          </a:prstGeom>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B57D939-0DE5-A0BB-4E57-723268F3789B}"/>
              </a:ext>
            </a:extLst>
          </p:cNvPr>
          <p:cNvSpPr txBox="1"/>
          <p:nvPr/>
        </p:nvSpPr>
        <p:spPr>
          <a:xfrm>
            <a:off x="6139870" y="5711125"/>
            <a:ext cx="1222990" cy="215444"/>
          </a:xfrm>
          <a:prstGeom prst="rect">
            <a:avLst/>
          </a:prstGeom>
          <a:noFill/>
        </p:spPr>
        <p:txBody>
          <a:bodyPr wrap="square" rtlCol="0">
            <a:spAutoFit/>
          </a:bodyPr>
          <a:lstStyle/>
          <a:p>
            <a:r>
              <a:rPr lang="en-US" altLang="ko-KR" sz="800"/>
              <a:t>2)</a:t>
            </a:r>
            <a:r>
              <a:rPr lang="ko-KR" altLang="en-US" sz="800"/>
              <a:t> 파일 리스트 </a:t>
            </a:r>
            <a:r>
              <a:rPr lang="en-US" altLang="ko-KR" sz="800"/>
              <a:t>DB</a:t>
            </a:r>
            <a:r>
              <a:rPr lang="ko-KR" altLang="en-US" sz="800"/>
              <a:t>조회</a:t>
            </a:r>
            <a:endParaRPr lang="en-US" altLang="ko-KR" sz="800"/>
          </a:p>
        </p:txBody>
      </p:sp>
      <p:pic>
        <p:nvPicPr>
          <p:cNvPr id="69" name="그림 68">
            <a:extLst>
              <a:ext uri="{FF2B5EF4-FFF2-40B4-BE49-F238E27FC236}">
                <a16:creationId xmlns:a16="http://schemas.microsoft.com/office/drawing/2014/main" id="{9EC9A10F-4FA8-F59B-9BCA-B63C7C34D7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831028" y="5481941"/>
            <a:ext cx="770079" cy="605243"/>
          </a:xfrm>
          <a:prstGeom prst="rect">
            <a:avLst/>
          </a:prstGeom>
        </p:spPr>
      </p:pic>
      <p:sp>
        <p:nvSpPr>
          <p:cNvPr id="77" name="직사각형 76">
            <a:extLst>
              <a:ext uri="{FF2B5EF4-FFF2-40B4-BE49-F238E27FC236}">
                <a16:creationId xmlns:a16="http://schemas.microsoft.com/office/drawing/2014/main" id="{D7AA4DCD-FEF0-A1BC-841A-9DA023753C87}"/>
              </a:ext>
            </a:extLst>
          </p:cNvPr>
          <p:cNvSpPr/>
          <p:nvPr/>
        </p:nvSpPr>
        <p:spPr>
          <a:xfrm>
            <a:off x="7856473" y="6077426"/>
            <a:ext cx="760350" cy="215444"/>
          </a:xfrm>
          <a:prstGeom prst="rect">
            <a:avLst/>
          </a:prstGeom>
        </p:spPr>
        <p:txBody>
          <a:bodyPr wrap="square">
            <a:spAutoFit/>
          </a:bodyPr>
          <a:lstStyle/>
          <a:p>
            <a:pPr algn="ctr"/>
            <a:r>
              <a:rPr lang="en-US" altLang="ko-KR" sz="800">
                <a:latin typeface="+mn-ea"/>
              </a:rPr>
              <a:t>Maria DB</a:t>
            </a:r>
          </a:p>
        </p:txBody>
      </p:sp>
      <p:pic>
        <p:nvPicPr>
          <p:cNvPr id="78" name="그림 77">
            <a:extLst>
              <a:ext uri="{FF2B5EF4-FFF2-40B4-BE49-F238E27FC236}">
                <a16:creationId xmlns:a16="http://schemas.microsoft.com/office/drawing/2014/main" id="{2251F922-A3BC-8F1B-8E8A-CB31458C41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10498252" y="5376797"/>
            <a:ext cx="770079" cy="605243"/>
          </a:xfrm>
          <a:prstGeom prst="rect">
            <a:avLst/>
          </a:prstGeom>
        </p:spPr>
      </p:pic>
      <p:sp>
        <p:nvSpPr>
          <p:cNvPr id="80" name="직사각형 79">
            <a:extLst>
              <a:ext uri="{FF2B5EF4-FFF2-40B4-BE49-F238E27FC236}">
                <a16:creationId xmlns:a16="http://schemas.microsoft.com/office/drawing/2014/main" id="{7186CBAD-C35C-1CF3-DC13-C35846A0D9AD}"/>
              </a:ext>
            </a:extLst>
          </p:cNvPr>
          <p:cNvSpPr/>
          <p:nvPr/>
        </p:nvSpPr>
        <p:spPr>
          <a:xfrm>
            <a:off x="10525054" y="5972973"/>
            <a:ext cx="760350" cy="215444"/>
          </a:xfrm>
          <a:prstGeom prst="rect">
            <a:avLst/>
          </a:prstGeom>
        </p:spPr>
        <p:txBody>
          <a:bodyPr wrap="square">
            <a:spAutoFit/>
          </a:bodyPr>
          <a:lstStyle/>
          <a:p>
            <a:pPr algn="ctr"/>
            <a:r>
              <a:rPr lang="en-US" altLang="ko-KR" sz="800">
                <a:latin typeface="+mn-ea"/>
              </a:rPr>
              <a:t>Maria DB</a:t>
            </a:r>
          </a:p>
        </p:txBody>
      </p:sp>
      <p:sp>
        <p:nvSpPr>
          <p:cNvPr id="92" name="순서도: 처리 91">
            <a:extLst>
              <a:ext uri="{FF2B5EF4-FFF2-40B4-BE49-F238E27FC236}">
                <a16:creationId xmlns:a16="http://schemas.microsoft.com/office/drawing/2014/main" id="{22518D31-CDE8-1A88-DE30-869AEF391A85}"/>
              </a:ext>
            </a:extLst>
          </p:cNvPr>
          <p:cNvSpPr/>
          <p:nvPr/>
        </p:nvSpPr>
        <p:spPr>
          <a:xfrm>
            <a:off x="10602733" y="3376469"/>
            <a:ext cx="1245427" cy="458938"/>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93" name="직선 연결선 92">
            <a:extLst>
              <a:ext uri="{FF2B5EF4-FFF2-40B4-BE49-F238E27FC236}">
                <a16:creationId xmlns:a16="http://schemas.microsoft.com/office/drawing/2014/main" id="{A62680E5-3A4D-19C0-0322-2E7BA19E9354}"/>
              </a:ext>
            </a:extLst>
          </p:cNvPr>
          <p:cNvCxnSpPr>
            <a:cxnSpLocks/>
          </p:cNvCxnSpPr>
          <p:nvPr/>
        </p:nvCxnSpPr>
        <p:spPr>
          <a:xfrm>
            <a:off x="10602733" y="3624425"/>
            <a:ext cx="1245427" cy="0"/>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72B13E79-7293-C3E2-2A1E-27F7E0DDA174}"/>
              </a:ext>
            </a:extLst>
          </p:cNvPr>
          <p:cNvSpPr txBox="1"/>
          <p:nvPr/>
        </p:nvSpPr>
        <p:spPr>
          <a:xfrm>
            <a:off x="10622732" y="3378204"/>
            <a:ext cx="1222990" cy="246221"/>
          </a:xfrm>
          <a:prstGeom prst="rect">
            <a:avLst/>
          </a:prstGeom>
          <a:noFill/>
        </p:spPr>
        <p:txBody>
          <a:bodyPr wrap="square" rtlCol="0">
            <a:spAutoFit/>
          </a:bodyPr>
          <a:lstStyle/>
          <a:p>
            <a:pPr algn="ctr"/>
            <a:r>
              <a:rPr lang="en-US" altLang="ko-KR" sz="1000" b="1">
                <a:solidFill>
                  <a:schemeClr val="tx1"/>
                </a:solidFill>
                <a:latin typeface="+mn-ea"/>
              </a:rPr>
              <a:t>BoardDAO</a:t>
            </a:r>
            <a:endParaRPr lang="ko-KR" altLang="en-US" sz="1000"/>
          </a:p>
        </p:txBody>
      </p:sp>
      <p:sp>
        <p:nvSpPr>
          <p:cNvPr id="95" name="TextBox 94">
            <a:extLst>
              <a:ext uri="{FF2B5EF4-FFF2-40B4-BE49-F238E27FC236}">
                <a16:creationId xmlns:a16="http://schemas.microsoft.com/office/drawing/2014/main" id="{3827D632-2DF2-7217-30D9-B48E703EA23F}"/>
              </a:ext>
            </a:extLst>
          </p:cNvPr>
          <p:cNvSpPr txBox="1"/>
          <p:nvPr/>
        </p:nvSpPr>
        <p:spPr>
          <a:xfrm>
            <a:off x="10579339" y="3646124"/>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99" name="연결선: 꺾임 98">
            <a:extLst>
              <a:ext uri="{FF2B5EF4-FFF2-40B4-BE49-F238E27FC236}">
                <a16:creationId xmlns:a16="http://schemas.microsoft.com/office/drawing/2014/main" id="{CF644BF5-EAE9-64D8-CCF5-76E88957531B}"/>
              </a:ext>
            </a:extLst>
          </p:cNvPr>
          <p:cNvCxnSpPr>
            <a:cxnSpLocks/>
            <a:stCxn id="139" idx="0"/>
            <a:endCxn id="133" idx="1"/>
          </p:cNvCxnSpPr>
          <p:nvPr/>
        </p:nvCxnSpPr>
        <p:spPr>
          <a:xfrm rot="5400000" flipH="1" flipV="1">
            <a:off x="5575335" y="4201926"/>
            <a:ext cx="260983" cy="103734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순서도: 판단 114">
            <a:extLst>
              <a:ext uri="{FF2B5EF4-FFF2-40B4-BE49-F238E27FC236}">
                <a16:creationId xmlns:a16="http://schemas.microsoft.com/office/drawing/2014/main" id="{CDE52A7C-6C7E-360A-4A61-4AFABE71A00E}"/>
              </a:ext>
            </a:extLst>
          </p:cNvPr>
          <p:cNvSpPr/>
          <p:nvPr/>
        </p:nvSpPr>
        <p:spPr>
          <a:xfrm>
            <a:off x="7556721" y="4854405"/>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16" name="직선 화살표 연결선 115">
            <a:extLst>
              <a:ext uri="{FF2B5EF4-FFF2-40B4-BE49-F238E27FC236}">
                <a16:creationId xmlns:a16="http://schemas.microsoft.com/office/drawing/2014/main" id="{7F7397B3-ECD6-91B6-D096-D44677AC2073}"/>
              </a:ext>
            </a:extLst>
          </p:cNvPr>
          <p:cNvCxnSpPr>
            <a:cxnSpLocks/>
          </p:cNvCxnSpPr>
          <p:nvPr/>
        </p:nvCxnSpPr>
        <p:spPr>
          <a:xfrm flipH="1" flipV="1">
            <a:off x="8179434" y="5319768"/>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17" name="순서도: 처리 116">
            <a:extLst>
              <a:ext uri="{FF2B5EF4-FFF2-40B4-BE49-F238E27FC236}">
                <a16:creationId xmlns:a16="http://schemas.microsoft.com/office/drawing/2014/main" id="{0EAF7E52-F683-9DA5-1360-6CD7F8D08D82}"/>
              </a:ext>
            </a:extLst>
          </p:cNvPr>
          <p:cNvSpPr/>
          <p:nvPr/>
        </p:nvSpPr>
        <p:spPr>
          <a:xfrm>
            <a:off x="8894323" y="5215609"/>
            <a:ext cx="1245427" cy="932410"/>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ltLang="ko-KR" sz="800">
              <a:solidFill>
                <a:schemeClr val="tx1"/>
              </a:solidFill>
              <a:latin typeface="+mn-ea"/>
            </a:endParaRPr>
          </a:p>
        </p:txBody>
      </p:sp>
      <p:cxnSp>
        <p:nvCxnSpPr>
          <p:cNvPr id="118" name="직선 연결선 117">
            <a:extLst>
              <a:ext uri="{FF2B5EF4-FFF2-40B4-BE49-F238E27FC236}">
                <a16:creationId xmlns:a16="http://schemas.microsoft.com/office/drawing/2014/main" id="{4DFFE978-5954-BC2A-8919-4E2F30F27981}"/>
              </a:ext>
            </a:extLst>
          </p:cNvPr>
          <p:cNvCxnSpPr>
            <a:cxnSpLocks/>
          </p:cNvCxnSpPr>
          <p:nvPr/>
        </p:nvCxnSpPr>
        <p:spPr>
          <a:xfrm>
            <a:off x="8894323" y="5646199"/>
            <a:ext cx="1245427" cy="0"/>
          </a:xfrm>
          <a:prstGeom prst="line">
            <a:avLst/>
          </a:prstGeom>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5D49B944-0F80-2BBD-ABA0-F3230C20072D}"/>
              </a:ext>
            </a:extLst>
          </p:cNvPr>
          <p:cNvSpPr txBox="1"/>
          <p:nvPr/>
        </p:nvSpPr>
        <p:spPr>
          <a:xfrm>
            <a:off x="8896647" y="5250180"/>
            <a:ext cx="1222990" cy="400110"/>
          </a:xfrm>
          <a:prstGeom prst="rect">
            <a:avLst/>
          </a:prstGeom>
          <a:noFill/>
        </p:spPr>
        <p:txBody>
          <a:bodyPr wrap="square" rtlCol="0">
            <a:spAutoFit/>
          </a:bodyPr>
          <a:lstStyle/>
          <a:p>
            <a:pPr algn="ctr"/>
            <a:r>
              <a:rPr lang="en-US" altLang="ko-KR" sz="1000" b="1">
                <a:solidFill>
                  <a:schemeClr val="tx1"/>
                </a:solidFill>
                <a:latin typeface="+mn-ea"/>
              </a:rPr>
              <a:t>Board</a:t>
            </a:r>
            <a:r>
              <a:rPr lang="en-US" altLang="ko-KR" sz="1000" b="1">
                <a:latin typeface="+mn-ea"/>
              </a:rPr>
              <a:t>Sevice</a:t>
            </a:r>
            <a:endParaRPr lang="en-US" altLang="ko-KR" sz="1000" b="1">
              <a:solidFill>
                <a:schemeClr val="tx1"/>
              </a:solidFill>
              <a:latin typeface="+mn-ea"/>
            </a:endParaRPr>
          </a:p>
          <a:p>
            <a:pPr algn="ctr"/>
            <a:r>
              <a:rPr lang="en-US" altLang="ko-KR" sz="1000" b="1">
                <a:solidFill>
                  <a:schemeClr val="tx1"/>
                </a:solidFill>
                <a:latin typeface="+mn-ea"/>
              </a:rPr>
              <a:t>BoardDAO</a:t>
            </a:r>
            <a:endParaRPr lang="ko-KR" altLang="en-US" sz="1000"/>
          </a:p>
        </p:txBody>
      </p:sp>
      <p:sp>
        <p:nvSpPr>
          <p:cNvPr id="120" name="TextBox 119">
            <a:extLst>
              <a:ext uri="{FF2B5EF4-FFF2-40B4-BE49-F238E27FC236}">
                <a16:creationId xmlns:a16="http://schemas.microsoft.com/office/drawing/2014/main" id="{B05AD6D4-7C17-B4E5-E0A5-FFC139565AEC}"/>
              </a:ext>
            </a:extLst>
          </p:cNvPr>
          <p:cNvSpPr txBox="1"/>
          <p:nvPr/>
        </p:nvSpPr>
        <p:spPr>
          <a:xfrm>
            <a:off x="8882974" y="5958737"/>
            <a:ext cx="1245427" cy="189283"/>
          </a:xfrm>
          <a:prstGeom prst="rect">
            <a:avLst/>
          </a:prstGeom>
          <a:noFill/>
        </p:spPr>
        <p:txBody>
          <a:bodyPr wrap="square" rtlCol="0">
            <a:spAutoFit/>
          </a:bodyPr>
          <a:lstStyle/>
          <a:p>
            <a:pPr algn="ctr">
              <a:lnSpc>
                <a:spcPct val="90000"/>
              </a:lnSpc>
            </a:pPr>
            <a:r>
              <a:rPr lang="en-US" altLang="ko-KR" sz="700" b="1">
                <a:solidFill>
                  <a:schemeClr val="tx1"/>
                </a:solidFill>
                <a:latin typeface="+mn-ea"/>
              </a:rPr>
              <a:t>return JSONobj</a:t>
            </a:r>
          </a:p>
        </p:txBody>
      </p:sp>
      <p:cxnSp>
        <p:nvCxnSpPr>
          <p:cNvPr id="122" name="직선 연결선 121">
            <a:extLst>
              <a:ext uri="{FF2B5EF4-FFF2-40B4-BE49-F238E27FC236}">
                <a16:creationId xmlns:a16="http://schemas.microsoft.com/office/drawing/2014/main" id="{0D9DBA8D-606A-0102-506E-4EEC3ECEE733}"/>
              </a:ext>
            </a:extLst>
          </p:cNvPr>
          <p:cNvCxnSpPr>
            <a:cxnSpLocks/>
          </p:cNvCxnSpPr>
          <p:nvPr/>
        </p:nvCxnSpPr>
        <p:spPr>
          <a:xfrm>
            <a:off x="8882974" y="5938769"/>
            <a:ext cx="1222990"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91B7EC3E-FF89-A989-67DF-9D449F6E938B}"/>
              </a:ext>
            </a:extLst>
          </p:cNvPr>
          <p:cNvSpPr txBox="1"/>
          <p:nvPr/>
        </p:nvSpPr>
        <p:spPr>
          <a:xfrm>
            <a:off x="8896647" y="5694088"/>
            <a:ext cx="1222990" cy="215444"/>
          </a:xfrm>
          <a:prstGeom prst="rect">
            <a:avLst/>
          </a:prstGeom>
          <a:noFill/>
        </p:spPr>
        <p:txBody>
          <a:bodyPr wrap="square" rtlCol="0">
            <a:spAutoFit/>
          </a:bodyPr>
          <a:lstStyle/>
          <a:p>
            <a:r>
              <a:rPr lang="en-US" altLang="ko-KR" sz="800"/>
              <a:t>3)</a:t>
            </a:r>
            <a:r>
              <a:rPr lang="ko-KR" altLang="en-US" sz="800"/>
              <a:t>게시글 조회수 증가</a:t>
            </a:r>
            <a:endParaRPr lang="en-US" altLang="ko-KR" sz="800"/>
          </a:p>
        </p:txBody>
      </p:sp>
      <p:cxnSp>
        <p:nvCxnSpPr>
          <p:cNvPr id="125" name="직선 화살표 연결선 124">
            <a:extLst>
              <a:ext uri="{FF2B5EF4-FFF2-40B4-BE49-F238E27FC236}">
                <a16:creationId xmlns:a16="http://schemas.microsoft.com/office/drawing/2014/main" id="{B505536C-040E-A729-3FEE-25F198749825}"/>
              </a:ext>
            </a:extLst>
          </p:cNvPr>
          <p:cNvCxnSpPr>
            <a:cxnSpLocks/>
          </p:cNvCxnSpPr>
          <p:nvPr/>
        </p:nvCxnSpPr>
        <p:spPr>
          <a:xfrm flipV="1">
            <a:off x="7375485" y="5667327"/>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연결선: 꺾임 126">
            <a:extLst>
              <a:ext uri="{FF2B5EF4-FFF2-40B4-BE49-F238E27FC236}">
                <a16:creationId xmlns:a16="http://schemas.microsoft.com/office/drawing/2014/main" id="{CA3BAE0A-C17C-032C-AB39-A45C9B4AFE88}"/>
              </a:ext>
            </a:extLst>
          </p:cNvPr>
          <p:cNvCxnSpPr>
            <a:cxnSpLocks/>
            <a:stCxn id="115" idx="0"/>
            <a:endCxn id="145" idx="1"/>
          </p:cNvCxnSpPr>
          <p:nvPr/>
        </p:nvCxnSpPr>
        <p:spPr>
          <a:xfrm rot="5400000" flipH="1" flipV="1">
            <a:off x="8418259" y="4293046"/>
            <a:ext cx="311316" cy="811402"/>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1" name="직선 화살표 연결선 130">
            <a:extLst>
              <a:ext uri="{FF2B5EF4-FFF2-40B4-BE49-F238E27FC236}">
                <a16:creationId xmlns:a16="http://schemas.microsoft.com/office/drawing/2014/main" id="{2A4A914C-5D96-074B-A35E-4C05B3F01082}"/>
              </a:ext>
            </a:extLst>
          </p:cNvPr>
          <p:cNvCxnSpPr>
            <a:cxnSpLocks/>
          </p:cNvCxnSpPr>
          <p:nvPr/>
        </p:nvCxnSpPr>
        <p:spPr>
          <a:xfrm flipV="1">
            <a:off x="10132575" y="5631530"/>
            <a:ext cx="346384" cy="456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33" name="사각형: 둥근 모서리 132">
            <a:extLst>
              <a:ext uri="{FF2B5EF4-FFF2-40B4-BE49-F238E27FC236}">
                <a16:creationId xmlns:a16="http://schemas.microsoft.com/office/drawing/2014/main" id="{23A1B869-F5F3-D38B-C6E8-93FE93F1ABBE}"/>
              </a:ext>
            </a:extLst>
          </p:cNvPr>
          <p:cNvSpPr/>
          <p:nvPr/>
        </p:nvSpPr>
        <p:spPr>
          <a:xfrm>
            <a:off x="6224498" y="441233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상세</a:t>
            </a:r>
            <a:endParaRPr lang="en-US" altLang="ko-KR" sz="900">
              <a:solidFill>
                <a:schemeClr val="tx1"/>
              </a:solidFill>
            </a:endParaRPr>
          </a:p>
          <a:p>
            <a:pPr algn="ctr"/>
            <a:r>
              <a:rPr lang="ko-KR" altLang="en-US" sz="900">
                <a:solidFill>
                  <a:schemeClr val="tx1"/>
                </a:solidFill>
              </a:rPr>
              <a:t> 정보 반환</a:t>
            </a:r>
          </a:p>
        </p:txBody>
      </p:sp>
      <p:cxnSp>
        <p:nvCxnSpPr>
          <p:cNvPr id="136" name="직선 화살표 연결선 135">
            <a:extLst>
              <a:ext uri="{FF2B5EF4-FFF2-40B4-BE49-F238E27FC236}">
                <a16:creationId xmlns:a16="http://schemas.microsoft.com/office/drawing/2014/main" id="{A9C54896-0007-1C59-07C5-3A4868863484}"/>
              </a:ext>
            </a:extLst>
          </p:cNvPr>
          <p:cNvCxnSpPr>
            <a:cxnSpLocks/>
            <a:stCxn id="133" idx="2"/>
            <a:endCxn id="62" idx="0"/>
          </p:cNvCxnSpPr>
          <p:nvPr/>
        </p:nvCxnSpPr>
        <p:spPr>
          <a:xfrm>
            <a:off x="6750567" y="4767876"/>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5" name="사각형: 둥근 모서리 144">
            <a:extLst>
              <a:ext uri="{FF2B5EF4-FFF2-40B4-BE49-F238E27FC236}">
                <a16:creationId xmlns:a16="http://schemas.microsoft.com/office/drawing/2014/main" id="{8F5675FD-76EB-A793-7CDE-EE93FEB911E0}"/>
              </a:ext>
            </a:extLst>
          </p:cNvPr>
          <p:cNvSpPr/>
          <p:nvPr/>
        </p:nvSpPr>
        <p:spPr>
          <a:xfrm>
            <a:off x="8979618" y="4365318"/>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 조회수 증가</a:t>
            </a:r>
          </a:p>
        </p:txBody>
      </p:sp>
      <p:cxnSp>
        <p:nvCxnSpPr>
          <p:cNvPr id="148" name="직선 화살표 연결선 147">
            <a:extLst>
              <a:ext uri="{FF2B5EF4-FFF2-40B4-BE49-F238E27FC236}">
                <a16:creationId xmlns:a16="http://schemas.microsoft.com/office/drawing/2014/main" id="{2FE578DA-FCD0-0B15-7342-71ECF733AFD8}"/>
              </a:ext>
            </a:extLst>
          </p:cNvPr>
          <p:cNvCxnSpPr>
            <a:cxnSpLocks/>
          </p:cNvCxnSpPr>
          <p:nvPr/>
        </p:nvCxnSpPr>
        <p:spPr>
          <a:xfrm>
            <a:off x="9508142" y="4727741"/>
            <a:ext cx="9693" cy="464770"/>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순서도: 판단 148">
            <a:extLst>
              <a:ext uri="{FF2B5EF4-FFF2-40B4-BE49-F238E27FC236}">
                <a16:creationId xmlns:a16="http://schemas.microsoft.com/office/drawing/2014/main" id="{77293CB8-333B-66C7-AA85-E7CDAA89319B}"/>
              </a:ext>
            </a:extLst>
          </p:cNvPr>
          <p:cNvSpPr/>
          <p:nvPr/>
        </p:nvSpPr>
        <p:spPr>
          <a:xfrm>
            <a:off x="10199190" y="4769722"/>
            <a:ext cx="1222990" cy="465363"/>
          </a:xfrm>
          <a:prstGeom prst="flowChartDecision">
            <a:avLst/>
          </a:prstGeom>
          <a:solidFill>
            <a:schemeClr val="accent2">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a:solidFill>
                  <a:schemeClr val="tx1"/>
                </a:solidFill>
                <a:latin typeface="+mn-ea"/>
              </a:rPr>
              <a:t>에러 발생</a:t>
            </a:r>
          </a:p>
        </p:txBody>
      </p:sp>
      <p:cxnSp>
        <p:nvCxnSpPr>
          <p:cNvPr id="150" name="직선 화살표 연결선 149">
            <a:extLst>
              <a:ext uri="{FF2B5EF4-FFF2-40B4-BE49-F238E27FC236}">
                <a16:creationId xmlns:a16="http://schemas.microsoft.com/office/drawing/2014/main" id="{B6AC8C64-889C-70EB-0589-7423A352F7B5}"/>
              </a:ext>
            </a:extLst>
          </p:cNvPr>
          <p:cNvCxnSpPr>
            <a:cxnSpLocks/>
          </p:cNvCxnSpPr>
          <p:nvPr/>
        </p:nvCxnSpPr>
        <p:spPr>
          <a:xfrm flipH="1" flipV="1">
            <a:off x="10821903" y="5235085"/>
            <a:ext cx="4754" cy="167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사각형: 둥근 모서리 158">
            <a:extLst>
              <a:ext uri="{FF2B5EF4-FFF2-40B4-BE49-F238E27FC236}">
                <a16:creationId xmlns:a16="http://schemas.microsoft.com/office/drawing/2014/main" id="{F4F8F126-29FD-6ECA-003B-1013D4D5824C}"/>
              </a:ext>
            </a:extLst>
          </p:cNvPr>
          <p:cNvSpPr/>
          <p:nvPr/>
        </p:nvSpPr>
        <p:spPr>
          <a:xfrm>
            <a:off x="10675983" y="4107324"/>
            <a:ext cx="1052137" cy="355542"/>
          </a:xfrm>
          <a:prstGeom prst="roundRect">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게시글</a:t>
            </a:r>
            <a:r>
              <a:rPr lang="en-US" altLang="ko-KR" sz="900">
                <a:solidFill>
                  <a:schemeClr val="tx1"/>
                </a:solidFill>
              </a:rPr>
              <a:t>,</a:t>
            </a:r>
            <a:r>
              <a:rPr lang="ko-KR" altLang="en-US" sz="900">
                <a:solidFill>
                  <a:schemeClr val="tx1"/>
                </a:solidFill>
              </a:rPr>
              <a:t> 파일 </a:t>
            </a:r>
            <a:endParaRPr lang="en-US" altLang="ko-KR" sz="900">
              <a:solidFill>
                <a:schemeClr val="tx1"/>
              </a:solidFill>
            </a:endParaRPr>
          </a:p>
          <a:p>
            <a:pPr algn="ctr"/>
            <a:r>
              <a:rPr lang="ko-KR" altLang="en-US" sz="900">
                <a:solidFill>
                  <a:schemeClr val="tx1"/>
                </a:solidFill>
              </a:rPr>
              <a:t>리스트 반환</a:t>
            </a:r>
          </a:p>
        </p:txBody>
      </p:sp>
      <p:cxnSp>
        <p:nvCxnSpPr>
          <p:cNvPr id="165" name="연결선: 꺾임 164">
            <a:extLst>
              <a:ext uri="{FF2B5EF4-FFF2-40B4-BE49-F238E27FC236}">
                <a16:creationId xmlns:a16="http://schemas.microsoft.com/office/drawing/2014/main" id="{BFCD15B3-4945-5D8D-7CAB-2D8CA773E4D8}"/>
              </a:ext>
            </a:extLst>
          </p:cNvPr>
          <p:cNvCxnSpPr>
            <a:cxnSpLocks/>
            <a:stCxn id="149" idx="0"/>
            <a:endCxn id="159" idx="2"/>
          </p:cNvCxnSpPr>
          <p:nvPr/>
        </p:nvCxnSpPr>
        <p:spPr>
          <a:xfrm rot="5400000" flipH="1" flipV="1">
            <a:off x="10852940" y="4420611"/>
            <a:ext cx="306856" cy="39136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77" name="연결선: 꺾임 176">
            <a:extLst>
              <a:ext uri="{FF2B5EF4-FFF2-40B4-BE49-F238E27FC236}">
                <a16:creationId xmlns:a16="http://schemas.microsoft.com/office/drawing/2014/main" id="{6C13F183-7708-9CB5-F551-14EC1464D335}"/>
              </a:ext>
            </a:extLst>
          </p:cNvPr>
          <p:cNvCxnSpPr>
            <a:cxnSpLocks/>
            <a:stCxn id="139" idx="1"/>
            <a:endCxn id="70" idx="2"/>
          </p:cNvCxnSpPr>
          <p:nvPr/>
        </p:nvCxnSpPr>
        <p:spPr>
          <a:xfrm rot="10800000" flipH="1">
            <a:off x="4575660" y="3586276"/>
            <a:ext cx="536738" cy="1497495"/>
          </a:xfrm>
          <a:prstGeom prst="bentConnector4">
            <a:avLst>
              <a:gd name="adj1" fmla="val -42591"/>
              <a:gd name="adj2" fmla="val 62349"/>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5" name="연결선: 꺾임 184">
            <a:extLst>
              <a:ext uri="{FF2B5EF4-FFF2-40B4-BE49-F238E27FC236}">
                <a16:creationId xmlns:a16="http://schemas.microsoft.com/office/drawing/2014/main" id="{0CD128D3-B3A1-521F-7F27-C443832E97BE}"/>
              </a:ext>
            </a:extLst>
          </p:cNvPr>
          <p:cNvCxnSpPr>
            <a:cxnSpLocks/>
          </p:cNvCxnSpPr>
          <p:nvPr/>
        </p:nvCxnSpPr>
        <p:spPr>
          <a:xfrm rot="10800000">
            <a:off x="5139219" y="4151971"/>
            <a:ext cx="2417507" cy="602460"/>
          </a:xfrm>
          <a:prstGeom prst="bentConnector3">
            <a:avLst>
              <a:gd name="adj1" fmla="val -432"/>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연결선: 꺾임 188">
            <a:extLst>
              <a:ext uri="{FF2B5EF4-FFF2-40B4-BE49-F238E27FC236}">
                <a16:creationId xmlns:a16="http://schemas.microsoft.com/office/drawing/2014/main" id="{58CB81F4-2C1A-5F90-B865-E08ECA1E684C}"/>
              </a:ext>
            </a:extLst>
          </p:cNvPr>
          <p:cNvCxnSpPr>
            <a:cxnSpLocks/>
          </p:cNvCxnSpPr>
          <p:nvPr/>
        </p:nvCxnSpPr>
        <p:spPr>
          <a:xfrm rot="10800000">
            <a:off x="7578592" y="4156644"/>
            <a:ext cx="2620598" cy="595103"/>
          </a:xfrm>
          <a:prstGeom prst="bentConnector3">
            <a:avLst>
              <a:gd name="adj1" fmla="val -179"/>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직선 연결선 203">
            <a:extLst>
              <a:ext uri="{FF2B5EF4-FFF2-40B4-BE49-F238E27FC236}">
                <a16:creationId xmlns:a16="http://schemas.microsoft.com/office/drawing/2014/main" id="{24204CF7-B429-C4A0-CC65-EEFACB9C903E}"/>
              </a:ext>
            </a:extLst>
          </p:cNvPr>
          <p:cNvCxnSpPr>
            <a:cxnSpLocks/>
            <a:endCxn id="115" idx="1"/>
          </p:cNvCxnSpPr>
          <p:nvPr/>
        </p:nvCxnSpPr>
        <p:spPr>
          <a:xfrm flipH="1">
            <a:off x="7556721" y="4767876"/>
            <a:ext cx="5249" cy="3192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직선 연결선 206">
            <a:extLst>
              <a:ext uri="{FF2B5EF4-FFF2-40B4-BE49-F238E27FC236}">
                <a16:creationId xmlns:a16="http://schemas.microsoft.com/office/drawing/2014/main" id="{B77E2C3C-0C27-F048-47AB-B9FEED56A873}"/>
              </a:ext>
            </a:extLst>
          </p:cNvPr>
          <p:cNvCxnSpPr>
            <a:cxnSpLocks/>
          </p:cNvCxnSpPr>
          <p:nvPr/>
        </p:nvCxnSpPr>
        <p:spPr>
          <a:xfrm flipH="1">
            <a:off x="10199190" y="4727741"/>
            <a:ext cx="6100" cy="274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3" name="순서도: 수행의 시작/종료 212">
            <a:extLst>
              <a:ext uri="{FF2B5EF4-FFF2-40B4-BE49-F238E27FC236}">
                <a16:creationId xmlns:a16="http://schemas.microsoft.com/office/drawing/2014/main" id="{E8D27368-CD7C-04EC-B2E3-200FB1FE6866}"/>
              </a:ext>
            </a:extLst>
          </p:cNvPr>
          <p:cNvSpPr/>
          <p:nvPr/>
        </p:nvSpPr>
        <p:spPr>
          <a:xfrm>
            <a:off x="1252543" y="2725559"/>
            <a:ext cx="740835"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b="1">
                <a:solidFill>
                  <a:schemeClr val="tx1"/>
                </a:solidFill>
                <a:latin typeface="+mn-ea"/>
              </a:rPr>
              <a:t>Start</a:t>
            </a:r>
            <a:endParaRPr lang="ko-KR" altLang="en-US" sz="800" b="1">
              <a:solidFill>
                <a:schemeClr val="tx1"/>
              </a:solidFill>
              <a:latin typeface="+mn-ea"/>
            </a:endParaRPr>
          </a:p>
        </p:txBody>
      </p:sp>
      <p:sp>
        <p:nvSpPr>
          <p:cNvPr id="217" name="TextBox 216">
            <a:extLst>
              <a:ext uri="{FF2B5EF4-FFF2-40B4-BE49-F238E27FC236}">
                <a16:creationId xmlns:a16="http://schemas.microsoft.com/office/drawing/2014/main" id="{7D74219F-7C59-E021-3281-C55F6FA94D19}"/>
              </a:ext>
            </a:extLst>
          </p:cNvPr>
          <p:cNvSpPr txBox="1"/>
          <p:nvPr/>
        </p:nvSpPr>
        <p:spPr>
          <a:xfrm>
            <a:off x="5170806" y="4673582"/>
            <a:ext cx="263214" cy="215444"/>
          </a:xfrm>
          <a:prstGeom prst="rect">
            <a:avLst/>
          </a:prstGeom>
          <a:noFill/>
        </p:spPr>
        <p:txBody>
          <a:bodyPr wrap="none" rtlCol="0">
            <a:spAutoFit/>
          </a:bodyPr>
          <a:lstStyle/>
          <a:p>
            <a:r>
              <a:rPr lang="en-US" altLang="ko-KR" sz="800"/>
              <a:t>N</a:t>
            </a:r>
            <a:endParaRPr lang="ko-KR" altLang="en-US" sz="800"/>
          </a:p>
        </p:txBody>
      </p:sp>
      <p:sp>
        <p:nvSpPr>
          <p:cNvPr id="218" name="TextBox 217">
            <a:extLst>
              <a:ext uri="{FF2B5EF4-FFF2-40B4-BE49-F238E27FC236}">
                <a16:creationId xmlns:a16="http://schemas.microsoft.com/office/drawing/2014/main" id="{7432C705-C152-9596-03A1-0E91F3B7F7A9}"/>
              </a:ext>
            </a:extLst>
          </p:cNvPr>
          <p:cNvSpPr txBox="1"/>
          <p:nvPr/>
        </p:nvSpPr>
        <p:spPr>
          <a:xfrm>
            <a:off x="8163280" y="4656421"/>
            <a:ext cx="263214" cy="215444"/>
          </a:xfrm>
          <a:prstGeom prst="rect">
            <a:avLst/>
          </a:prstGeom>
          <a:noFill/>
        </p:spPr>
        <p:txBody>
          <a:bodyPr wrap="none" rtlCol="0">
            <a:spAutoFit/>
          </a:bodyPr>
          <a:lstStyle/>
          <a:p>
            <a:r>
              <a:rPr lang="en-US" altLang="ko-KR" sz="800"/>
              <a:t>N</a:t>
            </a:r>
            <a:endParaRPr lang="ko-KR" altLang="en-US" sz="800"/>
          </a:p>
        </p:txBody>
      </p:sp>
      <p:sp>
        <p:nvSpPr>
          <p:cNvPr id="219" name="TextBox 218">
            <a:extLst>
              <a:ext uri="{FF2B5EF4-FFF2-40B4-BE49-F238E27FC236}">
                <a16:creationId xmlns:a16="http://schemas.microsoft.com/office/drawing/2014/main" id="{F3967120-6609-0D21-2498-AC57F2403081}"/>
              </a:ext>
            </a:extLst>
          </p:cNvPr>
          <p:cNvSpPr txBox="1"/>
          <p:nvPr/>
        </p:nvSpPr>
        <p:spPr>
          <a:xfrm>
            <a:off x="10762213" y="4595483"/>
            <a:ext cx="263214" cy="215444"/>
          </a:xfrm>
          <a:prstGeom prst="rect">
            <a:avLst/>
          </a:prstGeom>
          <a:noFill/>
        </p:spPr>
        <p:txBody>
          <a:bodyPr wrap="none" rtlCol="0">
            <a:spAutoFit/>
          </a:bodyPr>
          <a:lstStyle/>
          <a:p>
            <a:r>
              <a:rPr lang="en-US" altLang="ko-KR" sz="800"/>
              <a:t>N</a:t>
            </a:r>
            <a:endParaRPr lang="ko-KR" altLang="en-US" sz="800"/>
          </a:p>
        </p:txBody>
      </p:sp>
      <p:sp>
        <p:nvSpPr>
          <p:cNvPr id="221" name="TextBox 220">
            <a:extLst>
              <a:ext uri="{FF2B5EF4-FFF2-40B4-BE49-F238E27FC236}">
                <a16:creationId xmlns:a16="http://schemas.microsoft.com/office/drawing/2014/main" id="{30F0308E-0F00-3B7E-554D-28150FFFD0FB}"/>
              </a:ext>
            </a:extLst>
          </p:cNvPr>
          <p:cNvSpPr txBox="1"/>
          <p:nvPr/>
        </p:nvSpPr>
        <p:spPr>
          <a:xfrm>
            <a:off x="4359400" y="4882542"/>
            <a:ext cx="242374" cy="215444"/>
          </a:xfrm>
          <a:prstGeom prst="rect">
            <a:avLst/>
          </a:prstGeom>
          <a:noFill/>
        </p:spPr>
        <p:txBody>
          <a:bodyPr wrap="none" rtlCol="0">
            <a:spAutoFit/>
          </a:bodyPr>
          <a:lstStyle/>
          <a:p>
            <a:r>
              <a:rPr lang="en-US" altLang="ko-KR" sz="800"/>
              <a:t>Y</a:t>
            </a:r>
            <a:endParaRPr lang="ko-KR" altLang="en-US" sz="800"/>
          </a:p>
        </p:txBody>
      </p:sp>
      <p:sp>
        <p:nvSpPr>
          <p:cNvPr id="222" name="TextBox 221">
            <a:extLst>
              <a:ext uri="{FF2B5EF4-FFF2-40B4-BE49-F238E27FC236}">
                <a16:creationId xmlns:a16="http://schemas.microsoft.com/office/drawing/2014/main" id="{B1018369-7751-0606-9838-0A9F49B3146A}"/>
              </a:ext>
            </a:extLst>
          </p:cNvPr>
          <p:cNvSpPr txBox="1"/>
          <p:nvPr/>
        </p:nvSpPr>
        <p:spPr>
          <a:xfrm>
            <a:off x="7524737" y="4800296"/>
            <a:ext cx="242374" cy="215444"/>
          </a:xfrm>
          <a:prstGeom prst="rect">
            <a:avLst/>
          </a:prstGeom>
          <a:noFill/>
        </p:spPr>
        <p:txBody>
          <a:bodyPr wrap="none" rtlCol="0">
            <a:spAutoFit/>
          </a:bodyPr>
          <a:lstStyle/>
          <a:p>
            <a:r>
              <a:rPr lang="en-US" altLang="ko-KR" sz="800"/>
              <a:t>Y</a:t>
            </a:r>
            <a:endParaRPr lang="ko-KR" altLang="en-US" sz="800"/>
          </a:p>
        </p:txBody>
      </p:sp>
      <p:sp>
        <p:nvSpPr>
          <p:cNvPr id="223" name="TextBox 222">
            <a:extLst>
              <a:ext uri="{FF2B5EF4-FFF2-40B4-BE49-F238E27FC236}">
                <a16:creationId xmlns:a16="http://schemas.microsoft.com/office/drawing/2014/main" id="{BAF457C0-F00C-5BF7-1E4D-229B58947E99}"/>
              </a:ext>
            </a:extLst>
          </p:cNvPr>
          <p:cNvSpPr txBox="1"/>
          <p:nvPr/>
        </p:nvSpPr>
        <p:spPr>
          <a:xfrm>
            <a:off x="10171246" y="4727740"/>
            <a:ext cx="242374" cy="215444"/>
          </a:xfrm>
          <a:prstGeom prst="rect">
            <a:avLst/>
          </a:prstGeom>
          <a:noFill/>
        </p:spPr>
        <p:txBody>
          <a:bodyPr wrap="none" rtlCol="0">
            <a:spAutoFit/>
          </a:bodyPr>
          <a:lstStyle/>
          <a:p>
            <a:r>
              <a:rPr lang="en-US" altLang="ko-KR" sz="800"/>
              <a:t>Y</a:t>
            </a:r>
            <a:endParaRPr lang="ko-KR" altLang="en-US" sz="800"/>
          </a:p>
        </p:txBody>
      </p:sp>
      <p:cxnSp>
        <p:nvCxnSpPr>
          <p:cNvPr id="229" name="직선 화살표 연결선 228">
            <a:extLst>
              <a:ext uri="{FF2B5EF4-FFF2-40B4-BE49-F238E27FC236}">
                <a16:creationId xmlns:a16="http://schemas.microsoft.com/office/drawing/2014/main" id="{CB505469-0514-9137-6E09-D07A9A6A332F}"/>
              </a:ext>
            </a:extLst>
          </p:cNvPr>
          <p:cNvCxnSpPr>
            <a:cxnSpLocks/>
            <a:endCxn id="40" idx="2"/>
          </p:cNvCxnSpPr>
          <p:nvPr/>
        </p:nvCxnSpPr>
        <p:spPr>
          <a:xfrm flipV="1">
            <a:off x="11221487" y="2434724"/>
            <a:ext cx="1522" cy="137025"/>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F35A363-6506-43D2-DDE6-FCEA61E2A1CC}"/>
              </a:ext>
            </a:extLst>
          </p:cNvPr>
          <p:cNvCxnSpPr>
            <a:cxnSpLocks/>
            <a:endCxn id="3" idx="0"/>
          </p:cNvCxnSpPr>
          <p:nvPr/>
        </p:nvCxnSpPr>
        <p:spPr>
          <a:xfrm flipH="1">
            <a:off x="1613802" y="3007192"/>
            <a:ext cx="9158" cy="580133"/>
          </a:xfrm>
          <a:prstGeom prst="straightConnector1">
            <a:avLst/>
          </a:prstGeom>
          <a:ln w="28575">
            <a:solidFill>
              <a:srgbClr val="00B0F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8" name="연결선: 꺾임 237">
            <a:extLst>
              <a:ext uri="{FF2B5EF4-FFF2-40B4-BE49-F238E27FC236}">
                <a16:creationId xmlns:a16="http://schemas.microsoft.com/office/drawing/2014/main" id="{FFAC0C5D-0903-F3E4-32E7-075F4708467D}"/>
              </a:ext>
            </a:extLst>
          </p:cNvPr>
          <p:cNvCxnSpPr>
            <a:cxnSpLocks/>
            <a:stCxn id="3" idx="3"/>
            <a:endCxn id="87" idx="1"/>
          </p:cNvCxnSpPr>
          <p:nvPr/>
        </p:nvCxnSpPr>
        <p:spPr>
          <a:xfrm flipV="1">
            <a:off x="2139870" y="3112049"/>
            <a:ext cx="606691" cy="763687"/>
          </a:xfrm>
          <a:prstGeom prst="bentConnector3">
            <a:avLst>
              <a:gd name="adj1" fmla="val 50000"/>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3" name="연결선: 꺾임 60">
            <a:extLst>
              <a:ext uri="{FF2B5EF4-FFF2-40B4-BE49-F238E27FC236}">
                <a16:creationId xmlns:a16="http://schemas.microsoft.com/office/drawing/2014/main" id="{FC6FE08A-CBF5-0FDE-2D3E-76B406077B0A}"/>
              </a:ext>
            </a:extLst>
          </p:cNvPr>
          <p:cNvCxnSpPr>
            <a:cxnSpLocks/>
            <a:stCxn id="35" idx="0"/>
            <a:endCxn id="152" idx="3"/>
          </p:cNvCxnSpPr>
          <p:nvPr/>
        </p:nvCxnSpPr>
        <p:spPr>
          <a:xfrm rot="16200000" flipV="1">
            <a:off x="9506181" y="127242"/>
            <a:ext cx="258211" cy="3213683"/>
          </a:xfrm>
          <a:prstGeom prst="bentConnector2">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 name="직선 연결선 10">
            <a:extLst>
              <a:ext uri="{FF2B5EF4-FFF2-40B4-BE49-F238E27FC236}">
                <a16:creationId xmlns:a16="http://schemas.microsoft.com/office/drawing/2014/main" id="{B67A0D0F-97F5-FE62-D3EC-51CE8424836B}"/>
              </a:ext>
            </a:extLst>
          </p:cNvPr>
          <p:cNvCxnSpPr>
            <a:cxnSpLocks/>
            <a:stCxn id="38" idx="2"/>
            <a:endCxn id="213" idx="0"/>
          </p:cNvCxnSpPr>
          <p:nvPr/>
        </p:nvCxnSpPr>
        <p:spPr>
          <a:xfrm>
            <a:off x="1622961" y="2363492"/>
            <a:ext cx="0" cy="3620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04576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8724</TotalTime>
  <Words>2182</Words>
  <Application>Microsoft Office PowerPoint</Application>
  <PresentationFormat>와이드스크린</PresentationFormat>
  <Paragraphs>744</Paragraphs>
  <Slides>23</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23</vt:i4>
      </vt:variant>
    </vt:vector>
  </HeadingPairs>
  <TitlesOfParts>
    <vt:vector size="29" baseType="lpstr">
      <vt:lpstr>Rix모던고딕 B</vt:lpstr>
      <vt:lpstr>Rix모던고딕 L</vt:lpstr>
      <vt:lpstr>맑은 고딕</vt:lpstr>
      <vt:lpstr>Arial</vt:lpstr>
      <vt:lpstr>Consolas</vt:lpstr>
      <vt:lpstr>Office 테마</vt:lpstr>
      <vt:lpstr>김수진</vt:lpstr>
      <vt:lpstr>PPT 개요</vt:lpstr>
      <vt:lpstr>DB 설계</vt:lpstr>
      <vt:lpstr>DB 설계</vt:lpstr>
      <vt:lpstr>DB 설계</vt:lpstr>
      <vt:lpstr>인터셉터 process</vt:lpstr>
      <vt:lpstr>로그인 process</vt:lpstr>
      <vt:lpstr>게시글 리스트 조회 process</vt:lpstr>
      <vt:lpstr>게시글 상세 조회 process</vt:lpstr>
      <vt:lpstr>게시글 다운로드 process</vt:lpstr>
      <vt:lpstr>게시글 등록 process</vt:lpstr>
      <vt:lpstr>게시글 수정 process</vt:lpstr>
      <vt:lpstr>게시글 삭제 process</vt:lpstr>
      <vt:lpstr>PowerPoint 프레젠테이션</vt:lpstr>
      <vt:lpstr>PowerPoint 프레젠테이션</vt:lpstr>
      <vt:lpstr>PowerPoint 프레젠테이션</vt:lpstr>
      <vt:lpstr>코드 리뷰 수정</vt:lpstr>
      <vt:lpstr>코드 리뷰 수정</vt:lpstr>
      <vt:lpstr>코드 리뷰 수정</vt:lpstr>
      <vt:lpstr>코드 리뷰 수정</vt:lpstr>
      <vt:lpstr>코드 리뷰 수정</vt:lpstr>
      <vt:lpstr>코드 리뷰 수정</vt:lpstr>
      <vt:lpstr>코드 리뷰 수정</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빌 코드</cp:lastModifiedBy>
  <cp:revision>424</cp:revision>
  <cp:lastPrinted>2019-05-29T05:54:36Z</cp:lastPrinted>
  <dcterms:created xsi:type="dcterms:W3CDTF">2019-03-11T07:43:12Z</dcterms:created>
  <dcterms:modified xsi:type="dcterms:W3CDTF">2024-09-09T01:38:07Z</dcterms:modified>
</cp:coreProperties>
</file>