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6" r:id="rId3"/>
    <p:sldId id="305" r:id="rId4"/>
    <p:sldId id="316" r:id="rId5"/>
    <p:sldId id="333" r:id="rId6"/>
    <p:sldId id="339" r:id="rId7"/>
    <p:sldId id="342" r:id="rId8"/>
    <p:sldId id="341" r:id="rId9"/>
    <p:sldId id="340" r:id="rId10"/>
    <p:sldId id="281" r:id="rId11"/>
    <p:sldId id="338" r:id="rId12"/>
    <p:sldId id="323" r:id="rId13"/>
    <p:sldId id="334" r:id="rId14"/>
    <p:sldId id="336" r:id="rId15"/>
    <p:sldId id="324" r:id="rId16"/>
    <p:sldId id="337" r:id="rId17"/>
    <p:sldId id="307" r:id="rId18"/>
    <p:sldId id="329" r:id="rId19"/>
    <p:sldId id="318" r:id="rId20"/>
    <p:sldId id="319" r:id="rId21"/>
    <p:sldId id="320" r:id="rId22"/>
    <p:sldId id="321" r:id="rId23"/>
    <p:sldId id="325" r:id="rId24"/>
    <p:sldId id="327" r:id="rId2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39"/>
            <p14:sldId id="342"/>
            <p14:sldId id="341"/>
            <p14:sldId id="340"/>
            <p14:sldId id="281"/>
            <p14:sldId id="338"/>
            <p14:sldId id="323"/>
            <p14:sldId id="334"/>
            <p14:sldId id="336"/>
            <p14:sldId id="324"/>
            <p14:sldId id="337"/>
            <p14:sldId id="307"/>
            <p14:sldId id="329"/>
            <p14:sldId id="318"/>
            <p14:sldId id="319"/>
            <p14:sldId id="320"/>
            <p14:sldId id="321"/>
            <p14:sldId id="325"/>
            <p14:sldId id="3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538075" y="2304280"/>
            <a:ext cx="1436" cy="35958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3889698" y="2663867"/>
            <a:ext cx="1296753" cy="47340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/board/fileDown/{id}</a:t>
            </a:r>
          </a:p>
          <a:p>
            <a:pPr algn="ctr"/>
            <a:r>
              <a:rPr lang="ko-KR" altLang="en-US" sz="900">
                <a:solidFill>
                  <a:schemeClr val="tx1"/>
                </a:solidFill>
              </a:rPr>
              <a:t>파일</a:t>
            </a:r>
            <a:r>
              <a:rPr lang="en-US" altLang="ko-KR" sz="900">
                <a:solidFill>
                  <a:schemeClr val="tx1"/>
                </a:solidFill>
              </a:rPr>
              <a:t>ID</a:t>
            </a:r>
          </a:p>
          <a:p>
            <a:pPr algn="ctr"/>
            <a:r>
              <a:rPr lang="ko-KR" altLang="en-US" sz="900">
                <a:solidFill>
                  <a:schemeClr val="tx1"/>
                </a:solidFill>
              </a:rPr>
              <a:t>파일 다운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정보</a:t>
            </a:r>
            <a:endParaRPr lang="en-US" altLang="ko-KR" sz="900">
              <a:solidFill>
                <a:schemeClr val="tx1"/>
              </a:solidFill>
            </a:endParaRPr>
          </a:p>
          <a:p>
            <a:pPr algn="ct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3"/>
            <a:ext cx="1245427" cy="108931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36427" y="476313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83109" y="476313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692020" y="4114704"/>
            <a:ext cx="1222990" cy="646331"/>
          </a:xfrm>
          <a:prstGeom prst="rect">
            <a:avLst/>
          </a:prstGeom>
          <a:noFill/>
        </p:spPr>
        <p:txBody>
          <a:bodyPr wrap="square" rtlCol="0">
            <a:spAutoFit/>
          </a:bodyPr>
          <a:lstStyle/>
          <a:p>
            <a:r>
              <a:rPr lang="en-US" altLang="ko-KR" sz="900">
                <a:solidFill>
                  <a:schemeClr val="tx1"/>
                </a:solidFill>
                <a:latin typeface="+mn-ea"/>
              </a:rPr>
              <a:t>DAO </a:t>
            </a:r>
            <a:r>
              <a:rPr lang="ko-KR" altLang="en-US" sz="900">
                <a:latin typeface="+mn-ea"/>
              </a:rPr>
              <a:t>파일</a:t>
            </a:r>
            <a:r>
              <a:rPr lang="ko-KR" altLang="en-US" sz="900">
                <a:solidFill>
                  <a:schemeClr val="tx1"/>
                </a:solidFill>
                <a:latin typeface="+mn-ea"/>
              </a:rPr>
              <a:t> 데이터요청</a:t>
            </a:r>
            <a:r>
              <a:rPr lang="en-US" altLang="ko-KR" sz="900">
                <a:solidFill>
                  <a:schemeClr val="tx1"/>
                </a:solidFill>
                <a:latin typeface="+mn-ea"/>
              </a:rPr>
              <a:t>, </a:t>
            </a:r>
            <a:r>
              <a:rPr lang="ko-KR" altLang="en-US" sz="900">
                <a:solidFill>
                  <a:schemeClr val="tx1"/>
                </a:solidFill>
                <a:latin typeface="+mn-ea"/>
              </a:rPr>
              <a:t>파일 다운로드 </a:t>
            </a:r>
            <a:r>
              <a:rPr lang="en-US" altLang="ko-KR" sz="900">
                <a:solidFill>
                  <a:schemeClr val="tx1"/>
                </a:solidFill>
                <a:latin typeface="+mn-ea"/>
              </a:rPr>
              <a:t>try_catch</a:t>
            </a:r>
            <a:r>
              <a:rPr lang="ko-KR" altLang="en-US" sz="900">
                <a:solidFill>
                  <a:schemeClr val="tx1"/>
                </a:solidFill>
                <a:latin typeface="+mn-ea"/>
              </a:rPr>
              <a:t>로 </a:t>
            </a:r>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Map</a:t>
            </a:r>
            <a:endParaRPr lang="en-US" altLang="ko-KR" sz="700" b="1">
              <a:solidFill>
                <a:schemeClr val="tx1"/>
              </a:solidFill>
              <a:latin typeface="+mn-ea"/>
            </a:endParaRP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파일 데이터</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 </a:t>
            </a:r>
            <a:r>
              <a:rPr lang="ko-KR" altLang="en-US" sz="900">
                <a:solidFill>
                  <a:schemeClr val="tx1"/>
                </a:solidFill>
              </a:rPr>
              <a:t>정보</a:t>
            </a:r>
            <a:endParaRPr lang="en-US" altLang="ko-KR" sz="900">
              <a:solidFill>
                <a:schemeClr val="tx1"/>
              </a:solidFill>
            </a:endParaRPr>
          </a:p>
          <a:p>
            <a:pPr algn="ct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 명으로 다운로드</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파일</a:t>
            </a:r>
            <a:endParaRPr lang="en-US" altLang="ko-KR" sz="800" b="1">
              <a:solidFill>
                <a:schemeClr val="tx1"/>
              </a:solidFill>
              <a:latin typeface="+mn-ea"/>
            </a:endParaRPr>
          </a:p>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023992" y="4968618"/>
            <a:ext cx="0" cy="2853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48663FC6-5BAC-1CC2-C1B7-7B7277314F68}"/>
              </a:ext>
            </a:extLst>
          </p:cNvPr>
          <p:cNvCxnSpPr>
            <a:cxnSpLocks/>
          </p:cNvCxnSpPr>
          <p:nvPr/>
        </p:nvCxnSpPr>
        <p:spPr>
          <a:xfrm flipV="1">
            <a:off x="6527014" y="4968618"/>
            <a:ext cx="0" cy="296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id="{DF332D80-3713-3A0C-E48E-4777BB5EEBE5}"/>
              </a:ext>
            </a:extLst>
          </p:cNvPr>
          <p:cNvCxnSpPr>
            <a:cxnSpLocks/>
            <a:endCxn id="26" idx="1"/>
          </p:cNvCxnSpPr>
          <p:nvPr/>
        </p:nvCxnSpPr>
        <p:spPr>
          <a:xfrm>
            <a:off x="6962181" y="4703453"/>
            <a:ext cx="31193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pic>
        <p:nvPicPr>
          <p:cNvPr id="20" name="그림 19">
            <a:extLst>
              <a:ext uri="{FF2B5EF4-FFF2-40B4-BE49-F238E27FC236}">
                <a16:creationId xmlns:a16="http://schemas.microsoft.com/office/drawing/2014/main" id="{2D6D59CC-87E5-65EB-BB47-3EE1249215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629488" y="4010028"/>
            <a:ext cx="770079" cy="605243"/>
          </a:xfrm>
          <a:prstGeom prst="rect">
            <a:avLst/>
          </a:prstGeom>
        </p:spPr>
      </p:pic>
      <p:sp>
        <p:nvSpPr>
          <p:cNvPr id="22" name="직사각형 21">
            <a:extLst>
              <a:ext uri="{FF2B5EF4-FFF2-40B4-BE49-F238E27FC236}">
                <a16:creationId xmlns:a16="http://schemas.microsoft.com/office/drawing/2014/main" id="{5DB13FF8-EB30-4F07-B592-F608EB2B252C}"/>
              </a:ext>
            </a:extLst>
          </p:cNvPr>
          <p:cNvSpPr/>
          <p:nvPr/>
        </p:nvSpPr>
        <p:spPr>
          <a:xfrm>
            <a:off x="8647528" y="461380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6" name="사각형: 둥근 모서리 25">
            <a:extLst>
              <a:ext uri="{FF2B5EF4-FFF2-40B4-BE49-F238E27FC236}">
                <a16:creationId xmlns:a16="http://schemas.microsoft.com/office/drawing/2014/main" id="{28633A29-E2F7-6463-E7A1-F8865D7184BF}"/>
              </a:ext>
            </a:extLst>
          </p:cNvPr>
          <p:cNvSpPr/>
          <p:nvPr/>
        </p:nvSpPr>
        <p:spPr>
          <a:xfrm>
            <a:off x="7274115" y="4438288"/>
            <a:ext cx="873955" cy="5303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a:t>
            </a:r>
            <a:r>
              <a:rPr lang="en-US" altLang="ko-KR" sz="900">
                <a:solidFill>
                  <a:schemeClr val="tx1"/>
                </a:solidFill>
              </a:rPr>
              <a:t>ID</a:t>
            </a:r>
          </a:p>
          <a:p>
            <a:pPr algn="ctr"/>
            <a:r>
              <a:rPr lang="en-US" altLang="ko-KR" sz="900">
                <a:solidFill>
                  <a:schemeClr val="tx1"/>
                </a:solidFill>
              </a:rPr>
              <a:t>(UUID) </a:t>
            </a:r>
            <a:r>
              <a:rPr lang="ko-KR" altLang="en-US" sz="900">
                <a:solidFill>
                  <a:schemeClr val="tx1"/>
                </a:solidFill>
              </a:rPr>
              <a:t>저장명 검색 </a:t>
            </a:r>
          </a:p>
        </p:txBody>
      </p:sp>
      <p:cxnSp>
        <p:nvCxnSpPr>
          <p:cNvPr id="33" name="직선 화살표 연결선 32">
            <a:extLst>
              <a:ext uri="{FF2B5EF4-FFF2-40B4-BE49-F238E27FC236}">
                <a16:creationId xmlns:a16="http://schemas.microsoft.com/office/drawing/2014/main" id="{C517B1EC-D3AB-215C-AFA4-D5B6AF5763DA}"/>
              </a:ext>
            </a:extLst>
          </p:cNvPr>
          <p:cNvCxnSpPr>
            <a:cxnSpLocks/>
          </p:cNvCxnSpPr>
          <p:nvPr/>
        </p:nvCxnSpPr>
        <p:spPr>
          <a:xfrm>
            <a:off x="8165867" y="4575310"/>
            <a:ext cx="3534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5" name="순서도: 판단 34">
            <a:extLst>
              <a:ext uri="{FF2B5EF4-FFF2-40B4-BE49-F238E27FC236}">
                <a16:creationId xmlns:a16="http://schemas.microsoft.com/office/drawing/2014/main" id="{22A7BC27-54AE-2FD9-0B22-7A2EAD2EDF91}"/>
              </a:ext>
            </a:extLst>
          </p:cNvPr>
          <p:cNvSpPr/>
          <p:nvPr/>
        </p:nvSpPr>
        <p:spPr>
          <a:xfrm>
            <a:off x="7094563" y="378544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36" name="직선 화살표 연결선 35">
            <a:extLst>
              <a:ext uri="{FF2B5EF4-FFF2-40B4-BE49-F238E27FC236}">
                <a16:creationId xmlns:a16="http://schemas.microsoft.com/office/drawing/2014/main" id="{FCB7762C-C6C5-EF10-0083-FF1911C713AB}"/>
              </a:ext>
            </a:extLst>
          </p:cNvPr>
          <p:cNvCxnSpPr>
            <a:cxnSpLocks/>
            <a:endCxn id="35" idx="3"/>
          </p:cNvCxnSpPr>
          <p:nvPr/>
        </p:nvCxnSpPr>
        <p:spPr>
          <a:xfrm flipH="1">
            <a:off x="8317553" y="4018128"/>
            <a:ext cx="20175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716A2D50-A72F-DB54-8E55-7295E3243061}"/>
              </a:ext>
            </a:extLst>
          </p:cNvPr>
          <p:cNvCxnSpPr>
            <a:cxnSpLocks/>
          </p:cNvCxnSpPr>
          <p:nvPr/>
        </p:nvCxnSpPr>
        <p:spPr>
          <a:xfrm flipH="1">
            <a:off x="6924140" y="4018128"/>
            <a:ext cx="20175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675800A-AF52-1FA3-0A56-65ADD3F6CFBA}"/>
              </a:ext>
            </a:extLst>
          </p:cNvPr>
          <p:cNvCxnSpPr>
            <a:cxnSpLocks/>
          </p:cNvCxnSpPr>
          <p:nvPr/>
        </p:nvCxnSpPr>
        <p:spPr>
          <a:xfrm flipV="1">
            <a:off x="6641267" y="3452530"/>
            <a:ext cx="0" cy="42215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33B3491E-D85D-4EB8-E034-CFD0FA3F97FA}"/>
              </a:ext>
            </a:extLst>
          </p:cNvPr>
          <p:cNvCxnSpPr>
            <a:cxnSpLocks/>
            <a:stCxn id="35" idx="0"/>
          </p:cNvCxnSpPr>
          <p:nvPr/>
        </p:nvCxnSpPr>
        <p:spPr>
          <a:xfrm flipV="1">
            <a:off x="7706058" y="3240831"/>
            <a:ext cx="0" cy="5446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연결선: 꺾임 59">
            <a:extLst>
              <a:ext uri="{FF2B5EF4-FFF2-40B4-BE49-F238E27FC236}">
                <a16:creationId xmlns:a16="http://schemas.microsoft.com/office/drawing/2014/main" id="{37D28BA9-B8F3-DC53-04B2-E32A6EDF3E6A}"/>
              </a:ext>
            </a:extLst>
          </p:cNvPr>
          <p:cNvCxnSpPr>
            <a:cxnSpLocks/>
            <a:stCxn id="30" idx="3"/>
            <a:endCxn id="87" idx="1"/>
          </p:cNvCxnSpPr>
          <p:nvPr/>
        </p:nvCxnSpPr>
        <p:spPr>
          <a:xfrm>
            <a:off x="5186451" y="2900571"/>
            <a:ext cx="476660" cy="10306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4D343D79-7B9A-9B0A-2E99-4DE666B424ED}"/>
              </a:ext>
            </a:extLst>
          </p:cNvPr>
          <p:cNvSpPr txBox="1"/>
          <p:nvPr/>
        </p:nvSpPr>
        <p:spPr>
          <a:xfrm>
            <a:off x="7003767" y="3794584"/>
            <a:ext cx="263214" cy="215444"/>
          </a:xfrm>
          <a:prstGeom prst="rect">
            <a:avLst/>
          </a:prstGeom>
          <a:noFill/>
        </p:spPr>
        <p:txBody>
          <a:bodyPr wrap="none" rtlCol="0">
            <a:spAutoFit/>
          </a:bodyPr>
          <a:lstStyle/>
          <a:p>
            <a:r>
              <a:rPr lang="en-US" altLang="ko-KR" sz="800"/>
              <a:t>N</a:t>
            </a:r>
            <a:endParaRPr lang="ko-KR" altLang="en-US" sz="800"/>
          </a:p>
        </p:txBody>
      </p:sp>
      <p:sp>
        <p:nvSpPr>
          <p:cNvPr id="73" name="TextBox 72">
            <a:extLst>
              <a:ext uri="{FF2B5EF4-FFF2-40B4-BE49-F238E27FC236}">
                <a16:creationId xmlns:a16="http://schemas.microsoft.com/office/drawing/2014/main" id="{50E33E90-93B7-31F7-5948-9B6057097767}"/>
              </a:ext>
            </a:extLst>
          </p:cNvPr>
          <p:cNvSpPr txBox="1"/>
          <p:nvPr/>
        </p:nvSpPr>
        <p:spPr>
          <a:xfrm>
            <a:off x="7685362" y="3606131"/>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297918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245137" y="4548226"/>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저장</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저장</a:t>
            </a:r>
            <a:r>
              <a:rPr lang="en-US" altLang="ko-KR" sz="900">
                <a:latin typeface="+mn-ea"/>
              </a:rPr>
              <a:t>, </a:t>
            </a:r>
            <a:r>
              <a:rPr lang="ko-KR" altLang="en-US" sz="900">
                <a:latin typeface="+mn-ea"/>
              </a:rPr>
              <a:t>파일저장</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a:t>
            </a:r>
            <a:r>
              <a:rPr lang="en-US" altLang="ko-KR" sz="900">
                <a:solidFill>
                  <a:schemeClr val="tx1"/>
                </a:solidFill>
                <a:latin typeface="+mn-ea"/>
              </a:rPr>
              <a:t>insert</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en-US" altLang="ko-KR" sz="900">
                <a:solidFill>
                  <a:schemeClr val="tx1"/>
                </a:solidFill>
              </a:rPr>
              <a:t>Insert</a:t>
            </a:r>
            <a:endParaRPr lang="ko-KR" altLang="en-US" sz="900">
              <a:solidFill>
                <a:schemeClr val="tx1"/>
              </a:solidFill>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5" name="순서도: 판단 4">
            <a:extLst>
              <a:ext uri="{FF2B5EF4-FFF2-40B4-BE49-F238E27FC236}">
                <a16:creationId xmlns:a16="http://schemas.microsoft.com/office/drawing/2014/main" id="{B2EDF0E5-044B-E6EB-CAC9-E47DB38DA58A}"/>
              </a:ext>
            </a:extLst>
          </p:cNvPr>
          <p:cNvSpPr/>
          <p:nvPr/>
        </p:nvSpPr>
        <p:spPr>
          <a:xfrm>
            <a:off x="3662951" y="346499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 name="연결선: 꺾임 13">
            <a:extLst>
              <a:ext uri="{FF2B5EF4-FFF2-40B4-BE49-F238E27FC236}">
                <a16:creationId xmlns:a16="http://schemas.microsoft.com/office/drawing/2014/main" id="{EE928474-E1D2-120F-28A7-86E269414E53}"/>
              </a:ext>
            </a:extLst>
          </p:cNvPr>
          <p:cNvCxnSpPr>
            <a:cxnSpLocks/>
          </p:cNvCxnSpPr>
          <p:nvPr/>
        </p:nvCxnSpPr>
        <p:spPr>
          <a:xfrm rot="10800000" flipH="1">
            <a:off x="3662951" y="2090118"/>
            <a:ext cx="166591" cy="1988927"/>
          </a:xfrm>
          <a:prstGeom prst="bentConnector3">
            <a:avLst>
              <a:gd name="adj1" fmla="val -7972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7EB5F24F-772A-B149-B7A8-35D5C969E7AD}"/>
              </a:ext>
            </a:extLst>
          </p:cNvPr>
          <p:cNvCxnSpPr>
            <a:cxnSpLocks/>
            <a:stCxn id="30" idx="2"/>
            <a:endCxn id="5" idx="0"/>
          </p:cNvCxnSpPr>
          <p:nvPr/>
        </p:nvCxnSpPr>
        <p:spPr>
          <a:xfrm>
            <a:off x="4449178" y="3122177"/>
            <a:ext cx="10145" cy="34281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2F823C2B-BE84-0F27-7321-35FFCFC10B50}"/>
              </a:ext>
            </a:extLst>
          </p:cNvPr>
          <p:cNvCxnSpPr>
            <a:cxnSpLocks/>
            <a:stCxn id="5" idx="3"/>
            <a:endCxn id="87" idx="1"/>
          </p:cNvCxnSpPr>
          <p:nvPr/>
        </p:nvCxnSpPr>
        <p:spPr>
          <a:xfrm flipV="1">
            <a:off x="5255695" y="3176304"/>
            <a:ext cx="434710" cy="902741"/>
          </a:xfrm>
          <a:prstGeom prst="bentConnector3">
            <a:avLst>
              <a:gd name="adj1" fmla="val 6402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134" idx="3"/>
            <a:endCxn id="79" idx="1"/>
          </p:cNvCxnSpPr>
          <p:nvPr/>
        </p:nvCxnSpPr>
        <p:spPr>
          <a:xfrm>
            <a:off x="8724936" y="4717729"/>
            <a:ext cx="520201" cy="8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134" idx="0"/>
          </p:cNvCxnSpPr>
          <p:nvPr/>
        </p:nvCxnSpPr>
        <p:spPr>
          <a:xfrm rot="16200000" flipV="1">
            <a:off x="7074481" y="3249597"/>
            <a:ext cx="712996"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4" name="순서도: 판단 133">
            <a:extLst>
              <a:ext uri="{FF2B5EF4-FFF2-40B4-BE49-F238E27FC236}">
                <a16:creationId xmlns:a16="http://schemas.microsoft.com/office/drawing/2014/main" id="{01319E75-E150-47A1-9CE7-CB3D6784ED49}"/>
              </a:ext>
            </a:extLst>
          </p:cNvPr>
          <p:cNvSpPr/>
          <p:nvPr/>
        </p:nvSpPr>
        <p:spPr>
          <a:xfrm>
            <a:off x="7132192" y="4103680"/>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8" name="연결선: 꺾임 147">
            <a:extLst>
              <a:ext uri="{FF2B5EF4-FFF2-40B4-BE49-F238E27FC236}">
                <a16:creationId xmlns:a16="http://schemas.microsoft.com/office/drawing/2014/main" id="{1D7B7A79-AC4D-5C8C-4955-2D85CCB24B71}"/>
              </a:ext>
            </a:extLst>
          </p:cNvPr>
          <p:cNvCxnSpPr>
            <a:cxnSpLocks/>
            <a:stCxn id="134" idx="2"/>
          </p:cNvCxnSpPr>
          <p:nvPr/>
        </p:nvCxnSpPr>
        <p:spPr>
          <a:xfrm rot="5400000">
            <a:off x="7323663" y="4941508"/>
            <a:ext cx="214633" cy="995171"/>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p:cNvCxnSpPr>
          <p:nvPr/>
        </p:nvCxnSpPr>
        <p:spPr>
          <a:xfrm flipV="1">
            <a:off x="10296499" y="4701152"/>
            <a:ext cx="366338" cy="2858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6846CDBC-264E-1B03-8B25-EE50FE08EA95}"/>
              </a:ext>
            </a:extLst>
          </p:cNvPr>
          <p:cNvSpPr txBox="1"/>
          <p:nvPr/>
        </p:nvSpPr>
        <p:spPr>
          <a:xfrm>
            <a:off x="7736970" y="5330966"/>
            <a:ext cx="242374" cy="215444"/>
          </a:xfrm>
          <a:prstGeom prst="rect">
            <a:avLst/>
          </a:prstGeom>
          <a:noFill/>
        </p:spPr>
        <p:txBody>
          <a:bodyPr wrap="none" rtlCol="0">
            <a:spAutoFit/>
          </a:bodyPr>
          <a:lstStyle/>
          <a:p>
            <a:r>
              <a:rPr lang="en-US" altLang="ko-KR" sz="800"/>
              <a:t>Y</a:t>
            </a:r>
            <a:endParaRPr lang="ko-KR" altLang="en-US" sz="800"/>
          </a:p>
        </p:txBody>
      </p:sp>
      <p:sp>
        <p:nvSpPr>
          <p:cNvPr id="217" name="TextBox 216">
            <a:extLst>
              <a:ext uri="{FF2B5EF4-FFF2-40B4-BE49-F238E27FC236}">
                <a16:creationId xmlns:a16="http://schemas.microsoft.com/office/drawing/2014/main" id="{E15D01A1-CBF6-96A2-5925-FFD9556B7231}"/>
              </a:ext>
            </a:extLst>
          </p:cNvPr>
          <p:cNvSpPr txBox="1"/>
          <p:nvPr/>
        </p:nvSpPr>
        <p:spPr>
          <a:xfrm>
            <a:off x="8878764" y="4514294"/>
            <a:ext cx="242374" cy="215444"/>
          </a:xfrm>
          <a:prstGeom prst="rect">
            <a:avLst/>
          </a:prstGeom>
          <a:noFill/>
        </p:spPr>
        <p:txBody>
          <a:bodyPr wrap="none" rtlCol="0">
            <a:spAutoFit/>
          </a:bodyPr>
          <a:lstStyle/>
          <a:p>
            <a:r>
              <a:rPr lang="en-US" altLang="ko-KR" sz="800"/>
              <a:t>Y</a:t>
            </a:r>
            <a:endParaRPr lang="ko-KR" altLang="en-US" sz="800"/>
          </a:p>
        </p:txBody>
      </p:sp>
      <p:sp>
        <p:nvSpPr>
          <p:cNvPr id="218" name="TextBox 217">
            <a:extLst>
              <a:ext uri="{FF2B5EF4-FFF2-40B4-BE49-F238E27FC236}">
                <a16:creationId xmlns:a16="http://schemas.microsoft.com/office/drawing/2014/main" id="{054EA7EE-CD23-2065-F848-B7BB40799AD6}"/>
              </a:ext>
            </a:extLst>
          </p:cNvPr>
          <p:cNvSpPr txBox="1"/>
          <p:nvPr/>
        </p:nvSpPr>
        <p:spPr>
          <a:xfrm>
            <a:off x="9758271" y="5023791"/>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9664642" y="377745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5142A877-BF2D-9BAF-2B77-2732AD5713C9}"/>
              </a:ext>
            </a:extLst>
          </p:cNvPr>
          <p:cNvSpPr txBox="1"/>
          <p:nvPr/>
        </p:nvSpPr>
        <p:spPr>
          <a:xfrm>
            <a:off x="9101480" y="3939143"/>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44571" y="5191917"/>
            <a:ext cx="263214" cy="215444"/>
          </a:xfrm>
          <a:prstGeom prst="rect">
            <a:avLst/>
          </a:prstGeom>
          <a:noFill/>
        </p:spPr>
        <p:txBody>
          <a:bodyPr wrap="none" rtlCol="0">
            <a:spAutoFit/>
          </a:bodyPr>
          <a:lstStyle/>
          <a:p>
            <a:r>
              <a:rPr lang="en-US" altLang="ko-KR" sz="800"/>
              <a:t>N</a:t>
            </a:r>
            <a:endParaRPr lang="ko-KR" altLang="en-US" sz="800"/>
          </a:p>
        </p:txBody>
      </p:sp>
      <p:sp>
        <p:nvSpPr>
          <p:cNvPr id="224" name="TextBox 223">
            <a:extLst>
              <a:ext uri="{FF2B5EF4-FFF2-40B4-BE49-F238E27FC236}">
                <a16:creationId xmlns:a16="http://schemas.microsoft.com/office/drawing/2014/main" id="{AF073650-4BB2-CD1C-F258-C247845030DD}"/>
              </a:ext>
            </a:extLst>
          </p:cNvPr>
          <p:cNvSpPr txBox="1"/>
          <p:nvPr/>
        </p:nvSpPr>
        <p:spPr>
          <a:xfrm>
            <a:off x="7905859" y="3783096"/>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id="{FA086B3F-BA1A-C6E3-D22A-DFCA0DDF7B4B}"/>
              </a:ext>
            </a:extLst>
          </p:cNvPr>
          <p:cNvCxnSpPr>
            <a:cxnSpLocks/>
            <a:stCxn id="107" idx="3"/>
            <a:endCxn id="134" idx="1"/>
          </p:cNvCxnSpPr>
          <p:nvPr/>
        </p:nvCxnSpPr>
        <p:spPr>
          <a:xfrm>
            <a:off x="6943030" y="4458412"/>
            <a:ext cx="189162" cy="259317"/>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51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endCxn id="244" idx="0"/>
          </p:cNvCxnSpPr>
          <p:nvPr/>
        </p:nvCxnSpPr>
        <p:spPr>
          <a:xfrm flipH="1">
            <a:off x="4455516" y="2294094"/>
            <a:ext cx="3807" cy="27442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139179" y="4548226"/>
            <a:ext cx="1158096"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저장</a:t>
            </a:r>
            <a:r>
              <a:rPr lang="en-US" altLang="ko-KR" sz="900">
                <a:solidFill>
                  <a:schemeClr val="tx1"/>
                </a:solidFill>
              </a:rPr>
              <a:t>, </a:t>
            </a:r>
            <a:r>
              <a:rPr lang="ko-KR" altLang="en-US" sz="900">
                <a:solidFill>
                  <a:schemeClr val="tx1"/>
                </a:solidFill>
              </a:rPr>
              <a:t>삭제</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80971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30819" y="4178890"/>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수정</a:t>
            </a:r>
            <a:r>
              <a:rPr lang="en-US" altLang="ko-KR" sz="900">
                <a:latin typeface="+mn-ea"/>
              </a:rPr>
              <a:t>, </a:t>
            </a:r>
            <a:r>
              <a:rPr lang="ko-KR" altLang="en-US" sz="900">
                <a:latin typeface="+mn-ea"/>
              </a:rPr>
              <a:t>파일수정</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83999" y="5247818"/>
            <a:ext cx="1245427" cy="79379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83999" y="549577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703998" y="524955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88502" y="557136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a:t>
            </a:r>
            <a:r>
              <a:rPr lang="en-US" altLang="ko-KR" sz="900">
                <a:latin typeface="+mn-ea"/>
              </a:rPr>
              <a:t>update</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en-US" altLang="ko-KR" sz="900">
                <a:solidFill>
                  <a:schemeClr val="tx1"/>
                </a:solidFill>
              </a:rPr>
              <a:t>update</a:t>
            </a:r>
            <a:endParaRPr lang="ko-KR" altLang="en-US" sz="900">
              <a:solidFill>
                <a:schemeClr val="tx1"/>
              </a:solidFill>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5" name="순서도: 판단 4">
            <a:extLst>
              <a:ext uri="{FF2B5EF4-FFF2-40B4-BE49-F238E27FC236}">
                <a16:creationId xmlns:a16="http://schemas.microsoft.com/office/drawing/2014/main" id="{B2EDF0E5-044B-E6EB-CAC9-E47DB38DA58A}"/>
              </a:ext>
            </a:extLst>
          </p:cNvPr>
          <p:cNvSpPr/>
          <p:nvPr/>
        </p:nvSpPr>
        <p:spPr>
          <a:xfrm>
            <a:off x="3662951" y="346499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ko-KR" altLang="en-US" sz="750">
                <a:solidFill>
                  <a:schemeClr val="tx1"/>
                </a:solidFill>
                <a:latin typeface="+mn-ea"/>
              </a:rPr>
              <a:t>이하</a:t>
            </a:r>
            <a:endParaRPr lang="en-US" altLang="ko-KR" sz="750">
              <a:solidFill>
                <a:schemeClr val="tx1"/>
              </a:solidFill>
              <a:latin typeface="+mn-ea"/>
            </a:endParaRP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 name="연결선: 꺾임 13">
            <a:extLst>
              <a:ext uri="{FF2B5EF4-FFF2-40B4-BE49-F238E27FC236}">
                <a16:creationId xmlns:a16="http://schemas.microsoft.com/office/drawing/2014/main" id="{EE928474-E1D2-120F-28A7-86E269414E53}"/>
              </a:ext>
            </a:extLst>
          </p:cNvPr>
          <p:cNvCxnSpPr>
            <a:cxnSpLocks/>
          </p:cNvCxnSpPr>
          <p:nvPr/>
        </p:nvCxnSpPr>
        <p:spPr>
          <a:xfrm rot="10800000" flipH="1">
            <a:off x="3662951" y="2090118"/>
            <a:ext cx="166591" cy="1988927"/>
          </a:xfrm>
          <a:prstGeom prst="bentConnector3">
            <a:avLst>
              <a:gd name="adj1" fmla="val -7972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id="{2F823C2B-BE84-0F27-7321-35FFCFC10B50}"/>
              </a:ext>
            </a:extLst>
          </p:cNvPr>
          <p:cNvCxnSpPr>
            <a:cxnSpLocks/>
            <a:stCxn id="5" idx="3"/>
            <a:endCxn id="87" idx="1"/>
          </p:cNvCxnSpPr>
          <p:nvPr/>
        </p:nvCxnSpPr>
        <p:spPr>
          <a:xfrm flipV="1">
            <a:off x="5255695" y="3176304"/>
            <a:ext cx="434710" cy="902741"/>
          </a:xfrm>
          <a:prstGeom prst="bentConnector3">
            <a:avLst>
              <a:gd name="adj1" fmla="val 6402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134" idx="3"/>
            <a:endCxn id="79" idx="1"/>
          </p:cNvCxnSpPr>
          <p:nvPr/>
        </p:nvCxnSpPr>
        <p:spPr>
          <a:xfrm>
            <a:off x="8724936" y="4717729"/>
            <a:ext cx="414243" cy="8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3" idx="0"/>
          </p:cNvCxnSpPr>
          <p:nvPr/>
        </p:nvCxnSpPr>
        <p:spPr>
          <a:xfrm rot="16200000" flipV="1">
            <a:off x="7401964" y="2494798"/>
            <a:ext cx="61794" cy="99893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2568" y="2957666"/>
            <a:ext cx="1802771" cy="99526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89" idx="3"/>
            <a:endCxn id="175" idx="3"/>
          </p:cNvCxnSpPr>
          <p:nvPr/>
        </p:nvCxnSpPr>
        <p:spPr>
          <a:xfrm flipH="1" flipV="1">
            <a:off x="6849861" y="1629789"/>
            <a:ext cx="83533" cy="1222467"/>
          </a:xfrm>
          <a:prstGeom prst="bentConnector3">
            <a:avLst>
              <a:gd name="adj1" fmla="val -27366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4" name="순서도: 판단 133">
            <a:extLst>
              <a:ext uri="{FF2B5EF4-FFF2-40B4-BE49-F238E27FC236}">
                <a16:creationId xmlns:a16="http://schemas.microsoft.com/office/drawing/2014/main" id="{01319E75-E150-47A1-9CE7-CB3D6784ED49}"/>
              </a:ext>
            </a:extLst>
          </p:cNvPr>
          <p:cNvSpPr/>
          <p:nvPr/>
        </p:nvSpPr>
        <p:spPr>
          <a:xfrm>
            <a:off x="7132192" y="4103680"/>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ko-KR" altLang="en-US" sz="750">
                <a:solidFill>
                  <a:schemeClr val="tx1"/>
                </a:solidFill>
                <a:latin typeface="+mn-ea"/>
              </a:rPr>
              <a:t>이하</a:t>
            </a:r>
            <a:endParaRPr lang="en-US" altLang="ko-KR" sz="750">
              <a:solidFill>
                <a:schemeClr val="tx1"/>
              </a:solidFill>
              <a:latin typeface="+mn-ea"/>
            </a:endParaRP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8" name="연결선: 꺾임 147">
            <a:extLst>
              <a:ext uri="{FF2B5EF4-FFF2-40B4-BE49-F238E27FC236}">
                <a16:creationId xmlns:a16="http://schemas.microsoft.com/office/drawing/2014/main" id="{1D7B7A79-AC4D-5C8C-4955-2D85CCB24B71}"/>
              </a:ext>
            </a:extLst>
          </p:cNvPr>
          <p:cNvCxnSpPr>
            <a:cxnSpLocks/>
            <a:stCxn id="134" idx="1"/>
            <a:endCxn id="110" idx="3"/>
          </p:cNvCxnSpPr>
          <p:nvPr/>
        </p:nvCxnSpPr>
        <p:spPr>
          <a:xfrm rot="10800000" flipV="1">
            <a:off x="6926988" y="4717728"/>
            <a:ext cx="205204" cy="65493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660299" y="4725997"/>
            <a:ext cx="0" cy="5218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46987" y="5930025"/>
            <a:ext cx="2297375" cy="53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911493" y="5364456"/>
            <a:ext cx="2415465" cy="377721"/>
          </a:xfrm>
          <a:prstGeom prst="bentConnector3">
            <a:avLst>
              <a:gd name="adj1" fmla="val 3197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p:cNvCxnSpPr>
          <p:nvPr/>
        </p:nvCxnSpPr>
        <p:spPr>
          <a:xfrm flipV="1">
            <a:off x="10296499" y="4701152"/>
            <a:ext cx="366338" cy="2858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p:cNvCxnSpPr>
          <p:nvPr/>
        </p:nvCxnSpPr>
        <p:spPr>
          <a:xfrm rot="16200000" flipH="1">
            <a:off x="8203749" y="3582891"/>
            <a:ext cx="2210401" cy="971352"/>
          </a:xfrm>
          <a:prstGeom prst="bentConnector3">
            <a:avLst>
              <a:gd name="adj1" fmla="val 9176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6846CDBC-264E-1B03-8B25-EE50FE08EA95}"/>
              </a:ext>
            </a:extLst>
          </p:cNvPr>
          <p:cNvSpPr txBox="1"/>
          <p:nvPr/>
        </p:nvSpPr>
        <p:spPr>
          <a:xfrm>
            <a:off x="6968496" y="4533292"/>
            <a:ext cx="242374" cy="215444"/>
          </a:xfrm>
          <a:prstGeom prst="rect">
            <a:avLst/>
          </a:prstGeom>
          <a:noFill/>
        </p:spPr>
        <p:txBody>
          <a:bodyPr wrap="none" rtlCol="0">
            <a:spAutoFit/>
          </a:bodyPr>
          <a:lstStyle/>
          <a:p>
            <a:r>
              <a:rPr lang="en-US" altLang="ko-KR" sz="800"/>
              <a:t>Y</a:t>
            </a:r>
            <a:endParaRPr lang="ko-KR" altLang="en-US" sz="800"/>
          </a:p>
        </p:txBody>
      </p:sp>
      <p:sp>
        <p:nvSpPr>
          <p:cNvPr id="217" name="TextBox 216">
            <a:extLst>
              <a:ext uri="{FF2B5EF4-FFF2-40B4-BE49-F238E27FC236}">
                <a16:creationId xmlns:a16="http://schemas.microsoft.com/office/drawing/2014/main" id="{E15D01A1-CBF6-96A2-5925-FFD9556B7231}"/>
              </a:ext>
            </a:extLst>
          </p:cNvPr>
          <p:cNvSpPr txBox="1"/>
          <p:nvPr/>
        </p:nvSpPr>
        <p:spPr>
          <a:xfrm>
            <a:off x="8878764" y="4514294"/>
            <a:ext cx="242374" cy="215444"/>
          </a:xfrm>
          <a:prstGeom prst="rect">
            <a:avLst/>
          </a:prstGeom>
          <a:noFill/>
        </p:spPr>
        <p:txBody>
          <a:bodyPr wrap="none" rtlCol="0">
            <a:spAutoFit/>
          </a:bodyPr>
          <a:lstStyle/>
          <a:p>
            <a:r>
              <a:rPr lang="en-US" altLang="ko-KR" sz="800"/>
              <a:t>Y</a:t>
            </a:r>
            <a:endParaRPr lang="ko-KR" altLang="en-US" sz="800"/>
          </a:p>
        </p:txBody>
      </p:sp>
      <p:sp>
        <p:nvSpPr>
          <p:cNvPr id="218" name="TextBox 217">
            <a:extLst>
              <a:ext uri="{FF2B5EF4-FFF2-40B4-BE49-F238E27FC236}">
                <a16:creationId xmlns:a16="http://schemas.microsoft.com/office/drawing/2014/main" id="{054EA7EE-CD23-2065-F848-B7BB40799AD6}"/>
              </a:ext>
            </a:extLst>
          </p:cNvPr>
          <p:cNvSpPr txBox="1"/>
          <p:nvPr/>
        </p:nvSpPr>
        <p:spPr>
          <a:xfrm>
            <a:off x="9713059" y="3767049"/>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7966383" y="3760546"/>
            <a:ext cx="389850" cy="215444"/>
          </a:xfrm>
          <a:prstGeom prst="rect">
            <a:avLst/>
          </a:prstGeom>
          <a:noFill/>
        </p:spPr>
        <p:txBody>
          <a:bodyPr wrap="none" rtlCol="0">
            <a:spAutoFit/>
          </a:bodyPr>
          <a:lstStyle/>
          <a:p>
            <a:r>
              <a:rPr lang="ko-KR" altLang="en-US" sz="800"/>
              <a:t>같음</a:t>
            </a:r>
          </a:p>
        </p:txBody>
      </p:sp>
      <p:sp>
        <p:nvSpPr>
          <p:cNvPr id="222" name="TextBox 221">
            <a:extLst>
              <a:ext uri="{FF2B5EF4-FFF2-40B4-BE49-F238E27FC236}">
                <a16:creationId xmlns:a16="http://schemas.microsoft.com/office/drawing/2014/main" id="{5142A877-BF2D-9BAF-2B77-2732AD5713C9}"/>
              </a:ext>
            </a:extLst>
          </p:cNvPr>
          <p:cNvSpPr txBox="1"/>
          <p:nvPr/>
        </p:nvSpPr>
        <p:spPr>
          <a:xfrm>
            <a:off x="9067907" y="3930615"/>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12755" y="5132673"/>
            <a:ext cx="263214" cy="215444"/>
          </a:xfrm>
          <a:prstGeom prst="rect">
            <a:avLst/>
          </a:prstGeom>
          <a:noFill/>
        </p:spPr>
        <p:txBody>
          <a:bodyPr wrap="none" rtlCol="0">
            <a:spAutoFit/>
          </a:bodyPr>
          <a:lstStyle/>
          <a:p>
            <a:r>
              <a:rPr lang="en-US" altLang="ko-KR" sz="800"/>
              <a:t>N</a:t>
            </a:r>
            <a:endParaRPr lang="ko-KR" altLang="en-US" sz="800"/>
          </a:p>
        </p:txBody>
      </p:sp>
      <p:sp>
        <p:nvSpPr>
          <p:cNvPr id="3" name="순서도: 판단 2">
            <a:extLst>
              <a:ext uri="{FF2B5EF4-FFF2-40B4-BE49-F238E27FC236}">
                <a16:creationId xmlns:a16="http://schemas.microsoft.com/office/drawing/2014/main" id="{19F07617-741C-3BAB-ADE8-9046E47E9F65}"/>
              </a:ext>
            </a:extLst>
          </p:cNvPr>
          <p:cNvSpPr/>
          <p:nvPr/>
        </p:nvSpPr>
        <p:spPr>
          <a:xfrm>
            <a:off x="7238896" y="3025162"/>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cxnSp>
        <p:nvCxnSpPr>
          <p:cNvPr id="8" name="연결선: 꺾임 7">
            <a:extLst>
              <a:ext uri="{FF2B5EF4-FFF2-40B4-BE49-F238E27FC236}">
                <a16:creationId xmlns:a16="http://schemas.microsoft.com/office/drawing/2014/main" id="{AA8DA62A-DE64-0FA8-2F67-E39E5D71A1A2}"/>
              </a:ext>
            </a:extLst>
          </p:cNvPr>
          <p:cNvCxnSpPr>
            <a:cxnSpLocks/>
            <a:stCxn id="104" idx="3"/>
            <a:endCxn id="3" idx="1"/>
          </p:cNvCxnSpPr>
          <p:nvPr/>
        </p:nvCxnSpPr>
        <p:spPr>
          <a:xfrm flipV="1">
            <a:off x="6935769" y="3440292"/>
            <a:ext cx="303127" cy="592569"/>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직선 화살표 연결선 14">
            <a:extLst>
              <a:ext uri="{FF2B5EF4-FFF2-40B4-BE49-F238E27FC236}">
                <a16:creationId xmlns:a16="http://schemas.microsoft.com/office/drawing/2014/main" id="{73950614-D2D0-B93A-AEE1-B9DB5EF7B83D}"/>
              </a:ext>
            </a:extLst>
          </p:cNvPr>
          <p:cNvCxnSpPr>
            <a:cxnSpLocks/>
            <a:stCxn id="3" idx="2"/>
            <a:endCxn id="134" idx="0"/>
          </p:cNvCxnSpPr>
          <p:nvPr/>
        </p:nvCxnSpPr>
        <p:spPr>
          <a:xfrm flipH="1">
            <a:off x="7928564" y="3855421"/>
            <a:ext cx="3764" cy="2482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DCBB1E8-4D8A-4E31-F8DD-F1EA2488DF10}"/>
              </a:ext>
            </a:extLst>
          </p:cNvPr>
          <p:cNvSpPr txBox="1"/>
          <p:nvPr/>
        </p:nvSpPr>
        <p:spPr>
          <a:xfrm>
            <a:off x="8015830" y="2940665"/>
            <a:ext cx="389850" cy="215444"/>
          </a:xfrm>
          <a:prstGeom prst="rect">
            <a:avLst/>
          </a:prstGeom>
          <a:noFill/>
        </p:spPr>
        <p:txBody>
          <a:bodyPr wrap="none" rtlCol="0">
            <a:spAutoFit/>
          </a:bodyPr>
          <a:lstStyle/>
          <a:p>
            <a:r>
              <a:rPr lang="ko-KR" altLang="en-US" sz="800"/>
              <a:t>다름</a:t>
            </a:r>
          </a:p>
        </p:txBody>
      </p:sp>
      <p:cxnSp>
        <p:nvCxnSpPr>
          <p:cNvPr id="227" name="연결선: 꺾임 226">
            <a:extLst>
              <a:ext uri="{FF2B5EF4-FFF2-40B4-BE49-F238E27FC236}">
                <a16:creationId xmlns:a16="http://schemas.microsoft.com/office/drawing/2014/main" id="{5B9D5000-54C0-E156-5D7D-888AB34409C0}"/>
              </a:ext>
            </a:extLst>
          </p:cNvPr>
          <p:cNvCxnSpPr>
            <a:cxnSpLocks/>
          </p:cNvCxnSpPr>
          <p:nvPr/>
        </p:nvCxnSpPr>
        <p:spPr>
          <a:xfrm rot="10800000" flipV="1">
            <a:off x="6958206" y="3965016"/>
            <a:ext cx="1320838" cy="20431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3" name="연결선: 꺾임 232">
            <a:extLst>
              <a:ext uri="{FF2B5EF4-FFF2-40B4-BE49-F238E27FC236}">
                <a16:creationId xmlns:a16="http://schemas.microsoft.com/office/drawing/2014/main" id="{F78410C5-8222-0C9C-3291-9441799393A4}"/>
              </a:ext>
            </a:extLst>
          </p:cNvPr>
          <p:cNvCxnSpPr>
            <a:cxnSpLocks/>
            <a:endCxn id="156" idx="1"/>
          </p:cNvCxnSpPr>
          <p:nvPr/>
        </p:nvCxnSpPr>
        <p:spPr>
          <a:xfrm>
            <a:off x="8276833" y="3965016"/>
            <a:ext cx="987219" cy="179892"/>
          </a:xfrm>
          <a:prstGeom prst="bentConnector3">
            <a:avLst>
              <a:gd name="adj1" fmla="val 3147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4" name="사각형: 둥근 모서리 243">
            <a:extLst>
              <a:ext uri="{FF2B5EF4-FFF2-40B4-BE49-F238E27FC236}">
                <a16:creationId xmlns:a16="http://schemas.microsoft.com/office/drawing/2014/main" id="{E8F39FA0-EE46-3B7D-DB5E-B03893A2E95F}"/>
              </a:ext>
            </a:extLst>
          </p:cNvPr>
          <p:cNvSpPr/>
          <p:nvPr/>
        </p:nvSpPr>
        <p:spPr>
          <a:xfrm>
            <a:off x="3866033" y="2568520"/>
            <a:ext cx="1178966" cy="680143"/>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수정 요청</a:t>
            </a:r>
          </a:p>
        </p:txBody>
      </p:sp>
      <p:cxnSp>
        <p:nvCxnSpPr>
          <p:cNvPr id="245" name="직선 화살표 연결선 244">
            <a:extLst>
              <a:ext uri="{FF2B5EF4-FFF2-40B4-BE49-F238E27FC236}">
                <a16:creationId xmlns:a16="http://schemas.microsoft.com/office/drawing/2014/main" id="{918AFD40-B5D8-6C0A-976D-2C5F59B6A030}"/>
              </a:ext>
            </a:extLst>
          </p:cNvPr>
          <p:cNvCxnSpPr>
            <a:cxnSpLocks/>
            <a:stCxn id="244" idx="2"/>
            <a:endCxn id="5" idx="0"/>
          </p:cNvCxnSpPr>
          <p:nvPr/>
        </p:nvCxnSpPr>
        <p:spPr>
          <a:xfrm>
            <a:off x="4455516" y="3248663"/>
            <a:ext cx="3807" cy="21633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5E2A079-6E25-AABF-7F7D-B7B0DBC701F6}"/>
              </a:ext>
            </a:extLst>
          </p:cNvPr>
          <p:cNvSpPr txBox="1"/>
          <p:nvPr/>
        </p:nvSpPr>
        <p:spPr>
          <a:xfrm>
            <a:off x="9736784" y="4981030"/>
            <a:ext cx="242374" cy="215444"/>
          </a:xfrm>
          <a:prstGeom prst="rect">
            <a:avLst/>
          </a:prstGeom>
          <a:noFill/>
        </p:spPr>
        <p:txBody>
          <a:bodyPr wrap="none" rtlCol="0">
            <a:spAutoFit/>
          </a:bodyPr>
          <a:lstStyle/>
          <a:p>
            <a:r>
              <a:rPr lang="en-US" altLang="ko-KR" sz="800"/>
              <a:t>Y</a:t>
            </a:r>
            <a:endParaRPr lang="ko-KR" altLang="en-US" sz="800"/>
          </a:p>
        </p:txBody>
      </p:sp>
      <p:cxnSp>
        <p:nvCxnSpPr>
          <p:cNvPr id="37" name="연결선: 꺾임 36">
            <a:extLst>
              <a:ext uri="{FF2B5EF4-FFF2-40B4-BE49-F238E27FC236}">
                <a16:creationId xmlns:a16="http://schemas.microsoft.com/office/drawing/2014/main" id="{53F9A009-B0B5-AB55-A4AE-95012EEAB00F}"/>
              </a:ext>
            </a:extLst>
          </p:cNvPr>
          <p:cNvCxnSpPr>
            <a:cxnSpLocks/>
            <a:stCxn id="134" idx="2"/>
          </p:cNvCxnSpPr>
          <p:nvPr/>
        </p:nvCxnSpPr>
        <p:spPr>
          <a:xfrm rot="5400000" flipH="1" flipV="1">
            <a:off x="8209580" y="4718084"/>
            <a:ext cx="332677" cy="894710"/>
          </a:xfrm>
          <a:prstGeom prst="bentConnector4">
            <a:avLst>
              <a:gd name="adj1" fmla="val -47773"/>
              <a:gd name="adj2" fmla="val 6433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D75D29D-BAB7-4F18-C75D-9C1A8A50AD7B}"/>
              </a:ext>
            </a:extLst>
          </p:cNvPr>
          <p:cNvSpPr txBox="1"/>
          <p:nvPr/>
        </p:nvSpPr>
        <p:spPr>
          <a:xfrm>
            <a:off x="7906762" y="5294874"/>
            <a:ext cx="263214" cy="215444"/>
          </a:xfrm>
          <a:prstGeom prst="rect">
            <a:avLst/>
          </a:prstGeom>
          <a:noFill/>
        </p:spPr>
        <p:txBody>
          <a:bodyPr wrap="none" rtlCol="0">
            <a:spAutoFit/>
          </a:bodyPr>
          <a:lstStyle/>
          <a:p>
            <a:r>
              <a:rPr lang="en-US" altLang="ko-KR" sz="800"/>
              <a:t>N</a:t>
            </a:r>
            <a:endParaRPr lang="ko-KR" altLang="en-US" sz="800"/>
          </a:p>
        </p:txBody>
      </p:sp>
    </p:spTree>
    <p:extLst>
      <p:ext uri="{BB962C8B-B14F-4D97-AF65-F5344CB8AC3E}">
        <p14:creationId xmlns:p14="http://schemas.microsoft.com/office/powerpoint/2010/main" val="181932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삭제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262174" y="447874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삭제</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삭제</a:t>
            </a:r>
            <a:r>
              <a:rPr lang="en-US" altLang="ko-KR" sz="900">
                <a:latin typeface="+mn-ea"/>
              </a:rPr>
              <a:t>, </a:t>
            </a:r>
            <a:r>
              <a:rPr lang="ko-KR" altLang="en-US" sz="900">
                <a:latin typeface="+mn-ea"/>
              </a:rPr>
              <a:t>파일삭제</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삭제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ko-KR" altLang="en-US" sz="900">
                <a:solidFill>
                  <a:schemeClr val="tx1"/>
                </a:solidFill>
              </a:rPr>
              <a:t>삭제</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cxnSp>
        <p:nvCxnSpPr>
          <p:cNvPr id="33" name="연결선: 꺾임 32">
            <a:extLst>
              <a:ext uri="{FF2B5EF4-FFF2-40B4-BE49-F238E27FC236}">
                <a16:creationId xmlns:a16="http://schemas.microsoft.com/office/drawing/2014/main" id="{2F823C2B-BE84-0F27-7321-35FFCFC10B50}"/>
              </a:ext>
            </a:extLst>
          </p:cNvPr>
          <p:cNvCxnSpPr>
            <a:cxnSpLocks/>
            <a:stCxn id="30" idx="3"/>
            <a:endCxn id="87" idx="1"/>
          </p:cNvCxnSpPr>
          <p:nvPr/>
        </p:nvCxnSpPr>
        <p:spPr>
          <a:xfrm>
            <a:off x="5038661" y="2845349"/>
            <a:ext cx="651744" cy="3309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4" idx="3"/>
            <a:endCxn id="79" idx="1"/>
          </p:cNvCxnSpPr>
          <p:nvPr/>
        </p:nvCxnSpPr>
        <p:spPr>
          <a:xfrm flipV="1">
            <a:off x="8621996" y="4656512"/>
            <a:ext cx="640178" cy="17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4" idx="0"/>
          </p:cNvCxnSpPr>
          <p:nvPr/>
        </p:nvCxnSpPr>
        <p:spPr>
          <a:xfrm rot="16200000" flipV="1">
            <a:off x="7004747" y="3319331"/>
            <a:ext cx="852464"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8" name="연결선: 꺾임 147">
            <a:extLst>
              <a:ext uri="{FF2B5EF4-FFF2-40B4-BE49-F238E27FC236}">
                <a16:creationId xmlns:a16="http://schemas.microsoft.com/office/drawing/2014/main" id="{1D7B7A79-AC4D-5C8C-4955-2D85CCB24B71}"/>
              </a:ext>
            </a:extLst>
          </p:cNvPr>
          <p:cNvCxnSpPr>
            <a:cxnSpLocks/>
            <a:stCxn id="4" idx="2"/>
          </p:cNvCxnSpPr>
          <p:nvPr/>
        </p:nvCxnSpPr>
        <p:spPr>
          <a:xfrm rot="5400000">
            <a:off x="7194480" y="4812325"/>
            <a:ext cx="473003" cy="99516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a:stCxn id="79" idx="3"/>
          </p:cNvCxnSpPr>
          <p:nvPr/>
        </p:nvCxnSpPr>
        <p:spPr>
          <a:xfrm>
            <a:off x="10314311" y="4656512"/>
            <a:ext cx="348526" cy="88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054EA7EE-CD23-2065-F848-B7BB40799AD6}"/>
              </a:ext>
            </a:extLst>
          </p:cNvPr>
          <p:cNvSpPr txBox="1"/>
          <p:nvPr/>
        </p:nvSpPr>
        <p:spPr>
          <a:xfrm>
            <a:off x="9763270" y="5005478"/>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9718478" y="3759610"/>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5142A877-BF2D-9BAF-2B77-2732AD5713C9}"/>
              </a:ext>
            </a:extLst>
          </p:cNvPr>
          <p:cNvSpPr txBox="1"/>
          <p:nvPr/>
        </p:nvSpPr>
        <p:spPr>
          <a:xfrm>
            <a:off x="9061227" y="3938611"/>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49570" y="5168713"/>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id="{FA086B3F-BA1A-C6E3-D22A-DFCA0DDF7B4B}"/>
              </a:ext>
            </a:extLst>
          </p:cNvPr>
          <p:cNvCxnSpPr>
            <a:cxnSpLocks/>
            <a:stCxn id="107" idx="3"/>
            <a:endCxn id="4" idx="1"/>
          </p:cNvCxnSpPr>
          <p:nvPr/>
        </p:nvCxnSpPr>
        <p:spPr>
          <a:xfrm>
            <a:off x="6943030" y="4458412"/>
            <a:ext cx="292102" cy="199866"/>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순서도: 판단 3">
            <a:extLst>
              <a:ext uri="{FF2B5EF4-FFF2-40B4-BE49-F238E27FC236}">
                <a16:creationId xmlns:a16="http://schemas.microsoft.com/office/drawing/2014/main" id="{771EC9D3-4805-8809-3E83-BF858C960E11}"/>
              </a:ext>
            </a:extLst>
          </p:cNvPr>
          <p:cNvSpPr/>
          <p:nvPr/>
        </p:nvSpPr>
        <p:spPr>
          <a:xfrm>
            <a:off x="7235132" y="4243148"/>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sp>
        <p:nvSpPr>
          <p:cNvPr id="3" name="TextBox 2">
            <a:extLst>
              <a:ext uri="{FF2B5EF4-FFF2-40B4-BE49-F238E27FC236}">
                <a16:creationId xmlns:a16="http://schemas.microsoft.com/office/drawing/2014/main" id="{3979FD36-7F29-A610-AAF4-C3E4EE7758A3}"/>
              </a:ext>
            </a:extLst>
          </p:cNvPr>
          <p:cNvSpPr txBox="1"/>
          <p:nvPr/>
        </p:nvSpPr>
        <p:spPr>
          <a:xfrm>
            <a:off x="7889202" y="5084833"/>
            <a:ext cx="389850" cy="215444"/>
          </a:xfrm>
          <a:prstGeom prst="rect">
            <a:avLst/>
          </a:prstGeom>
          <a:noFill/>
        </p:spPr>
        <p:txBody>
          <a:bodyPr wrap="none" rtlCol="0">
            <a:spAutoFit/>
          </a:bodyPr>
          <a:lstStyle/>
          <a:p>
            <a:r>
              <a:rPr lang="ko-KR" altLang="en-US" sz="800"/>
              <a:t>같음</a:t>
            </a:r>
          </a:p>
        </p:txBody>
      </p:sp>
      <p:sp>
        <p:nvSpPr>
          <p:cNvPr id="5" name="TextBox 4">
            <a:extLst>
              <a:ext uri="{FF2B5EF4-FFF2-40B4-BE49-F238E27FC236}">
                <a16:creationId xmlns:a16="http://schemas.microsoft.com/office/drawing/2014/main" id="{CFA664AA-5DB7-AA36-26D0-ABAFDCBF6480}"/>
              </a:ext>
            </a:extLst>
          </p:cNvPr>
          <p:cNvSpPr txBox="1"/>
          <p:nvPr/>
        </p:nvSpPr>
        <p:spPr>
          <a:xfrm>
            <a:off x="8532018" y="4464568"/>
            <a:ext cx="389850" cy="215444"/>
          </a:xfrm>
          <a:prstGeom prst="rect">
            <a:avLst/>
          </a:prstGeom>
          <a:noFill/>
        </p:spPr>
        <p:txBody>
          <a:bodyPr wrap="none" rtlCol="0">
            <a:spAutoFit/>
          </a:bodyPr>
          <a:lstStyle/>
          <a:p>
            <a:r>
              <a:rPr lang="ko-KR" altLang="en-US" sz="800"/>
              <a:t>같음</a:t>
            </a:r>
          </a:p>
        </p:txBody>
      </p:sp>
      <p:sp>
        <p:nvSpPr>
          <p:cNvPr id="8" name="TextBox 7">
            <a:extLst>
              <a:ext uri="{FF2B5EF4-FFF2-40B4-BE49-F238E27FC236}">
                <a16:creationId xmlns:a16="http://schemas.microsoft.com/office/drawing/2014/main" id="{AB7330B1-578D-882A-1E78-35B426311DAF}"/>
              </a:ext>
            </a:extLst>
          </p:cNvPr>
          <p:cNvSpPr txBox="1"/>
          <p:nvPr/>
        </p:nvSpPr>
        <p:spPr>
          <a:xfrm>
            <a:off x="7870269" y="4065377"/>
            <a:ext cx="389850" cy="215444"/>
          </a:xfrm>
          <a:prstGeom prst="rect">
            <a:avLst/>
          </a:prstGeom>
          <a:noFill/>
        </p:spPr>
        <p:txBody>
          <a:bodyPr wrap="none" rtlCol="0">
            <a:spAutoFit/>
          </a:bodyPr>
          <a:lstStyle/>
          <a:p>
            <a:r>
              <a:rPr lang="ko-KR" altLang="en-US" sz="800"/>
              <a:t>다름</a:t>
            </a:r>
          </a:p>
        </p:txBody>
      </p:sp>
    </p:spTree>
    <p:extLst>
      <p:ext uri="{BB962C8B-B14F-4D97-AF65-F5344CB8AC3E}">
        <p14:creationId xmlns:p14="http://schemas.microsoft.com/office/powerpoint/2010/main" val="15365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0"/>
            <a:endCxn id="30" idx="2"/>
          </p:cNvCxnSpPr>
          <p:nvPr/>
        </p:nvCxnSpPr>
        <p:spPr>
          <a:xfrm flipH="1" flipV="1">
            <a:off x="4531837" y="1687396"/>
            <a:ext cx="7674" cy="17363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4005768" y="1158414"/>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cxnSp>
        <p:nvCxnSpPr>
          <p:cNvPr id="137" name="직선 화살표 연결선 136">
            <a:extLst>
              <a:ext uri="{FF2B5EF4-FFF2-40B4-BE49-F238E27FC236}">
                <a16:creationId xmlns:a16="http://schemas.microsoft.com/office/drawing/2014/main" id="{65A86D2F-0DF1-04F4-1015-E1681F61A492}"/>
              </a:ext>
            </a:extLst>
          </p:cNvPr>
          <p:cNvCxnSpPr>
            <a:cxnSpLocks/>
            <a:stCxn id="175" idx="1"/>
            <a:endCxn id="38" idx="3"/>
          </p:cNvCxnSpPr>
          <p:nvPr/>
        </p:nvCxnSpPr>
        <p:spPr>
          <a:xfrm flipH="1" flipV="1">
            <a:off x="5162224" y="2098346"/>
            <a:ext cx="424928" cy="396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37515" y="256881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57905" y="1422905"/>
            <a:ext cx="5905044" cy="29440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true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39511" y="2304280"/>
            <a:ext cx="3013" cy="26453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95837" y="4237265"/>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목록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a:off x="4539511" y="2304280"/>
            <a:ext cx="0" cy="3597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3442" y="2664009"/>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0" idx="3"/>
          </p:cNvCxnSpPr>
          <p:nvPr/>
        </p:nvCxnSpPr>
        <p:spPr>
          <a:xfrm>
            <a:off x="5065579" y="2928500"/>
            <a:ext cx="561939" cy="56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270029" y="3443988"/>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3" idx="2"/>
          </p:cNvCxnSpPr>
          <p:nvPr/>
        </p:nvCxnSpPr>
        <p:spPr>
          <a:xfrm rot="10800000">
            <a:off x="8255406" y="3245848"/>
            <a:ext cx="1544361" cy="182697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p:cNvCxnSpPr>
          <p:nvPr/>
        </p:nvCxnSpPr>
        <p:spPr>
          <a:xfrm flipH="1" flipV="1">
            <a:off x="10418926" y="2527972"/>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Tree>
    <p:extLst>
      <p:ext uri="{BB962C8B-B14F-4D97-AF65-F5344CB8AC3E}">
        <p14:creationId xmlns:p14="http://schemas.microsoft.com/office/powerpoint/2010/main" val="40748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72038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p:cNvCxnSpPr>
          <p:nvPr/>
        </p:nvCxnSpPr>
        <p:spPr>
          <a:xfrm>
            <a:off x="1343101" y="2363492"/>
            <a:ext cx="0" cy="3597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829812" y="555121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6847852" y="6154989"/>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3700925" y="5849100"/>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p:cNvCxnSpPr>
          <p:nvPr/>
        </p:nvCxnSpPr>
        <p:spPr>
          <a:xfrm>
            <a:off x="1869169" y="2987712"/>
            <a:ext cx="561939" cy="56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9" name="사각형: 둥근 모서리 78">
            <a:extLst>
              <a:ext uri="{FF2B5EF4-FFF2-40B4-BE49-F238E27FC236}">
                <a16:creationId xmlns:a16="http://schemas.microsoft.com/office/drawing/2014/main" id="{655D8D84-829E-A093-E524-E86BEC32C280}"/>
              </a:ext>
            </a:extLst>
          </p:cNvPr>
          <p:cNvSpPr/>
          <p:nvPr/>
        </p:nvSpPr>
        <p:spPr>
          <a:xfrm>
            <a:off x="4290545" y="56760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2466701" y="261395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46670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48670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464262" y="330004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48669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50474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466701" y="3938516"/>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46670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48670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431108" y="47248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464262" y="4719038"/>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504740" y="4209391"/>
            <a:ext cx="1222990" cy="461665"/>
          </a:xfrm>
          <a:prstGeom prst="rect">
            <a:avLst/>
          </a:prstGeom>
          <a:noFill/>
        </p:spPr>
        <p:txBody>
          <a:bodyPr wrap="square" rtlCol="0">
            <a:spAutoFit/>
          </a:bodyPr>
          <a:lstStyle/>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247561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47561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49561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46426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46426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47793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6701958" y="435318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5351635" y="5844188"/>
            <a:ext cx="1350323" cy="49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6603356" y="489934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69644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35579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073619" y="350320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3062731" y="4914083"/>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p:cNvCxnSpPr>
          <p:nvPr/>
        </p:nvCxnSpPr>
        <p:spPr>
          <a:xfrm rot="10800000">
            <a:off x="5217203" y="57850"/>
            <a:ext cx="1479244" cy="665758"/>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66080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68229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98729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27957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7804589" y="6237517"/>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444587" y="1117271"/>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50493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6617686" y="3591167"/>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6617686" y="383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6637685" y="3592902"/>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6594292" y="386082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6596468" y="2846654"/>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6596468" y="30946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6616467" y="2848389"/>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6573074" y="311630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483582" y="52639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483582" y="7743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503581" y="528130"/>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460188" y="79605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7214851" y="5364711"/>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7227961" y="4717222"/>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7217006" y="4050105"/>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7219182" y="3305592"/>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p:cNvCxnSpPr>
          <p:nvPr/>
        </p:nvCxnSpPr>
        <p:spPr>
          <a:xfrm flipH="1" flipV="1">
            <a:off x="7222516" y="258718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7227275" y="1799063"/>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005959" y="1604978"/>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173095" y="165709"/>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173095" y="413665"/>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193094" y="167444"/>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170656" y="85179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193093" y="851799"/>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211134" y="436584"/>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815812" y="2745066"/>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5" name="순서도: 처리 4">
            <a:extLst>
              <a:ext uri="{FF2B5EF4-FFF2-40B4-BE49-F238E27FC236}">
                <a16:creationId xmlns:a16="http://schemas.microsoft.com/office/drawing/2014/main" id="{00077DA4-7DF7-A230-5F57-38B23DFFFFAC}"/>
              </a:ext>
            </a:extLst>
          </p:cNvPr>
          <p:cNvSpPr/>
          <p:nvPr/>
        </p:nvSpPr>
        <p:spPr>
          <a:xfrm>
            <a:off x="10074121" y="1893277"/>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id="{8D8C9573-F9A8-81CB-6A97-57C0843EC6C8}"/>
              </a:ext>
            </a:extLst>
          </p:cNvPr>
          <p:cNvCxnSpPr>
            <a:cxnSpLocks/>
          </p:cNvCxnSpPr>
          <p:nvPr/>
        </p:nvCxnSpPr>
        <p:spPr>
          <a:xfrm>
            <a:off x="10074121" y="2141233"/>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7397800-21A2-8ED7-2A79-32279F310DB2}"/>
              </a:ext>
            </a:extLst>
          </p:cNvPr>
          <p:cNvSpPr txBox="1"/>
          <p:nvPr/>
        </p:nvSpPr>
        <p:spPr>
          <a:xfrm>
            <a:off x="10094120" y="1895012"/>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 name="TextBox 9">
            <a:extLst>
              <a:ext uri="{FF2B5EF4-FFF2-40B4-BE49-F238E27FC236}">
                <a16:creationId xmlns:a16="http://schemas.microsoft.com/office/drawing/2014/main" id="{D9B73A58-6B3C-24AD-3D39-C2B8CBBA8A1A}"/>
              </a:ext>
            </a:extLst>
          </p:cNvPr>
          <p:cNvSpPr txBox="1"/>
          <p:nvPr/>
        </p:nvSpPr>
        <p:spPr>
          <a:xfrm>
            <a:off x="10038528" y="267956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3" name="직선 연결선 12">
            <a:extLst>
              <a:ext uri="{FF2B5EF4-FFF2-40B4-BE49-F238E27FC236}">
                <a16:creationId xmlns:a16="http://schemas.microsoft.com/office/drawing/2014/main" id="{22081E38-B12C-F3F7-EB9F-92CE7B06DDE4}"/>
              </a:ext>
            </a:extLst>
          </p:cNvPr>
          <p:cNvCxnSpPr>
            <a:cxnSpLocks/>
          </p:cNvCxnSpPr>
          <p:nvPr/>
        </p:nvCxnSpPr>
        <p:spPr>
          <a:xfrm>
            <a:off x="10071682" y="267379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D2A547D-FA8F-A971-2DF1-666D15AFB073}"/>
              </a:ext>
            </a:extLst>
          </p:cNvPr>
          <p:cNvSpPr txBox="1"/>
          <p:nvPr/>
        </p:nvSpPr>
        <p:spPr>
          <a:xfrm>
            <a:off x="10112160" y="2164152"/>
            <a:ext cx="1222990" cy="461665"/>
          </a:xfrm>
          <a:prstGeom prst="rect">
            <a:avLst/>
          </a:prstGeom>
          <a:noFill/>
        </p:spPr>
        <p:txBody>
          <a:bodyPr wrap="square" rtlCol="0">
            <a:spAutoFit/>
          </a:bodyPr>
          <a:lstStyle/>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Tree>
    <p:extLst>
      <p:ext uri="{BB962C8B-B14F-4D97-AF65-F5344CB8AC3E}">
        <p14:creationId xmlns:p14="http://schemas.microsoft.com/office/powerpoint/2010/main" val="300304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a:off x="4539511" y="2304280"/>
            <a:ext cx="0" cy="3597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3442" y="2664009"/>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0" idx="3"/>
          </p:cNvCxnSpPr>
          <p:nvPr/>
        </p:nvCxnSpPr>
        <p:spPr>
          <a:xfrm>
            <a:off x="5065579" y="2928500"/>
            <a:ext cx="561939" cy="56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023992" y="4854871"/>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48663FC6-5BAC-1CC2-C1B7-7B7277314F68}"/>
              </a:ext>
            </a:extLst>
          </p:cNvPr>
          <p:cNvCxnSpPr>
            <a:cxnSpLocks/>
          </p:cNvCxnSpPr>
          <p:nvPr/>
        </p:nvCxnSpPr>
        <p:spPr>
          <a:xfrm flipV="1">
            <a:off x="6527014" y="4906754"/>
            <a:ext cx="0" cy="35844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id="{DF332D80-3713-3A0C-E48E-4777BB5EEBE5}"/>
              </a:ext>
            </a:extLst>
          </p:cNvPr>
          <p:cNvCxnSpPr>
            <a:cxnSpLocks/>
          </p:cNvCxnSpPr>
          <p:nvPr/>
        </p:nvCxnSpPr>
        <p:spPr>
          <a:xfrm flipH="1" flipV="1">
            <a:off x="6526954" y="3452530"/>
            <a:ext cx="60" cy="4201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159920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a:off x="4539511" y="2304280"/>
            <a:ext cx="6893" cy="41118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20335" y="2715460"/>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0" idx="3"/>
            <a:endCxn id="87" idx="1"/>
          </p:cNvCxnSpPr>
          <p:nvPr/>
        </p:nvCxnSpPr>
        <p:spPr>
          <a:xfrm flipV="1">
            <a:off x="5072472" y="3003636"/>
            <a:ext cx="590639" cy="2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023992" y="4854871"/>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48663FC6-5BAC-1CC2-C1B7-7B7277314F68}"/>
              </a:ext>
            </a:extLst>
          </p:cNvPr>
          <p:cNvCxnSpPr>
            <a:cxnSpLocks/>
          </p:cNvCxnSpPr>
          <p:nvPr/>
        </p:nvCxnSpPr>
        <p:spPr>
          <a:xfrm flipV="1">
            <a:off x="6527014" y="4906754"/>
            <a:ext cx="0" cy="35844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id="{DF332D80-3713-3A0C-E48E-4777BB5EEBE5}"/>
              </a:ext>
            </a:extLst>
          </p:cNvPr>
          <p:cNvCxnSpPr>
            <a:cxnSpLocks/>
          </p:cNvCxnSpPr>
          <p:nvPr/>
        </p:nvCxnSpPr>
        <p:spPr>
          <a:xfrm flipH="1" flipV="1">
            <a:off x="6526954" y="3452530"/>
            <a:ext cx="60" cy="4201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7196832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7814</TotalTime>
  <Words>2037</Words>
  <Application>Microsoft Office PowerPoint</Application>
  <PresentationFormat>와이드스크린</PresentationFormat>
  <Paragraphs>725</Paragraphs>
  <Slides>24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로그인 process</vt:lpstr>
      <vt:lpstr>게시글 목록 조회 process</vt:lpstr>
      <vt:lpstr>게시글 상세 조회 process</vt:lpstr>
      <vt:lpstr>게시글 조회 process</vt:lpstr>
      <vt:lpstr>게시글 상세조회 process</vt:lpstr>
      <vt:lpstr>PowerPoint 프레젠테이션</vt:lpstr>
      <vt:lpstr>게시글 다운로드 process</vt:lpstr>
      <vt:lpstr>PowerPoint 프레젠테이션</vt:lpstr>
      <vt:lpstr>게시글 등록 process</vt:lpstr>
      <vt:lpstr>게시글 수정 process</vt:lpstr>
      <vt:lpstr>PowerPoint 프레젠테이션</vt:lpstr>
      <vt:lpstr>게시글 삭제 process</vt:lpstr>
      <vt:lpstr>코드 리뷰 수정</vt:lpstr>
      <vt:lpstr>코드 리뷰 수정</vt:lpstr>
      <vt:lpstr>코드 리뷰 수정</vt:lpstr>
      <vt:lpstr>코드 리뷰 수정</vt:lpstr>
      <vt:lpstr>코드 리뷰 수정</vt:lpstr>
      <vt:lpstr>코드 리뷰 수정</vt:lpstr>
      <vt:lpstr>코드 리뷰 수정</vt:lpstr>
      <vt:lpstr>DB 설계</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299</cp:revision>
  <cp:lastPrinted>2019-05-29T05:54:36Z</cp:lastPrinted>
  <dcterms:created xsi:type="dcterms:W3CDTF">2019-03-11T07:43:12Z</dcterms:created>
  <dcterms:modified xsi:type="dcterms:W3CDTF">2024-08-29T05:53:54Z</dcterms:modified>
</cp:coreProperties>
</file>