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6" r:id="rId3"/>
    <p:sldId id="305" r:id="rId4"/>
    <p:sldId id="316" r:id="rId5"/>
    <p:sldId id="333" r:id="rId6"/>
    <p:sldId id="339" r:id="rId7"/>
    <p:sldId id="342" r:id="rId8"/>
    <p:sldId id="343" r:id="rId9"/>
    <p:sldId id="344" r:id="rId10"/>
    <p:sldId id="345" r:id="rId11"/>
    <p:sldId id="346" r:id="rId12"/>
    <p:sldId id="281" r:id="rId13"/>
    <p:sldId id="323" r:id="rId14"/>
    <p:sldId id="324" r:id="rId15"/>
    <p:sldId id="307" r:id="rId16"/>
    <p:sldId id="329" r:id="rId17"/>
    <p:sldId id="318" r:id="rId18"/>
    <p:sldId id="319" r:id="rId19"/>
    <p:sldId id="320" r:id="rId20"/>
    <p:sldId id="321" r:id="rId21"/>
    <p:sldId id="325" r:id="rId22"/>
    <p:sldId id="327"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39"/>
            <p14:sldId id="342"/>
            <p14:sldId id="343"/>
            <p14:sldId id="344"/>
            <p14:sldId id="345"/>
            <p14:sldId id="346"/>
            <p14:sldId id="281"/>
            <p14:sldId id="323"/>
            <p14:sldId id="324"/>
            <p14:sldId id="307"/>
            <p14:sldId id="329"/>
            <p14:sldId id="318"/>
            <p14:sldId id="319"/>
            <p14:sldId id="320"/>
            <p14:sldId id="321"/>
            <p14:sldId id="325"/>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192" y="-5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2024-08-30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94282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3184" y="295101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95621" y="295101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08343"/>
            <a:ext cx="1245427" cy="15205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072" y="3648180"/>
            <a:ext cx="1222990" cy="1323439"/>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a:t>
            </a:r>
            <a:r>
              <a:rPr lang="ko-KR" altLang="en-US" sz="800"/>
              <a:t>기존 파일에서 삭제 파일 </a:t>
            </a:r>
            <a:r>
              <a:rPr lang="en-US" altLang="ko-KR" sz="800"/>
              <a:t>DB</a:t>
            </a:r>
            <a:r>
              <a:rPr lang="ko-KR" altLang="en-US" sz="800"/>
              <a:t>삭제 </a:t>
            </a:r>
            <a:endParaRPr lang="en-US" altLang="ko-KR" sz="800"/>
          </a:p>
          <a:p>
            <a:r>
              <a:rPr lang="en-US" altLang="ko-KR" sz="800"/>
              <a:t>5)</a:t>
            </a:r>
            <a:r>
              <a:rPr lang="ko-KR" altLang="en-US" sz="800"/>
              <a:t>저장소에서 삭제</a:t>
            </a:r>
            <a:endParaRPr lang="en-US" altLang="ko-KR" sz="800"/>
          </a:p>
          <a:p>
            <a:r>
              <a:rPr lang="en-US" altLang="ko-KR" sz="800"/>
              <a:t>6)</a:t>
            </a:r>
            <a:r>
              <a:rPr lang="ko-KR" altLang="en-US" sz="800"/>
              <a:t>신규 파일 저장</a:t>
            </a:r>
            <a:endParaRPr lang="en-US" altLang="ko-KR" sz="800"/>
          </a:p>
          <a:p>
            <a:r>
              <a:rPr lang="en-US" altLang="ko-KR" sz="800"/>
              <a:t>7)</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6267647" y="5647040"/>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6267647" y="58949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6287646" y="56487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6269971" y="5942885"/>
            <a:ext cx="1222990" cy="216982"/>
          </a:xfrm>
          <a:prstGeom prst="rect">
            <a:avLst/>
          </a:prstGeom>
          <a:noFill/>
        </p:spPr>
        <p:txBody>
          <a:bodyPr wrap="square" rtlCol="0">
            <a:spAutoFit/>
          </a:bodyPr>
          <a:lstStyle/>
          <a:p>
            <a:pPr algn="ctr">
              <a:lnSpc>
                <a:spcPct val="90000"/>
              </a:lnSpc>
            </a:pPr>
            <a:r>
              <a:rPr lang="en-US" altLang="ko-KR" sz="900">
                <a:latin typeface="+mn-ea"/>
              </a:rPr>
              <a:t>3)</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36339"/>
            <a:ext cx="918824" cy="210604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239" idx="0"/>
          </p:cNvCxnSpPr>
          <p:nvPr/>
        </p:nvCxnSpPr>
        <p:spPr>
          <a:xfrm rot="16200000" flipH="1">
            <a:off x="3795767" y="4985419"/>
            <a:ext cx="241762" cy="21416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72763" y="390862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72763" y="433921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75087" y="394319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85458" y="4361621"/>
            <a:ext cx="1269905" cy="203133"/>
          </a:xfrm>
          <a:prstGeom prst="rect">
            <a:avLst/>
          </a:prstGeom>
          <a:noFill/>
        </p:spPr>
        <p:txBody>
          <a:bodyPr wrap="square" rtlCol="0">
            <a:spAutoFit/>
          </a:bodyPr>
          <a:lstStyle/>
          <a:p>
            <a:pPr algn="ctr">
              <a:lnSpc>
                <a:spcPct val="90000"/>
              </a:lnSpc>
            </a:pPr>
            <a:r>
              <a:rPr lang="en-US" altLang="ko-KR" sz="800">
                <a:latin typeface="+mn-ea"/>
              </a:rPr>
              <a:t>5</a:t>
            </a:r>
            <a:r>
              <a:rPr lang="en-US" altLang="ko-KR" sz="800">
                <a:solidFill>
                  <a:schemeClr val="tx1"/>
                </a:solidFill>
                <a:latin typeface="+mn-ea"/>
              </a:rPr>
              <a:t>) </a:t>
            </a:r>
            <a:r>
              <a:rPr lang="ko-KR" altLang="en-US" sz="800">
                <a:solidFill>
                  <a:schemeClr val="tx1"/>
                </a:solidFill>
                <a:latin typeface="+mn-ea"/>
              </a:rPr>
              <a:t>저장소에서 삭제</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a:t>
            </a:r>
            <a:endParaRPr lang="en-US" altLang="ko-KR" sz="900">
              <a:solidFill>
                <a:schemeClr val="tx1"/>
              </a:solidFill>
            </a:endParaRPr>
          </a:p>
          <a:p>
            <a:pPr algn="ctr"/>
            <a:r>
              <a:rPr lang="ko-KR" altLang="en-US" sz="900">
                <a:solidFill>
                  <a:schemeClr val="tx1"/>
                </a:solidFill>
              </a:rPr>
              <a:t>기존 파일 </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9066497" y="5326552"/>
            <a:ext cx="1245427" cy="8159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9047894" y="5809233"/>
            <a:ext cx="1269905" cy="313932"/>
          </a:xfrm>
          <a:prstGeom prst="rect">
            <a:avLst/>
          </a:prstGeom>
          <a:noFill/>
        </p:spPr>
        <p:txBody>
          <a:bodyPr wrap="square" rtlCol="0">
            <a:spAutoFit/>
          </a:bodyPr>
          <a:lstStyle/>
          <a:p>
            <a:pPr algn="ctr">
              <a:lnSpc>
                <a:spcPct val="90000"/>
              </a:lnSpc>
            </a:pPr>
            <a:r>
              <a:rPr lang="en-US" altLang="ko-KR" sz="800">
                <a:latin typeface="+mn-ea"/>
              </a:rPr>
              <a:t>4</a:t>
            </a:r>
            <a:r>
              <a:rPr lang="en-US" altLang="ko-KR" sz="800">
                <a:solidFill>
                  <a:schemeClr val="tx1"/>
                </a:solidFill>
                <a:latin typeface="+mn-ea"/>
              </a:rPr>
              <a:t>)</a:t>
            </a:r>
            <a:r>
              <a:rPr lang="ko-KR" altLang="en-US" sz="800">
                <a:latin typeface="+mn-ea"/>
              </a:rPr>
              <a:t>기존 첨부된 파일에서 삭제된 파일 </a:t>
            </a:r>
            <a:r>
              <a:rPr lang="en-US" altLang="ko-KR" sz="800">
                <a:latin typeface="+mn-ea"/>
              </a:rPr>
              <a:t>DB </a:t>
            </a:r>
            <a:r>
              <a:rPr lang="ko-KR" altLang="en-US" sz="800">
                <a:latin typeface="+mn-ea"/>
              </a:rPr>
              <a:t>삭제</a:t>
            </a:r>
            <a:r>
              <a:rPr lang="ko-KR" altLang="en-US" sz="800">
                <a:solidFill>
                  <a:schemeClr val="tx1"/>
                </a:solidFill>
                <a:latin typeface="+mn-ea"/>
              </a:rPr>
              <a:t> </a:t>
            </a:r>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6" name="순서도: 판단 275">
            <a:extLst>
              <a:ext uri="{FF2B5EF4-FFF2-40B4-BE49-F238E27FC236}">
                <a16:creationId xmlns:a16="http://schemas.microsoft.com/office/drawing/2014/main" id="{36DB459C-66A9-5646-1042-CC9C568A748E}"/>
              </a:ext>
            </a:extLst>
          </p:cNvPr>
          <p:cNvSpPr/>
          <p:nvPr/>
        </p:nvSpPr>
        <p:spPr>
          <a:xfrm>
            <a:off x="9185704" y="314140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86735" y="3430751"/>
            <a:ext cx="1269905"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a:solidFill>
                  <a:schemeClr val="tx1"/>
                </a:solidFill>
                <a:latin typeface="+mn-ea"/>
              </a:rPr>
              <a:t>) </a:t>
            </a:r>
            <a:r>
              <a:rPr lang="ko-KR" altLang="en-US" sz="800">
                <a:latin typeface="+mn-ea"/>
              </a:rPr>
              <a:t>신규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157990" y="1658815"/>
            <a:ext cx="1269905" cy="203133"/>
          </a:xfrm>
          <a:prstGeom prst="rect">
            <a:avLst/>
          </a:prstGeom>
          <a:noFill/>
        </p:spPr>
        <p:txBody>
          <a:bodyPr wrap="square" rtlCol="0">
            <a:spAutoFit/>
          </a:bodyPr>
          <a:lstStyle/>
          <a:p>
            <a:pPr algn="ctr">
              <a:lnSpc>
                <a:spcPct val="90000"/>
              </a:lnSpc>
            </a:pPr>
            <a:r>
              <a:rPr lang="en-US" altLang="ko-KR" sz="800">
                <a:latin typeface="+mn-ea"/>
              </a:rPr>
              <a:t>8</a:t>
            </a:r>
            <a:r>
              <a:rPr lang="en-US" altLang="ko-KR" sz="800">
                <a:solidFill>
                  <a:schemeClr val="tx1"/>
                </a:solidFill>
                <a:latin typeface="+mn-ea"/>
              </a:rPr>
              <a:t>) </a:t>
            </a:r>
            <a:r>
              <a:rPr lang="ko-KR" altLang="en-US" sz="800">
                <a:latin typeface="+mn-ea"/>
              </a:rPr>
              <a:t>신규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931840"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a:off x="10311924" y="5734540"/>
            <a:ext cx="490895" cy="7469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V="1">
            <a:off x="11187859" y="4579050"/>
            <a:ext cx="7618" cy="1927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a:endCxn id="276" idx="2"/>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a:stCxn id="276" idx="3"/>
          </p:cNvCxnSpPr>
          <p:nvPr/>
        </p:nvCxnSpPr>
        <p:spPr>
          <a:xfrm flipV="1">
            <a:off x="10408694" y="3374090"/>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p:cNvCxnSpPr>
          <p:nvPr/>
        </p:nvCxnSpPr>
        <p:spPr>
          <a:xfrm>
            <a:off x="7482459" y="3808756"/>
            <a:ext cx="2480286" cy="936346"/>
          </a:xfrm>
          <a:prstGeom prst="bentConnector3">
            <a:avLst>
              <a:gd name="adj1" fmla="val 5347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a:endCxn id="276" idx="1"/>
          </p:cNvCxnSpPr>
          <p:nvPr/>
        </p:nvCxnSpPr>
        <p:spPr>
          <a:xfrm rot="5400000" flipH="1" flipV="1">
            <a:off x="8674005" y="3513233"/>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286" idx="1"/>
          </p:cNvCxnSpPr>
          <p:nvPr/>
        </p:nvCxnSpPr>
        <p:spPr>
          <a:xfrm rot="5400000" flipH="1" flipV="1">
            <a:off x="8422497" y="2702403"/>
            <a:ext cx="1121296" cy="35523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endCxn id="81" idx="2"/>
          </p:cNvCxnSpPr>
          <p:nvPr/>
        </p:nvCxnSpPr>
        <p:spPr>
          <a:xfrm rot="10800000">
            <a:off x="7361272" y="1794395"/>
            <a:ext cx="1428705" cy="52497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21436" y="3147874"/>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16847" y="4626940"/>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89436" y="320331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61272" y="1764859"/>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endCxn id="139" idx="0"/>
          </p:cNvCxnSpPr>
          <p:nvPr/>
        </p:nvCxnSpPr>
        <p:spPr>
          <a:xfrm>
            <a:off x="8142468" y="3809253"/>
            <a:ext cx="3408" cy="962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a:endCxn id="108" idx="1"/>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a:endCxn id="108" idx="0"/>
          </p:cNvCxnSpPr>
          <p:nvPr/>
        </p:nvCxnSpPr>
        <p:spPr>
          <a:xfrm rot="16200000" flipH="1">
            <a:off x="6620542" y="5377221"/>
            <a:ext cx="370262" cy="16937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68070" y="5262721"/>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76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5453"/>
            <a:ext cx="382416" cy="381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202191" y="3783325"/>
            <a:ext cx="1222990" cy="707886"/>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게시글 </a:t>
            </a:r>
            <a:r>
              <a:rPr lang="en-US" altLang="ko-KR" sz="800">
                <a:latin typeface="+mn-ea"/>
              </a:rPr>
              <a:t>DB </a:t>
            </a:r>
            <a:r>
              <a:rPr lang="ko-KR" altLang="en-US" sz="800">
                <a:latin typeface="+mn-ea"/>
              </a:rPr>
              <a:t>삭제</a:t>
            </a:r>
            <a:endParaRPr lang="en-US" altLang="ko-KR" sz="800">
              <a:latin typeface="+mn-ea"/>
            </a:endParaRPr>
          </a:p>
          <a:p>
            <a:r>
              <a:rPr lang="en-US" altLang="ko-KR" sz="800">
                <a:latin typeface="+mn-ea"/>
              </a:rPr>
              <a:t>3)</a:t>
            </a:r>
            <a:r>
              <a:rPr lang="ko-KR" altLang="en-US" sz="800">
                <a:latin typeface="+mn-ea"/>
              </a:rPr>
              <a:t>파일 저장소 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306592" y="12663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10269230" y="1835184"/>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273549" y="2487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261699" y="1869233"/>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250481" y="2487698"/>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59090" y="1444084"/>
            <a:ext cx="3747503" cy="61676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7358730" y="1444085"/>
            <a:ext cx="2910501" cy="86290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428201" y="2803239"/>
            <a:ext cx="758653" cy="65622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4" idx="1"/>
          </p:cNvCxnSpPr>
          <p:nvPr/>
        </p:nvCxnSpPr>
        <p:spPr>
          <a:xfrm rot="16200000" flipH="1">
            <a:off x="3236381" y="5068516"/>
            <a:ext cx="1484038" cy="329428"/>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3)</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137" idx="0"/>
            <a:endCxn id="35" idx="2"/>
          </p:cNvCxnSpPr>
          <p:nvPr/>
        </p:nvCxnSpPr>
        <p:spPr>
          <a:xfrm rot="5400000" flipH="1" flipV="1">
            <a:off x="9654439" y="2645527"/>
            <a:ext cx="1104245" cy="137076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834900" y="288283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1249235" y="318263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63315" y="4530053"/>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0" name="순서도: 처리 129">
            <a:extLst>
              <a:ext uri="{FF2B5EF4-FFF2-40B4-BE49-F238E27FC236}">
                <a16:creationId xmlns:a16="http://schemas.microsoft.com/office/drawing/2014/main" id="{94D020B9-D7C1-5B5B-903C-110A3C601E28}"/>
              </a:ext>
            </a:extLst>
          </p:cNvPr>
          <p:cNvSpPr/>
          <p:nvPr/>
        </p:nvSpPr>
        <p:spPr>
          <a:xfrm>
            <a:off x="6138139" y="5679404"/>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31" name="직선 연결선 130">
            <a:extLst>
              <a:ext uri="{FF2B5EF4-FFF2-40B4-BE49-F238E27FC236}">
                <a16:creationId xmlns:a16="http://schemas.microsoft.com/office/drawing/2014/main" id="{B316D432-7426-EA59-4DF8-34DB8BF7C51D}"/>
              </a:ext>
            </a:extLst>
          </p:cNvPr>
          <p:cNvCxnSpPr>
            <a:cxnSpLocks/>
          </p:cNvCxnSpPr>
          <p:nvPr/>
        </p:nvCxnSpPr>
        <p:spPr>
          <a:xfrm>
            <a:off x="6138139" y="59273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CFFD78A-5ADF-8FF8-B4D2-085C749CBB00}"/>
              </a:ext>
            </a:extLst>
          </p:cNvPr>
          <p:cNvSpPr txBox="1"/>
          <p:nvPr/>
        </p:nvSpPr>
        <p:spPr>
          <a:xfrm>
            <a:off x="6158138" y="568113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34" name="TextBox 133">
            <a:extLst>
              <a:ext uri="{FF2B5EF4-FFF2-40B4-BE49-F238E27FC236}">
                <a16:creationId xmlns:a16="http://schemas.microsoft.com/office/drawing/2014/main" id="{FD38470B-ABB5-C9D6-328D-CB5A10877D73}"/>
              </a:ext>
            </a:extLst>
          </p:cNvPr>
          <p:cNvSpPr txBox="1"/>
          <p:nvPr/>
        </p:nvSpPr>
        <p:spPr>
          <a:xfrm>
            <a:off x="6140463" y="5975249"/>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삭제</a:t>
            </a:r>
            <a:endParaRPr lang="ko-KR" altLang="en-US" sz="900">
              <a:solidFill>
                <a:schemeClr val="tx1"/>
              </a:solidFill>
              <a:latin typeface="+mn-ea"/>
            </a:endParaRP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9684" y="3883031"/>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a:off x="10132674" y="4115713"/>
            <a:ext cx="508139"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60" idx="1"/>
            <a:endCxn id="70" idx="3"/>
          </p:cNvCxnSpPr>
          <p:nvPr/>
        </p:nvCxnSpPr>
        <p:spPr>
          <a:xfrm rot="10800000">
            <a:off x="6233763" y="3079534"/>
            <a:ext cx="2671935" cy="2070486"/>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3" name="직선 연결선 162">
            <a:extLst>
              <a:ext uri="{FF2B5EF4-FFF2-40B4-BE49-F238E27FC236}">
                <a16:creationId xmlns:a16="http://schemas.microsoft.com/office/drawing/2014/main" id="{82AE4932-DEB2-4FBB-AEBE-C8D20EDFC2A9}"/>
              </a:ext>
            </a:extLst>
          </p:cNvPr>
          <p:cNvCxnSpPr>
            <a:cxnSpLocks/>
            <a:endCxn id="137" idx="1"/>
          </p:cNvCxnSpPr>
          <p:nvPr/>
        </p:nvCxnSpPr>
        <p:spPr>
          <a:xfrm>
            <a:off x="7574774" y="4107452"/>
            <a:ext cx="1334910" cy="8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06814" y="3701531"/>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a:endCxn id="130" idx="1"/>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25AFA0FA-AD64-DF8A-2F82-DE0E98898FCE}"/>
              </a:ext>
            </a:extLst>
          </p:cNvPr>
          <p:cNvSpPr/>
          <p:nvPr/>
        </p:nvSpPr>
        <p:spPr>
          <a:xfrm>
            <a:off x="7798752" y="5637117"/>
            <a:ext cx="949163" cy="53407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ON DELETE CASCADE</a:t>
            </a:r>
          </a:p>
          <a:p>
            <a:pPr algn="ctr"/>
            <a:r>
              <a:rPr lang="ko-KR" altLang="en-US" sz="800">
                <a:solidFill>
                  <a:schemeClr val="tx1"/>
                </a:solidFill>
              </a:rPr>
              <a:t>파일 </a:t>
            </a:r>
            <a:r>
              <a:rPr lang="en-US" altLang="ko-KR" sz="800">
                <a:solidFill>
                  <a:schemeClr val="tx1"/>
                </a:solidFill>
              </a:rPr>
              <a:t>DB</a:t>
            </a:r>
            <a:r>
              <a:rPr lang="ko-KR" altLang="en-US" sz="800">
                <a:solidFill>
                  <a:schemeClr val="tx1"/>
                </a:solidFill>
              </a:rPr>
              <a:t>도 </a:t>
            </a:r>
            <a:endParaRPr lang="en-US" altLang="ko-KR" sz="800">
              <a:solidFill>
                <a:schemeClr val="tx1"/>
              </a:solidFill>
            </a:endParaRPr>
          </a:p>
          <a:p>
            <a:pPr algn="ctr"/>
            <a:r>
              <a:rPr lang="ko-KR" altLang="en-US" sz="800">
                <a:solidFill>
                  <a:schemeClr val="tx1"/>
                </a:solidFill>
              </a:rPr>
              <a:t>같이 삭제</a:t>
            </a:r>
          </a:p>
        </p:txBody>
      </p:sp>
      <p:cxnSp>
        <p:nvCxnSpPr>
          <p:cNvPr id="224" name="직선 화살표 연결선 223">
            <a:extLst>
              <a:ext uri="{FF2B5EF4-FFF2-40B4-BE49-F238E27FC236}">
                <a16:creationId xmlns:a16="http://schemas.microsoft.com/office/drawing/2014/main" id="{2E53341A-4FC6-4671-60C9-F4F3ABFBE405}"/>
              </a:ext>
            </a:extLst>
          </p:cNvPr>
          <p:cNvCxnSpPr>
            <a:cxnSpLocks/>
          </p:cNvCxnSpPr>
          <p:nvPr/>
        </p:nvCxnSpPr>
        <p:spPr>
          <a:xfrm flipV="1">
            <a:off x="8747915" y="5863992"/>
            <a:ext cx="382416" cy="381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0"/>
            <a:endCxn id="30" idx="2"/>
          </p:cNvCxnSpPr>
          <p:nvPr/>
        </p:nvCxnSpPr>
        <p:spPr>
          <a:xfrm flipH="1" flipV="1">
            <a:off x="4531837" y="1687396"/>
            <a:ext cx="7674" cy="17363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4005768" y="1158414"/>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cxnSp>
        <p:nvCxnSpPr>
          <p:cNvPr id="137" name="직선 화살표 연결선 136">
            <a:extLst>
              <a:ext uri="{FF2B5EF4-FFF2-40B4-BE49-F238E27FC236}">
                <a16:creationId xmlns:a16="http://schemas.microsoft.com/office/drawing/2014/main" id="{65A86D2F-0DF1-04F4-1015-E1681F61A492}"/>
              </a:ext>
            </a:extLst>
          </p:cNvPr>
          <p:cNvCxnSpPr>
            <a:cxnSpLocks/>
            <a:stCxn id="175" idx="1"/>
            <a:endCxn id="38" idx="3"/>
          </p:cNvCxnSpPr>
          <p:nvPr/>
        </p:nvCxnSpPr>
        <p:spPr>
          <a:xfrm flipH="1" flipV="1">
            <a:off x="5162224" y="2098346"/>
            <a:ext cx="424928" cy="396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37515" y="256881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57905" y="1422905"/>
            <a:ext cx="5905044" cy="29440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39511" y="2304280"/>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8" idx="2"/>
            <a:endCxn id="30" idx="0"/>
          </p:cNvCxnSpPr>
          <p:nvPr/>
        </p:nvCxnSpPr>
        <p:spPr>
          <a:xfrm>
            <a:off x="4539511" y="2304280"/>
            <a:ext cx="1420" cy="834353"/>
          </a:xfrm>
          <a:prstGeom prst="straightConnector1">
            <a:avLst/>
          </a:prstGeom>
          <a:ln w="28575">
            <a:solidFill>
              <a:schemeClr val="tx1"/>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899020A9-6448-4310-660F-81E12CBF2202}"/>
              </a:ext>
            </a:extLst>
          </p:cNvPr>
          <p:cNvSpPr txBox="1"/>
          <p:nvPr/>
        </p:nvSpPr>
        <p:spPr>
          <a:xfrm>
            <a:off x="4542348" y="2464144"/>
            <a:ext cx="734496" cy="338554"/>
          </a:xfrm>
          <a:prstGeom prst="rect">
            <a:avLst/>
          </a:prstGeom>
          <a:noFill/>
        </p:spPr>
        <p:txBody>
          <a:bodyPr wrap="none" rtlCol="0">
            <a:spAutoFit/>
          </a:bodyPr>
          <a:lstStyle/>
          <a:p>
            <a:r>
              <a:rPr lang="ko-KR" altLang="en-US" sz="800"/>
              <a:t>리스트 조회</a:t>
            </a:r>
            <a:endParaRPr lang="en-US" altLang="ko-KR" sz="800"/>
          </a:p>
          <a:p>
            <a:r>
              <a:rPr lang="ko-KR" altLang="en-US" sz="800"/>
              <a:t>시작</a:t>
            </a:r>
          </a:p>
        </p:txBody>
      </p: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86590" y="3938515"/>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21664" y="475944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4509304" y="3559408"/>
            <a:ext cx="8780" cy="38084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7" y="407564"/>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440669"/>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710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2117873"/>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3658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211960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38752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5"/>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0" idx="2"/>
          </p:cNvCxnSpPr>
          <p:nvPr/>
        </p:nvCxnSpPr>
        <p:spPr>
          <a:xfrm rot="10800000">
            <a:off x="6252428" y="3519102"/>
            <a:ext cx="1532901" cy="974222"/>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86681"/>
            <a:ext cx="1627687" cy="9634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72234" y="2673761"/>
            <a:ext cx="3076" cy="20114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en-US" altLang="ko-KR" sz="900">
                <a:solidFill>
                  <a:schemeClr val="tx1"/>
                </a:solidFill>
              </a:rPr>
              <a:t>/{name}</a:t>
            </a:r>
          </a:p>
          <a:p>
            <a:pPr algn="ctr"/>
            <a:r>
              <a:rPr lang="en-US" altLang="ko-KR" sz="900">
                <a:solidFill>
                  <a:schemeClr val="tx1"/>
                </a:solidFill>
              </a:rPr>
              <a:t>(</a:t>
            </a:r>
            <a:r>
              <a:rPr lang="ko-KR" altLang="en-US" sz="900">
                <a:solidFill>
                  <a:schemeClr val="tx1"/>
                </a:solidFill>
              </a:rPr>
              <a:t>파일 원래 명</a:t>
            </a:r>
            <a:r>
              <a:rPr lang="en-US" altLang="ko-KR" sz="900">
                <a:solidFill>
                  <a:schemeClr val="tx1"/>
                </a:solidFill>
              </a:rPr>
              <a:t>)</a:t>
            </a: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8" idx="2"/>
          </p:cNvCxnSpPr>
          <p:nvPr/>
        </p:nvCxnSpPr>
        <p:spPr>
          <a:xfrm flipH="1" flipV="1">
            <a:off x="8388043" y="3958021"/>
            <a:ext cx="8780" cy="3026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457820" y="1169944"/>
            <a:ext cx="49596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2" idx="2"/>
            <a:endCxn id="78" idx="1"/>
          </p:cNvCxnSpPr>
          <p:nvPr/>
        </p:nvCxnSpPr>
        <p:spPr>
          <a:xfrm rot="16200000" flipH="1">
            <a:off x="6075293" y="3516686"/>
            <a:ext cx="381163"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88382" y="1280405"/>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92701" y="193292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80851" y="1314455"/>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69633" y="193292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6" y="1474029"/>
            <a:ext cx="1187707" cy="26372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p:cNvCxnSpPr>
          <p:nvPr/>
        </p:nvCxnSpPr>
        <p:spPr>
          <a:xfrm rot="10800000">
            <a:off x="6973267" y="3049697"/>
            <a:ext cx="2215386" cy="2068915"/>
          </a:xfrm>
          <a:prstGeom prst="bentConnector3">
            <a:avLst>
              <a:gd name="adj1" fmla="val 236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9" name="연결선: 꺾임 168">
            <a:extLst>
              <a:ext uri="{FF2B5EF4-FFF2-40B4-BE49-F238E27FC236}">
                <a16:creationId xmlns:a16="http://schemas.microsoft.com/office/drawing/2014/main" id="{F1C1EA02-B9F3-E005-A1DE-433F0B10EA4D}"/>
              </a:ext>
            </a:extLst>
          </p:cNvPr>
          <p:cNvCxnSpPr>
            <a:cxnSpLocks/>
            <a:stCxn id="66" idx="1"/>
          </p:cNvCxnSpPr>
          <p:nvPr/>
        </p:nvCxnSpPr>
        <p:spPr>
          <a:xfrm rot="10800000" flipV="1">
            <a:off x="8680446" y="2722622"/>
            <a:ext cx="493243" cy="320428"/>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778158" y="740434"/>
            <a:ext cx="252971" cy="1741669"/>
          </a:xfrm>
          <a:prstGeom prst="bentConnector4">
            <a:avLst>
              <a:gd name="adj1" fmla="val -90366"/>
              <a:gd name="adj2" fmla="val 6755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81" idx="1"/>
          </p:cNvCxnSpPr>
          <p:nvPr/>
        </p:nvCxnSpPr>
        <p:spPr>
          <a:xfrm rot="10800000" flipV="1">
            <a:off x="8678009" y="1717465"/>
            <a:ext cx="485975" cy="1359421"/>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20360" y="4928772"/>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62206" y="2525344"/>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8211</TotalTime>
  <Words>1979</Words>
  <Application>Microsoft Office PowerPoint</Application>
  <PresentationFormat>와이드스크린</PresentationFormat>
  <Paragraphs>669</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lpstr>DB 설계</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368</cp:revision>
  <cp:lastPrinted>2019-05-29T05:54:36Z</cp:lastPrinted>
  <dcterms:created xsi:type="dcterms:W3CDTF">2019-03-11T07:43:12Z</dcterms:created>
  <dcterms:modified xsi:type="dcterms:W3CDTF">2024-08-30T01:29:36Z</dcterms:modified>
</cp:coreProperties>
</file>