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76" r:id="rId3"/>
    <p:sldId id="305" r:id="rId4"/>
    <p:sldId id="316" r:id="rId5"/>
    <p:sldId id="310" r:id="rId6"/>
    <p:sldId id="332" r:id="rId7"/>
    <p:sldId id="306" r:id="rId8"/>
    <p:sldId id="322" r:id="rId9"/>
    <p:sldId id="313" r:id="rId10"/>
    <p:sldId id="315" r:id="rId11"/>
    <p:sldId id="281" r:id="rId12"/>
    <p:sldId id="323" r:id="rId13"/>
    <p:sldId id="324" r:id="rId14"/>
    <p:sldId id="307" r:id="rId15"/>
    <p:sldId id="329" r:id="rId16"/>
    <p:sldId id="318" r:id="rId17"/>
    <p:sldId id="319" r:id="rId18"/>
    <p:sldId id="320" r:id="rId19"/>
    <p:sldId id="321" r:id="rId20"/>
    <p:sldId id="325" r:id="rId21"/>
    <p:sldId id="327" r:id="rId22"/>
    <p:sldId id="326" r:id="rId23"/>
    <p:sldId id="328" r:id="rId24"/>
    <p:sldId id="330" r:id="rId25"/>
    <p:sldId id="331" r:id="rId2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16"/>
            <p14:sldId id="310"/>
            <p14:sldId id="332"/>
            <p14:sldId id="306"/>
            <p14:sldId id="322"/>
            <p14:sldId id="313"/>
            <p14:sldId id="315"/>
            <p14:sldId id="281"/>
            <p14:sldId id="323"/>
            <p14:sldId id="324"/>
            <p14:sldId id="307"/>
            <p14:sldId id="329"/>
            <p14:sldId id="318"/>
            <p14:sldId id="319"/>
            <p14:sldId id="320"/>
            <p14:sldId id="321"/>
            <p14:sldId id="325"/>
            <p14:sldId id="327"/>
            <p14:sldId id="326"/>
            <p14:sldId id="328"/>
            <p14:sldId id="330"/>
            <p14:sldId id="33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0" d="100"/>
          <a:sy n="110" d="100"/>
        </p:scale>
        <p:origin x="7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2024-08-28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김수진</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2024.08.12</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파일 다운로드</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3188976" y="49985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959664" y="200538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4439816" y="2140791"/>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339506" y="2276196"/>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814396" y="4263564"/>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3300592" y="3851868"/>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3434554" y="28606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3188976" y="1844824"/>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3814396" y="3131464"/>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814395" y="2439387"/>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863320" y="200801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781466" y="2142105"/>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2925762" y="1912876"/>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526100" y="1927816"/>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2256331" y="28606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3016014" y="2996059"/>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959664" y="2643065"/>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81" idx="0"/>
          </p:cNvCxnSpPr>
          <p:nvPr/>
        </p:nvCxnSpPr>
        <p:spPr>
          <a:xfrm flipH="1">
            <a:off x="5333461" y="2893518"/>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4953619" y="392625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5333460" y="4197067"/>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953619" y="465151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a:stCxn id="125" idx="0"/>
            <a:endCxn id="22" idx="2"/>
          </p:cNvCxnSpPr>
          <p:nvPr/>
        </p:nvCxnSpPr>
        <p:spPr>
          <a:xfrm flipH="1" flipV="1">
            <a:off x="8104937" y="3592960"/>
            <a:ext cx="7034" cy="2280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7724077" y="248875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803047" y="3182059"/>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333461" y="3596459"/>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FC46943F-9439-8A77-36EA-89C675775260}"/>
              </a:ext>
            </a:extLst>
          </p:cNvPr>
          <p:cNvCxnSpPr>
            <a:cxnSpLocks/>
          </p:cNvCxnSpPr>
          <p:nvPr/>
        </p:nvCxnSpPr>
        <p:spPr>
          <a:xfrm>
            <a:off x="6748073" y="1912876"/>
            <a:ext cx="954499"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7702572" y="1781024"/>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9077840" y="1764727"/>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a:off x="8626874" y="1898092"/>
            <a:ext cx="455455"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5336482" y="2930168"/>
            <a:ext cx="1212025" cy="215444"/>
          </a:xfrm>
          <a:prstGeom prst="rect">
            <a:avLst/>
          </a:prstGeom>
          <a:noFill/>
        </p:spPr>
        <p:txBody>
          <a:bodyPr wrap="square" rtlCol="0">
            <a:spAutoFit/>
          </a:bodyPr>
          <a:lstStyle/>
          <a:p>
            <a:r>
              <a:rPr lang="ko-KR" altLang="en-US" sz="800" dirty="0"/>
              <a:t>파일 다운 요청</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5863874" y="3380900"/>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289000" y="322516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23" name="TextBox 122">
            <a:extLst>
              <a:ext uri="{FF2B5EF4-FFF2-40B4-BE49-F238E27FC236}">
                <a16:creationId xmlns:a16="http://schemas.microsoft.com/office/drawing/2014/main" id="{160C7AFC-003C-F5F8-6FD5-65BDC765EF89}"/>
              </a:ext>
            </a:extLst>
          </p:cNvPr>
          <p:cNvSpPr txBox="1"/>
          <p:nvPr/>
        </p:nvSpPr>
        <p:spPr>
          <a:xfrm>
            <a:off x="4782871" y="2959143"/>
            <a:ext cx="1212025" cy="215444"/>
          </a:xfrm>
          <a:prstGeom prst="rect">
            <a:avLst/>
          </a:prstGeom>
          <a:noFill/>
        </p:spPr>
        <p:txBody>
          <a:bodyPr wrap="square" rtlCol="0">
            <a:spAutoFit/>
          </a:bodyPr>
          <a:lstStyle/>
          <a:p>
            <a:r>
              <a:rPr lang="ko-KR" altLang="en-US" sz="800" dirty="0"/>
              <a:t>파일 </a:t>
            </a:r>
            <a:r>
              <a:rPr lang="en-US" altLang="ko-KR" sz="800" dirty="0"/>
              <a:t>id</a:t>
            </a:r>
            <a:endParaRPr lang="ko-KR" altLang="en-US" sz="800" dirty="0"/>
          </a:p>
        </p:txBody>
      </p:sp>
      <p:pic>
        <p:nvPicPr>
          <p:cNvPr id="125" name="그림 124">
            <a:extLst>
              <a:ext uri="{FF2B5EF4-FFF2-40B4-BE49-F238E27FC236}">
                <a16:creationId xmlns:a16="http://schemas.microsoft.com/office/drawing/2014/main" id="{ECB4184C-6F08-CC5B-9F2E-2EB849A9EE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82041" y="3821016"/>
            <a:ext cx="459859" cy="361426"/>
          </a:xfrm>
          <a:prstGeom prst="rect">
            <a:avLst/>
          </a:prstGeom>
        </p:spPr>
      </p:pic>
      <p:sp>
        <p:nvSpPr>
          <p:cNvPr id="127" name="직사각형 126">
            <a:extLst>
              <a:ext uri="{FF2B5EF4-FFF2-40B4-BE49-F238E27FC236}">
                <a16:creationId xmlns:a16="http://schemas.microsoft.com/office/drawing/2014/main" id="{2D7CCC05-91CC-7282-E45B-DFA1E9C45EA7}"/>
              </a:ext>
            </a:extLst>
          </p:cNvPr>
          <p:cNvSpPr/>
          <p:nvPr/>
        </p:nvSpPr>
        <p:spPr>
          <a:xfrm>
            <a:off x="7772584" y="4155842"/>
            <a:ext cx="734496" cy="215444"/>
          </a:xfrm>
          <a:prstGeom prst="rect">
            <a:avLst/>
          </a:prstGeom>
        </p:spPr>
        <p:txBody>
          <a:bodyPr wrap="none">
            <a:spAutoFit/>
          </a:bodyPr>
          <a:lstStyle/>
          <a:p>
            <a:pPr algn="ctr"/>
            <a:r>
              <a:rPr lang="ko-KR" altLang="en-US" sz="800" dirty="0">
                <a:latin typeface="+mn-ea"/>
              </a:rPr>
              <a:t>파일 저장소</a:t>
            </a:r>
            <a:endParaRPr lang="en-US" altLang="ko-KR" sz="800" dirty="0">
              <a:latin typeface="+mn-ea"/>
            </a:endParaRPr>
          </a:p>
        </p:txBody>
      </p:sp>
      <p:cxnSp>
        <p:nvCxnSpPr>
          <p:cNvPr id="191" name="직선 연결선 190">
            <a:extLst>
              <a:ext uri="{FF2B5EF4-FFF2-40B4-BE49-F238E27FC236}">
                <a16:creationId xmlns:a16="http://schemas.microsoft.com/office/drawing/2014/main" id="{B43A998D-83B1-4249-A289-8B32D3E4E607}"/>
              </a:ext>
            </a:extLst>
          </p:cNvPr>
          <p:cNvCxnSpPr>
            <a:cxnSpLocks/>
            <a:stCxn id="118" idx="0"/>
          </p:cNvCxnSpPr>
          <p:nvPr/>
        </p:nvCxnSpPr>
        <p:spPr>
          <a:xfrm flipV="1">
            <a:off x="6748073" y="1927816"/>
            <a:ext cx="0" cy="12973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직선 화살표 연결선 219">
            <a:extLst>
              <a:ext uri="{FF2B5EF4-FFF2-40B4-BE49-F238E27FC236}">
                <a16:creationId xmlns:a16="http://schemas.microsoft.com/office/drawing/2014/main" id="{2E1493B1-BEE5-2EF1-EE0D-73E602B23244}"/>
              </a:ext>
            </a:extLst>
          </p:cNvPr>
          <p:cNvCxnSpPr>
            <a:cxnSpLocks/>
            <a:stCxn id="22" idx="1"/>
          </p:cNvCxnSpPr>
          <p:nvPr/>
        </p:nvCxnSpPr>
        <p:spPr>
          <a:xfrm flipH="1">
            <a:off x="7261960" y="3346859"/>
            <a:ext cx="223651"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 name="순서도: 판단 21">
            <a:extLst>
              <a:ext uri="{FF2B5EF4-FFF2-40B4-BE49-F238E27FC236}">
                <a16:creationId xmlns:a16="http://schemas.microsoft.com/office/drawing/2014/main" id="{277CEB33-0623-9892-E9E6-4F49E7CAF422}"/>
              </a:ext>
            </a:extLst>
          </p:cNvPr>
          <p:cNvSpPr/>
          <p:nvPr/>
        </p:nvSpPr>
        <p:spPr>
          <a:xfrm>
            <a:off x="7485611" y="3100758"/>
            <a:ext cx="1238651" cy="492202"/>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파일 존재</a:t>
            </a:r>
          </a:p>
        </p:txBody>
      </p:sp>
      <p:sp>
        <p:nvSpPr>
          <p:cNvPr id="225" name="TextBox 224">
            <a:extLst>
              <a:ext uri="{FF2B5EF4-FFF2-40B4-BE49-F238E27FC236}">
                <a16:creationId xmlns:a16="http://schemas.microsoft.com/office/drawing/2014/main" id="{69567AEE-826F-03F1-91E3-8EEADA0DA28E}"/>
              </a:ext>
            </a:extLst>
          </p:cNvPr>
          <p:cNvSpPr txBox="1"/>
          <p:nvPr/>
        </p:nvSpPr>
        <p:spPr>
          <a:xfrm>
            <a:off x="8194749" y="3557333"/>
            <a:ext cx="1212025" cy="338554"/>
          </a:xfrm>
          <a:prstGeom prst="rect">
            <a:avLst/>
          </a:prstGeom>
          <a:noFill/>
        </p:spPr>
        <p:txBody>
          <a:bodyPr wrap="square" rtlCol="0">
            <a:spAutoFit/>
          </a:bodyPr>
          <a:lstStyle/>
          <a:p>
            <a:r>
              <a:rPr lang="en-US" altLang="ko-KR" sz="800" dirty="0"/>
              <a:t>UUID</a:t>
            </a:r>
            <a:r>
              <a:rPr lang="ko-KR" altLang="en-US" sz="800" dirty="0"/>
              <a:t>로 변경된 파일 저장명으로 검색</a:t>
            </a:r>
          </a:p>
        </p:txBody>
      </p:sp>
      <p:cxnSp>
        <p:nvCxnSpPr>
          <p:cNvPr id="240" name="직선 화살표 연결선 239">
            <a:extLst>
              <a:ext uri="{FF2B5EF4-FFF2-40B4-BE49-F238E27FC236}">
                <a16:creationId xmlns:a16="http://schemas.microsoft.com/office/drawing/2014/main" id="{AE65B02E-440C-6A93-F922-7F5A336A38D0}"/>
              </a:ext>
            </a:extLst>
          </p:cNvPr>
          <p:cNvCxnSpPr>
            <a:cxnSpLocks/>
            <a:stCxn id="75" idx="0"/>
          </p:cNvCxnSpPr>
          <p:nvPr/>
        </p:nvCxnSpPr>
        <p:spPr>
          <a:xfrm flipH="1" flipV="1">
            <a:off x="8099037" y="2053462"/>
            <a:ext cx="4882" cy="4352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2CBCAFDD-C26C-6464-6620-368A02917C20}"/>
              </a:ext>
            </a:extLst>
          </p:cNvPr>
          <p:cNvSpPr txBox="1"/>
          <p:nvPr/>
        </p:nvSpPr>
        <p:spPr>
          <a:xfrm>
            <a:off x="5160465" y="3643612"/>
            <a:ext cx="242374" cy="215444"/>
          </a:xfrm>
          <a:prstGeom prst="rect">
            <a:avLst/>
          </a:prstGeom>
          <a:noFill/>
        </p:spPr>
        <p:txBody>
          <a:bodyPr wrap="none" rtlCol="0">
            <a:spAutoFit/>
          </a:bodyPr>
          <a:lstStyle/>
          <a:p>
            <a:r>
              <a:rPr lang="en-US" altLang="ko-KR" sz="800" dirty="0"/>
              <a:t>Y</a:t>
            </a:r>
            <a:endParaRPr lang="ko-KR" altLang="en-US" sz="800" dirty="0"/>
          </a:p>
        </p:txBody>
      </p:sp>
      <p:sp>
        <p:nvSpPr>
          <p:cNvPr id="246" name="TextBox 245">
            <a:extLst>
              <a:ext uri="{FF2B5EF4-FFF2-40B4-BE49-F238E27FC236}">
                <a16:creationId xmlns:a16="http://schemas.microsoft.com/office/drawing/2014/main" id="{CA856555-6D66-3332-03DF-4AB8ADE088E0}"/>
              </a:ext>
            </a:extLst>
          </p:cNvPr>
          <p:cNvSpPr txBox="1"/>
          <p:nvPr/>
        </p:nvSpPr>
        <p:spPr>
          <a:xfrm>
            <a:off x="5938428" y="3169635"/>
            <a:ext cx="263214" cy="215444"/>
          </a:xfrm>
          <a:prstGeom prst="rect">
            <a:avLst/>
          </a:prstGeom>
          <a:noFill/>
        </p:spPr>
        <p:txBody>
          <a:bodyPr wrap="none" rtlCol="0">
            <a:spAutoFit/>
          </a:bodyPr>
          <a:lstStyle/>
          <a:p>
            <a:r>
              <a:rPr lang="en-US" altLang="ko-KR" sz="800" dirty="0"/>
              <a:t>N</a:t>
            </a:r>
            <a:endParaRPr lang="ko-KR" altLang="en-US" sz="800" dirty="0"/>
          </a:p>
        </p:txBody>
      </p:sp>
      <p:sp>
        <p:nvSpPr>
          <p:cNvPr id="4" name="순서도: 처리 3">
            <a:extLst>
              <a:ext uri="{FF2B5EF4-FFF2-40B4-BE49-F238E27FC236}">
                <a16:creationId xmlns:a16="http://schemas.microsoft.com/office/drawing/2014/main" id="{C27E1C3F-95F7-FD26-13D7-C171F8084CE3}"/>
              </a:ext>
            </a:extLst>
          </p:cNvPr>
          <p:cNvSpPr/>
          <p:nvPr/>
        </p:nvSpPr>
        <p:spPr>
          <a:xfrm>
            <a:off x="4953618" y="526931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BF283227-0264-68ED-8FEC-9F4DD840D16A}"/>
              </a:ext>
            </a:extLst>
          </p:cNvPr>
          <p:cNvCxnSpPr>
            <a:cxnSpLocks/>
          </p:cNvCxnSpPr>
          <p:nvPr/>
        </p:nvCxnSpPr>
        <p:spPr>
          <a:xfrm>
            <a:off x="5332920" y="4922329"/>
            <a:ext cx="540" cy="30687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3" name="그림 12">
            <a:extLst>
              <a:ext uri="{FF2B5EF4-FFF2-40B4-BE49-F238E27FC236}">
                <a16:creationId xmlns:a16="http://schemas.microsoft.com/office/drawing/2014/main" id="{C4AED2BB-E5C5-3350-80CF-CAFD6E64E3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95505" y="5192503"/>
            <a:ext cx="459859" cy="361426"/>
          </a:xfrm>
          <a:prstGeom prst="rect">
            <a:avLst/>
          </a:prstGeom>
        </p:spPr>
      </p:pic>
      <p:sp>
        <p:nvSpPr>
          <p:cNvPr id="14" name="직사각형 13">
            <a:extLst>
              <a:ext uri="{FF2B5EF4-FFF2-40B4-BE49-F238E27FC236}">
                <a16:creationId xmlns:a16="http://schemas.microsoft.com/office/drawing/2014/main" id="{FA40BDEC-E43C-5958-FA67-985D31DC85A7}"/>
              </a:ext>
            </a:extLst>
          </p:cNvPr>
          <p:cNvSpPr/>
          <p:nvPr/>
        </p:nvSpPr>
        <p:spPr>
          <a:xfrm>
            <a:off x="6644482" y="5513031"/>
            <a:ext cx="617478" cy="215444"/>
          </a:xfrm>
          <a:prstGeom prst="rect">
            <a:avLst/>
          </a:prstGeom>
        </p:spPr>
        <p:txBody>
          <a:bodyPr wrap="none">
            <a:spAutoFit/>
          </a:bodyPr>
          <a:lstStyle/>
          <a:p>
            <a:pPr algn="ctr"/>
            <a:r>
              <a:rPr lang="en-US" altLang="ko-KR" sz="800" dirty="0">
                <a:latin typeface="+mn-ea"/>
              </a:rPr>
              <a:t>Maria DB</a:t>
            </a:r>
          </a:p>
        </p:txBody>
      </p:sp>
      <p:cxnSp>
        <p:nvCxnSpPr>
          <p:cNvPr id="15" name="직선 화살표 연결선 14">
            <a:extLst>
              <a:ext uri="{FF2B5EF4-FFF2-40B4-BE49-F238E27FC236}">
                <a16:creationId xmlns:a16="http://schemas.microsoft.com/office/drawing/2014/main" id="{3073AF19-84EB-4E6A-AE14-5B26F75D649E}"/>
              </a:ext>
            </a:extLst>
          </p:cNvPr>
          <p:cNvCxnSpPr>
            <a:cxnSpLocks/>
          </p:cNvCxnSpPr>
          <p:nvPr/>
        </p:nvCxnSpPr>
        <p:spPr>
          <a:xfrm>
            <a:off x="5732759" y="5373216"/>
            <a:ext cx="943288"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 name="순서도: 처리 16">
            <a:extLst>
              <a:ext uri="{FF2B5EF4-FFF2-40B4-BE49-F238E27FC236}">
                <a16:creationId xmlns:a16="http://schemas.microsoft.com/office/drawing/2014/main" id="{9DE14D57-14A9-9ADF-AA7D-7D89EB828B83}"/>
              </a:ext>
            </a:extLst>
          </p:cNvPr>
          <p:cNvSpPr/>
          <p:nvPr/>
        </p:nvSpPr>
        <p:spPr>
          <a:xfrm>
            <a:off x="7725112" y="525172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20" name="직선 화살표 연결선 19">
            <a:extLst>
              <a:ext uri="{FF2B5EF4-FFF2-40B4-BE49-F238E27FC236}">
                <a16:creationId xmlns:a16="http://schemas.microsoft.com/office/drawing/2014/main" id="{5211376C-64BC-135E-860A-1081F10DFF8A}"/>
              </a:ext>
            </a:extLst>
          </p:cNvPr>
          <p:cNvCxnSpPr>
            <a:cxnSpLocks/>
          </p:cNvCxnSpPr>
          <p:nvPr/>
        </p:nvCxnSpPr>
        <p:spPr>
          <a:xfrm>
            <a:off x="7261960" y="5408657"/>
            <a:ext cx="46755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처리 25">
            <a:extLst>
              <a:ext uri="{FF2B5EF4-FFF2-40B4-BE49-F238E27FC236}">
                <a16:creationId xmlns:a16="http://schemas.microsoft.com/office/drawing/2014/main" id="{80A532E3-5BEB-D7C2-FA30-FE564EE59793}"/>
              </a:ext>
            </a:extLst>
          </p:cNvPr>
          <p:cNvSpPr/>
          <p:nvPr/>
        </p:nvSpPr>
        <p:spPr>
          <a:xfrm>
            <a:off x="7724079" y="466484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27" name="직선 화살표 연결선 26">
            <a:extLst>
              <a:ext uri="{FF2B5EF4-FFF2-40B4-BE49-F238E27FC236}">
                <a16:creationId xmlns:a16="http://schemas.microsoft.com/office/drawing/2014/main" id="{EC48AAB5-990F-5886-95D1-87B331682C0D}"/>
              </a:ext>
            </a:extLst>
          </p:cNvPr>
          <p:cNvCxnSpPr>
            <a:cxnSpLocks/>
            <a:stCxn id="17" idx="0"/>
            <a:endCxn id="26" idx="2"/>
          </p:cNvCxnSpPr>
          <p:nvPr/>
        </p:nvCxnSpPr>
        <p:spPr>
          <a:xfrm flipH="1" flipV="1">
            <a:off x="8103921" y="4935657"/>
            <a:ext cx="1033" cy="3160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53C0DA11-FC5D-2DC1-FD55-4E1C4289BE35}"/>
              </a:ext>
            </a:extLst>
          </p:cNvPr>
          <p:cNvSpPr txBox="1"/>
          <p:nvPr/>
        </p:nvSpPr>
        <p:spPr>
          <a:xfrm>
            <a:off x="5616422" y="5067707"/>
            <a:ext cx="1212025" cy="338554"/>
          </a:xfrm>
          <a:prstGeom prst="rect">
            <a:avLst/>
          </a:prstGeom>
          <a:noFill/>
        </p:spPr>
        <p:txBody>
          <a:bodyPr wrap="square" rtlCol="0">
            <a:spAutoFit/>
          </a:bodyPr>
          <a:lstStyle/>
          <a:p>
            <a:r>
              <a:rPr lang="ko-KR" altLang="en-US" sz="800" dirty="0"/>
              <a:t>파일 </a:t>
            </a:r>
            <a:r>
              <a:rPr lang="en-US" altLang="ko-KR" sz="800" dirty="0"/>
              <a:t>Id</a:t>
            </a:r>
            <a:r>
              <a:rPr lang="ko-KR" altLang="en-US" sz="800" dirty="0"/>
              <a:t>로 </a:t>
            </a:r>
            <a:endParaRPr lang="en-US" altLang="ko-KR" sz="800" dirty="0"/>
          </a:p>
          <a:p>
            <a:r>
              <a:rPr lang="en-US" altLang="ko-KR" sz="800" dirty="0" err="1"/>
              <a:t>tbl_file</a:t>
            </a:r>
            <a:r>
              <a:rPr lang="en-US" altLang="ko-KR" sz="800" dirty="0"/>
              <a:t> </a:t>
            </a:r>
            <a:r>
              <a:rPr lang="ko-KR" altLang="en-US" sz="800" dirty="0"/>
              <a:t>데이터 요청</a:t>
            </a:r>
          </a:p>
        </p:txBody>
      </p:sp>
      <p:cxnSp>
        <p:nvCxnSpPr>
          <p:cNvPr id="226" name="직선 화살표 연결선 225">
            <a:extLst>
              <a:ext uri="{FF2B5EF4-FFF2-40B4-BE49-F238E27FC236}">
                <a16:creationId xmlns:a16="http://schemas.microsoft.com/office/drawing/2014/main" id="{4F7141CD-0263-240F-080F-42741CEA8288}"/>
              </a:ext>
            </a:extLst>
          </p:cNvPr>
          <p:cNvCxnSpPr>
            <a:cxnSpLocks/>
          </p:cNvCxnSpPr>
          <p:nvPr/>
        </p:nvCxnSpPr>
        <p:spPr>
          <a:xfrm flipH="1" flipV="1">
            <a:off x="8103920" y="4336195"/>
            <a:ext cx="1033" cy="3160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2" name="직선 화살표 연결선 231">
            <a:extLst>
              <a:ext uri="{FF2B5EF4-FFF2-40B4-BE49-F238E27FC236}">
                <a16:creationId xmlns:a16="http://schemas.microsoft.com/office/drawing/2014/main" id="{F972A41F-BD86-8DA7-8A3D-658F3AE77C5C}"/>
              </a:ext>
            </a:extLst>
          </p:cNvPr>
          <p:cNvCxnSpPr>
            <a:cxnSpLocks/>
            <a:stCxn id="22" idx="0"/>
            <a:endCxn id="75" idx="2"/>
          </p:cNvCxnSpPr>
          <p:nvPr/>
        </p:nvCxnSpPr>
        <p:spPr>
          <a:xfrm flipH="1" flipV="1">
            <a:off x="8103919" y="2759570"/>
            <a:ext cx="1018" cy="34118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1" name="TextBox 240">
            <a:extLst>
              <a:ext uri="{FF2B5EF4-FFF2-40B4-BE49-F238E27FC236}">
                <a16:creationId xmlns:a16="http://schemas.microsoft.com/office/drawing/2014/main" id="{D8547716-24A1-364A-1589-3025B8A38120}"/>
              </a:ext>
            </a:extLst>
          </p:cNvPr>
          <p:cNvSpPr txBox="1"/>
          <p:nvPr/>
        </p:nvSpPr>
        <p:spPr>
          <a:xfrm>
            <a:off x="8139832" y="2851062"/>
            <a:ext cx="1382140" cy="215444"/>
          </a:xfrm>
          <a:prstGeom prst="rect">
            <a:avLst/>
          </a:prstGeom>
          <a:noFill/>
        </p:spPr>
        <p:txBody>
          <a:bodyPr wrap="square" rtlCol="0">
            <a:spAutoFit/>
          </a:bodyPr>
          <a:lstStyle/>
          <a:p>
            <a:r>
              <a:rPr lang="ko-KR" altLang="en-US" sz="800"/>
              <a:t>원래의 파일명으로 반환</a:t>
            </a:r>
            <a:endParaRPr lang="ko-KR" altLang="en-US" sz="800" dirty="0"/>
          </a:p>
        </p:txBody>
      </p:sp>
    </p:spTree>
    <p:extLst>
      <p:ext uri="{BB962C8B-B14F-4D97-AF65-F5344CB8AC3E}">
        <p14:creationId xmlns:p14="http://schemas.microsoft.com/office/powerpoint/2010/main" val="108679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dirty="0"/>
              <a:t>- Html </a:t>
            </a:r>
            <a:r>
              <a:rPr lang="ko-KR" altLang="en-US" sz="1000" dirty="0"/>
              <a:t>페이지가 모두 로딩되면 리스트 요청하여 </a:t>
            </a:r>
            <a:r>
              <a:rPr lang="en-US" altLang="ko-KR" sz="1000" dirty="0"/>
              <a:t>DB </a:t>
            </a:r>
            <a:r>
              <a:rPr lang="ko-KR" altLang="en-US" sz="1000" dirty="0"/>
              <a:t>에서 게시글 데이터를 받아 리스트를 완성하고 현재페이지와 데이터 총 개수로 페이징을 완성합니다</a:t>
            </a:r>
            <a:endParaRPr lang="en-US" altLang="ko-KR" sz="1000" dirty="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dirty="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dirty="0"/>
              <a:t>- </a:t>
            </a:r>
            <a:r>
              <a:rPr lang="ko-KR" altLang="en-US" sz="1000" dirty="0"/>
              <a:t>게시글 </a:t>
            </a:r>
            <a:r>
              <a:rPr lang="ko-KR" altLang="en-US" sz="1000" dirty="0" err="1"/>
              <a:t>검색시</a:t>
            </a:r>
            <a:r>
              <a:rPr lang="ko-KR" altLang="en-US" sz="1000" dirty="0"/>
              <a:t> 검색단어와 </a:t>
            </a:r>
            <a:r>
              <a:rPr lang="ko-KR" altLang="en-US" sz="1000" dirty="0" err="1"/>
              <a:t>검색키워드를</a:t>
            </a:r>
            <a:r>
              <a:rPr lang="ko-KR" altLang="en-US" sz="1000" dirty="0"/>
              <a:t> 전역 변수로 저장해 </a:t>
            </a:r>
            <a:endParaRPr lang="en-US" altLang="ko-KR" sz="1000" dirty="0"/>
          </a:p>
          <a:p>
            <a:r>
              <a:rPr lang="en-US" altLang="ko-KR" sz="1000" dirty="0"/>
              <a:t>1) page</a:t>
            </a:r>
            <a:r>
              <a:rPr lang="ko-KR" altLang="en-US" sz="1000" dirty="0"/>
              <a:t>이동</a:t>
            </a:r>
            <a:r>
              <a:rPr lang="en-US" altLang="ko-KR" sz="1000" dirty="0"/>
              <a:t> </a:t>
            </a:r>
          </a:p>
          <a:p>
            <a:r>
              <a:rPr lang="en-US" altLang="ko-KR" sz="1000" dirty="0"/>
              <a:t>2) </a:t>
            </a:r>
            <a:r>
              <a:rPr lang="ko-KR" altLang="en-US" sz="1000" dirty="0"/>
              <a:t>검색을 누르지 않고 검색어 변경 </a:t>
            </a:r>
            <a:endParaRPr lang="en-US" altLang="ko-KR" sz="1000" dirty="0"/>
          </a:p>
          <a:p>
            <a:r>
              <a:rPr lang="en-US" altLang="ko-KR" sz="1000" dirty="0"/>
              <a:t>3) </a:t>
            </a:r>
            <a:r>
              <a:rPr lang="ko-KR" altLang="en-US" sz="1000" dirty="0"/>
              <a:t>한페이지에 볼 게시글 수 변경</a:t>
            </a:r>
            <a:endParaRPr lang="en-US" altLang="ko-KR" sz="1000" dirty="0"/>
          </a:p>
          <a:p>
            <a:r>
              <a:rPr lang="ko-KR" altLang="en-US" sz="1000" dirty="0"/>
              <a:t>기능에 검색어를 고정되어 처리 할 수 있게</a:t>
            </a:r>
            <a:r>
              <a:rPr lang="en-US" altLang="ko-KR" sz="1000" dirty="0"/>
              <a:t> </a:t>
            </a:r>
            <a:r>
              <a:rPr lang="ko-KR" altLang="en-US" sz="1000" dirty="0"/>
              <a:t>만들었습니다</a:t>
            </a:r>
            <a:endParaRPr lang="en-US" altLang="ko-KR" sz="1000" dirty="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err="1">
                  <a:solidFill>
                    <a:schemeClr val="tx1"/>
                  </a:solidFill>
                  <a:latin typeface="Rix모던고딕 L" panose="02020603020101020101" pitchFamily="18" charset="-127"/>
                  <a:ea typeface="Rix모던고딕 L" panose="02020603020101020101" pitchFamily="18" charset="-127"/>
                </a:rPr>
                <a:t>페이징</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dirty="0"/>
              <a:t>1)</a:t>
            </a:r>
            <a:r>
              <a:rPr lang="ko-KR" altLang="en-US" sz="1000" dirty="0"/>
              <a:t>최대 </a:t>
            </a:r>
            <a:r>
              <a:rPr lang="en-US" altLang="ko-KR" sz="1000" dirty="0"/>
              <a:t>10</a:t>
            </a:r>
            <a:r>
              <a:rPr lang="ko-KR" altLang="en-US" sz="1000" dirty="0"/>
              <a:t>개의 페이지로 나눔 </a:t>
            </a:r>
            <a:endParaRPr lang="en-US" altLang="ko-KR" sz="1000" dirty="0"/>
          </a:p>
          <a:p>
            <a:r>
              <a:rPr lang="en-US" altLang="ko-KR" sz="1000" dirty="0"/>
              <a:t>2)</a:t>
            </a:r>
            <a:r>
              <a:rPr lang="ko-KR" altLang="en-US" sz="1000" dirty="0"/>
              <a:t>처음과 끝 이동</a:t>
            </a:r>
            <a:r>
              <a:rPr lang="en-US" altLang="ko-KR" sz="1000" dirty="0"/>
              <a:t> </a:t>
            </a:r>
          </a:p>
          <a:p>
            <a:r>
              <a:rPr lang="en-US" altLang="ko-KR" sz="1000" dirty="0"/>
              <a:t>3)</a:t>
            </a:r>
            <a:r>
              <a:rPr lang="ko-KR" altLang="en-US" sz="1000" dirty="0"/>
              <a:t>다음 </a:t>
            </a:r>
            <a:r>
              <a:rPr lang="en-US" altLang="ko-KR" sz="1000" dirty="0"/>
              <a:t>10</a:t>
            </a:r>
            <a:r>
              <a:rPr lang="ko-KR" altLang="en-US" sz="1000" dirty="0"/>
              <a:t>페이지 이동</a:t>
            </a:r>
            <a:endParaRPr lang="en-US" altLang="ko-KR" sz="1000" dirty="0"/>
          </a:p>
          <a:p>
            <a:r>
              <a:rPr lang="ko-KR" altLang="en-US" sz="1000" dirty="0"/>
              <a:t>기능을 </a:t>
            </a:r>
            <a:r>
              <a:rPr lang="en-US" altLang="ko-KR" sz="1000" dirty="0" err="1"/>
              <a:t>pageCurrent</a:t>
            </a:r>
            <a:r>
              <a:rPr lang="en-US" altLang="ko-KR" sz="1000" dirty="0"/>
              <a:t>(</a:t>
            </a:r>
            <a:r>
              <a:rPr lang="ko-KR" altLang="en-US" sz="1000" dirty="0"/>
              <a:t>현재 페이지</a:t>
            </a:r>
            <a:r>
              <a:rPr lang="en-US" altLang="ko-KR" sz="1000" dirty="0"/>
              <a:t>), total(</a:t>
            </a:r>
            <a:r>
              <a:rPr lang="ko-KR" altLang="en-US" sz="1000" dirty="0"/>
              <a:t>데이터 </a:t>
            </a:r>
            <a:r>
              <a:rPr lang="ko-KR" altLang="en-US" sz="1000" dirty="0" err="1"/>
              <a:t>총갯수</a:t>
            </a:r>
            <a:r>
              <a:rPr lang="en-US" altLang="ko-KR" sz="1000" dirty="0"/>
              <a:t>) </a:t>
            </a:r>
            <a:r>
              <a:rPr lang="ko-KR" altLang="en-US" sz="1000" dirty="0"/>
              <a:t>을 활용한 수식으로 기능을 구현 했습니다</a:t>
            </a:r>
            <a:endParaRPr lang="en-US" altLang="ko-KR" sz="1000" dirty="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dirty="0"/>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t>리스트 요청</a:t>
            </a:r>
            <a:endParaRPr lang="en-US" altLang="ko-KR" sz="1000" b="1" dirty="0"/>
          </a:p>
          <a:p>
            <a:pPr algn="ctr"/>
            <a:r>
              <a:rPr lang="en-US" altLang="ko-KR" sz="900" dirty="0" err="1"/>
              <a:t>searchText</a:t>
            </a:r>
            <a:endParaRPr lang="en-US" altLang="ko-KR" sz="900" dirty="0"/>
          </a:p>
          <a:p>
            <a:pPr algn="ctr"/>
            <a:r>
              <a:rPr lang="en-US" altLang="ko-KR" sz="900" dirty="0"/>
              <a:t>Type</a:t>
            </a:r>
          </a:p>
          <a:p>
            <a:pPr algn="ctr"/>
            <a:r>
              <a:rPr lang="en-US" altLang="ko-KR" sz="900" dirty="0" err="1">
                <a:solidFill>
                  <a:schemeClr val="tx1"/>
                </a:solidFill>
              </a:rPr>
              <a:t>Limit</a:t>
            </a:r>
            <a:r>
              <a:rPr lang="en-US" altLang="ko-KR" sz="900" dirty="0" err="1"/>
              <a:t>Page</a:t>
            </a:r>
            <a:endParaRPr lang="en-US" altLang="ko-KR" sz="900" dirty="0"/>
          </a:p>
          <a:p>
            <a:pPr algn="ctr"/>
            <a:r>
              <a:rPr lang="en-US" altLang="ko-KR" sz="900" dirty="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dirty="0"/>
              <a:t>제목</a:t>
            </a:r>
            <a:r>
              <a:rPr lang="en-US" altLang="ko-KR" sz="600" dirty="0"/>
              <a:t>, </a:t>
            </a:r>
            <a:r>
              <a:rPr lang="ko-KR" altLang="en-US" sz="600" dirty="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dirty="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solidFill>
                  <a:schemeClr val="tx1"/>
                </a:solidFill>
              </a:rPr>
              <a:t>게시글 데이터</a:t>
            </a:r>
            <a:endParaRPr lang="en-US" altLang="ko-KR" sz="1000" b="1" dirty="0">
              <a:solidFill>
                <a:schemeClr val="tx1"/>
              </a:solidFill>
            </a:endParaRPr>
          </a:p>
          <a:p>
            <a:pPr algn="ctr"/>
            <a:r>
              <a:rPr lang="ko-KR" altLang="en-US" sz="1000" dirty="0"/>
              <a:t>게시글</a:t>
            </a:r>
            <a:r>
              <a:rPr lang="en-US" altLang="ko-KR" sz="1000" dirty="0"/>
              <a:t>ID</a:t>
            </a:r>
            <a:endParaRPr lang="en-US" altLang="ko-KR" sz="1000" dirty="0">
              <a:solidFill>
                <a:schemeClr val="tx1"/>
              </a:solidFill>
            </a:endParaRPr>
          </a:p>
          <a:p>
            <a:pPr algn="ctr"/>
            <a:r>
              <a:rPr lang="ko-KR" altLang="en-US" sz="1000" dirty="0">
                <a:solidFill>
                  <a:schemeClr val="tx1"/>
                </a:solidFill>
              </a:rPr>
              <a:t>제목</a:t>
            </a:r>
            <a:endParaRPr lang="en-US" altLang="ko-KR" sz="1000" dirty="0">
              <a:solidFill>
                <a:schemeClr val="tx1"/>
              </a:solidFill>
            </a:endParaRPr>
          </a:p>
          <a:p>
            <a:pPr algn="ctr"/>
            <a:r>
              <a:rPr lang="ko-KR" altLang="en-US" sz="1000" dirty="0">
                <a:solidFill>
                  <a:schemeClr val="tx1"/>
                </a:solidFill>
              </a:rPr>
              <a:t>내용</a:t>
            </a:r>
            <a:endParaRPr lang="en-US" altLang="ko-KR" sz="1000" dirty="0">
              <a:solidFill>
                <a:schemeClr val="tx1"/>
              </a:solidFill>
            </a:endParaRPr>
          </a:p>
          <a:p>
            <a:pPr algn="ctr"/>
            <a:r>
              <a:rPr lang="ko-KR" altLang="en-US" sz="1000" dirty="0">
                <a:solidFill>
                  <a:schemeClr val="tx1"/>
                </a:solidFill>
              </a:rPr>
              <a:t>데이터 총 </a:t>
            </a:r>
            <a:r>
              <a:rPr lang="ko-KR" altLang="en-US" sz="1000" dirty="0" err="1">
                <a:solidFill>
                  <a:schemeClr val="tx1"/>
                </a:solidFill>
              </a:rPr>
              <a:t>갯수</a:t>
            </a:r>
            <a:endParaRPr lang="en-US" altLang="ko-KR" sz="1000" dirty="0">
              <a:solidFill>
                <a:schemeClr val="tx1"/>
              </a:solidFill>
            </a:endParaRPr>
          </a:p>
          <a:p>
            <a:pPr algn="ctr"/>
            <a:r>
              <a:rPr lang="en-US" altLang="ko-KR" sz="1000" dirty="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dirty="0" err="1">
                <a:solidFill>
                  <a:schemeClr val="tx1"/>
                </a:solidFill>
              </a:rPr>
              <a:t>se</a:t>
            </a:r>
            <a:r>
              <a:rPr lang="en-US" altLang="ko-KR" sz="700" dirty="0" err="1"/>
              <a:t>archSelect</a:t>
            </a:r>
            <a:endParaRPr lang="en-US" altLang="ko-KR" sz="700" dirty="0"/>
          </a:p>
          <a:p>
            <a:pPr algn="ctr"/>
            <a:r>
              <a:rPr lang="en-US" altLang="ko-KR" sz="700" dirty="0" err="1">
                <a:solidFill>
                  <a:schemeClr val="tx1"/>
                </a:solidFill>
              </a:rPr>
              <a:t>Se</a:t>
            </a:r>
            <a:r>
              <a:rPr lang="en-US" altLang="ko-KR" sz="700" dirty="0" err="1"/>
              <a:t>archTypeSelect</a:t>
            </a:r>
            <a:r>
              <a:rPr lang="en-US" altLang="ko-KR" sz="700" dirty="0"/>
              <a:t> </a:t>
            </a:r>
          </a:p>
          <a:p>
            <a:pPr algn="ctr"/>
            <a:r>
              <a:rPr lang="ko-KR" altLang="en-US" sz="700" dirty="0"/>
              <a:t>전역변수에 검색어 저장</a:t>
            </a:r>
            <a:endParaRPr lang="en-US" altLang="ko-KR" sz="700" dirty="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dirty="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dirty="0"/>
              <a:t>paging </a:t>
            </a:r>
          </a:p>
          <a:p>
            <a:pPr algn="ctr"/>
            <a:r>
              <a:rPr lang="ko-KR" altLang="en-US" sz="700" dirty="0">
                <a:solidFill>
                  <a:schemeClr val="tx1"/>
                </a:solidFill>
              </a:rPr>
              <a:t>현재 페이지</a:t>
            </a:r>
            <a:r>
              <a:rPr lang="en-US" altLang="ko-KR" sz="700" dirty="0"/>
              <a:t>, </a:t>
            </a:r>
            <a:r>
              <a:rPr lang="ko-KR" altLang="en-US" sz="700" dirty="0"/>
              <a:t>총 데이터 수를 이용한 수식으로 완성</a:t>
            </a:r>
            <a:endParaRPr lang="en-US" altLang="ko-KR" sz="700" dirty="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dirty="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dirty="0" err="1"/>
              <a:t>limitPage</a:t>
            </a:r>
            <a:r>
              <a:rPr lang="en-US" altLang="ko-KR" sz="700" dirty="0"/>
              <a:t> * (</a:t>
            </a:r>
            <a:r>
              <a:rPr lang="ko-KR" altLang="en-US" sz="700" dirty="0"/>
              <a:t>현재페이지 </a:t>
            </a:r>
            <a:r>
              <a:rPr lang="en-US" altLang="ko-KR" sz="700" dirty="0"/>
              <a:t>-1)</a:t>
            </a:r>
          </a:p>
          <a:p>
            <a:r>
              <a:rPr lang="en-US" altLang="ko-KR" sz="700" dirty="0" err="1"/>
              <a:t>Defalt</a:t>
            </a:r>
            <a:r>
              <a:rPr lang="ko-KR" altLang="en-US" sz="700" dirty="0"/>
              <a:t> </a:t>
            </a:r>
            <a:r>
              <a:rPr lang="en-US" altLang="ko-KR" sz="700" dirty="0"/>
              <a:t>=</a:t>
            </a:r>
            <a:r>
              <a:rPr lang="ko-KR" altLang="en-US" sz="700" dirty="0"/>
              <a:t> </a:t>
            </a:r>
            <a:r>
              <a:rPr lang="en-US" altLang="ko-KR" sz="700" dirty="0"/>
              <a:t>1</a:t>
            </a:r>
            <a:endParaRPr lang="ko-KR" altLang="en-US" sz="700" dirty="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게시글 상세</a:t>
            </a:r>
            <a:r>
              <a:rPr lang="en-US" altLang="ko-KR" dirty="0"/>
              <a:t>, </a:t>
            </a:r>
            <a:r>
              <a:rPr lang="ko-KR" altLang="en-US" dirty="0"/>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dirty="0"/>
              <a:t>- </a:t>
            </a:r>
            <a:r>
              <a:rPr lang="ko-KR" altLang="en-US" sz="1000" dirty="0"/>
              <a:t>게시글 번호로 요청하여 게시글 데이터</a:t>
            </a:r>
            <a:r>
              <a:rPr lang="en-US" altLang="ko-KR" sz="1000" dirty="0"/>
              <a:t>, </a:t>
            </a:r>
            <a:r>
              <a:rPr lang="ko-KR" altLang="en-US" sz="1000" dirty="0"/>
              <a:t>파일 데이터를 받아 상세 페이지를 완성하며 해당 게시글의 조회수가 증가합니다</a:t>
            </a:r>
            <a:endParaRPr lang="en-US" altLang="ko-KR" sz="1000" dirty="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dirty="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t>상세 요청</a:t>
            </a:r>
            <a:endParaRPr lang="en-US" altLang="ko-KR" sz="1000" b="1" dirty="0">
              <a:solidFill>
                <a:schemeClr val="tx1"/>
              </a:solidFill>
            </a:endParaRPr>
          </a:p>
          <a:p>
            <a:pPr algn="ctr"/>
            <a:r>
              <a:rPr lang="ko-KR" altLang="en-US" sz="1000" dirty="0">
                <a:solidFill>
                  <a:schemeClr val="tx1"/>
                </a:solidFill>
              </a:rPr>
              <a:t>게시글</a:t>
            </a:r>
            <a:r>
              <a:rPr lang="en-US" altLang="ko-KR" sz="1000" dirty="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dirty="0"/>
              <a:t>- </a:t>
            </a:r>
            <a:r>
              <a:rPr lang="ko-KR" altLang="en-US" sz="1000" dirty="0"/>
              <a:t>파일 번호로 요청하여 </a:t>
            </a:r>
            <a:r>
              <a:rPr lang="en-US" altLang="ko-KR" sz="1000" dirty="0"/>
              <a:t>DB</a:t>
            </a:r>
            <a:r>
              <a:rPr lang="ko-KR" altLang="en-US" sz="1000" dirty="0"/>
              <a:t>에서 파일 데이터를 받아 파일 번호</a:t>
            </a:r>
            <a:r>
              <a:rPr lang="en-US" altLang="ko-KR" sz="1000" dirty="0"/>
              <a:t>(UUID)</a:t>
            </a:r>
            <a:r>
              <a:rPr lang="ko-KR" altLang="en-US" sz="1000" dirty="0"/>
              <a:t>로 변경된 저장 파일 명으로 저장소에서 검색을 하고 원래의 파일명으로 다운로드 합니다</a:t>
            </a:r>
            <a:endParaRPr lang="en-US" altLang="ko-KR" sz="1000" dirty="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dirty="0"/>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dirty="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solidFill>
                  <a:schemeClr val="tx1"/>
                </a:solidFill>
              </a:rPr>
              <a:t>게시글 데이터</a:t>
            </a:r>
            <a:endParaRPr lang="en-US" altLang="ko-KR" sz="1000" b="1" dirty="0"/>
          </a:p>
          <a:p>
            <a:pPr algn="ctr"/>
            <a:r>
              <a:rPr lang="ko-KR" altLang="en-US" sz="1000" dirty="0"/>
              <a:t>제목</a:t>
            </a:r>
            <a:endParaRPr lang="en-US" altLang="ko-KR" sz="1000" dirty="0"/>
          </a:p>
          <a:p>
            <a:pPr algn="ctr"/>
            <a:r>
              <a:rPr lang="ko-KR" altLang="en-US" sz="1000" dirty="0">
                <a:solidFill>
                  <a:schemeClr val="tx1"/>
                </a:solidFill>
              </a:rPr>
              <a:t>내용</a:t>
            </a:r>
            <a:endParaRPr lang="en-US" altLang="ko-KR" sz="1000" dirty="0">
              <a:solidFill>
                <a:schemeClr val="tx1"/>
              </a:solidFill>
            </a:endParaRPr>
          </a:p>
          <a:p>
            <a:pPr algn="ctr"/>
            <a:r>
              <a:rPr lang="ko-KR" altLang="en-US" sz="1000" dirty="0"/>
              <a:t>글쓴이</a:t>
            </a:r>
            <a:endParaRPr lang="en-US" altLang="ko-KR" sz="1000" dirty="0"/>
          </a:p>
          <a:p>
            <a:pPr algn="ctr"/>
            <a:r>
              <a:rPr lang="ko-KR" altLang="en-US" sz="1000" dirty="0">
                <a:solidFill>
                  <a:schemeClr val="tx1"/>
                </a:solidFill>
              </a:rPr>
              <a:t>조회수</a:t>
            </a:r>
            <a:endParaRPr lang="en-US" altLang="ko-KR" sz="1000" dirty="0">
              <a:solidFill>
                <a:schemeClr val="tx1"/>
              </a:solidFill>
            </a:endParaRPr>
          </a:p>
          <a:p>
            <a:pPr algn="ctr"/>
            <a:endParaRPr lang="en-US" altLang="ko-KR" sz="1000" dirty="0">
              <a:solidFill>
                <a:schemeClr val="tx1"/>
              </a:solidFill>
            </a:endParaRPr>
          </a:p>
          <a:p>
            <a:pPr algn="ctr"/>
            <a:r>
              <a:rPr lang="ko-KR" altLang="en-US" sz="1000" b="1" dirty="0">
                <a:solidFill>
                  <a:schemeClr val="tx1"/>
                </a:solidFill>
              </a:rPr>
              <a:t>파일 데이터</a:t>
            </a:r>
            <a:endParaRPr lang="en-US" altLang="ko-KR" sz="1000" b="1" dirty="0"/>
          </a:p>
          <a:p>
            <a:pPr algn="ctr"/>
            <a:r>
              <a:rPr lang="ko-KR" altLang="en-US" sz="1000" dirty="0">
                <a:solidFill>
                  <a:schemeClr val="tx1"/>
                </a:solidFill>
              </a:rPr>
              <a:t>파일 이름</a:t>
            </a:r>
            <a:endParaRPr lang="en-US" altLang="ko-KR" sz="1000" dirty="0">
              <a:solidFill>
                <a:schemeClr val="tx1"/>
              </a:solidFill>
            </a:endParaRPr>
          </a:p>
          <a:p>
            <a:pPr algn="ctr"/>
            <a:r>
              <a:rPr lang="ko-KR" altLang="en-US" sz="1000" dirty="0"/>
              <a:t>확장자</a:t>
            </a:r>
            <a:endParaRPr lang="en-US" altLang="ko-KR" sz="1000" dirty="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solidFill>
                  <a:schemeClr val="tx1"/>
                </a:solidFill>
              </a:rPr>
              <a:t>파일 데이터</a:t>
            </a:r>
            <a:endParaRPr lang="en-US" altLang="ko-KR" sz="1000" b="1" dirty="0">
              <a:solidFill>
                <a:schemeClr val="tx1"/>
              </a:solidFill>
            </a:endParaRPr>
          </a:p>
          <a:p>
            <a:pPr algn="ctr"/>
            <a:r>
              <a:rPr lang="ko-KR" altLang="en-US" sz="1000" dirty="0">
                <a:solidFill>
                  <a:schemeClr val="tx1"/>
                </a:solidFill>
              </a:rPr>
              <a:t>파일</a:t>
            </a:r>
            <a:r>
              <a:rPr lang="en-US" altLang="ko-KR" sz="1000" dirty="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저장 파일명</a:t>
            </a:r>
            <a:r>
              <a:rPr lang="en-US" altLang="ko-KR" sz="700" dirty="0"/>
              <a:t>(</a:t>
            </a:r>
            <a:r>
              <a:rPr lang="ko-KR" altLang="en-US" sz="700" dirty="0"/>
              <a:t>파일</a:t>
            </a:r>
            <a:r>
              <a:rPr lang="en-US" altLang="ko-KR" sz="700" dirty="0"/>
              <a:t>ID)</a:t>
            </a:r>
            <a:r>
              <a:rPr lang="ko-KR" altLang="en-US" sz="700" dirty="0"/>
              <a:t>으로 검색 후</a:t>
            </a:r>
            <a:endParaRPr lang="en-US" altLang="ko-KR" sz="700" dirty="0"/>
          </a:p>
          <a:p>
            <a:pPr algn="ctr"/>
            <a:r>
              <a:rPr lang="ko-KR" altLang="en-US" sz="700" dirty="0"/>
              <a:t>원래 파일명으로 다운로드</a:t>
            </a:r>
            <a:endParaRPr lang="en-US" altLang="ko-KR" sz="700" dirty="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dirty="0">
                <a:latin typeface="+mn-ea"/>
              </a:rPr>
              <a:t>서버 파일 저장소</a:t>
            </a:r>
            <a:endParaRPr lang="en-US" altLang="ko-KR" sz="800" dirty="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dirty="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dirty="0">
                <a:solidFill>
                  <a:schemeClr val="tx1"/>
                </a:solidFill>
              </a:rPr>
              <a:t>파일 데이터</a:t>
            </a:r>
            <a:endParaRPr lang="en-US" altLang="ko-KR" sz="1000" b="1" dirty="0">
              <a:solidFill>
                <a:schemeClr val="tx1"/>
              </a:solidFill>
            </a:endParaRPr>
          </a:p>
          <a:p>
            <a:pPr algn="ctr"/>
            <a:r>
              <a:rPr lang="ko-KR" altLang="en-US" sz="1000" dirty="0"/>
              <a:t>파일 </a:t>
            </a:r>
            <a:r>
              <a:rPr lang="en-US" altLang="ko-KR" sz="1000" dirty="0"/>
              <a:t>ID</a:t>
            </a:r>
            <a:endParaRPr lang="en-US" altLang="ko-KR" sz="1000" dirty="0">
              <a:solidFill>
                <a:schemeClr val="tx1"/>
              </a:solidFill>
            </a:endParaRPr>
          </a:p>
          <a:p>
            <a:pPr algn="ctr"/>
            <a:r>
              <a:rPr lang="ko-KR" altLang="en-US" sz="1000" dirty="0">
                <a:solidFill>
                  <a:schemeClr val="tx1"/>
                </a:solidFill>
              </a:rPr>
              <a:t>파일 명</a:t>
            </a:r>
            <a:endParaRPr lang="en-US" altLang="ko-KR" sz="1000" dirty="0">
              <a:solidFill>
                <a:schemeClr val="tx1"/>
              </a:solidFill>
            </a:endParaRPr>
          </a:p>
          <a:p>
            <a:pPr algn="ctr"/>
            <a:r>
              <a:rPr lang="ko-KR" altLang="en-US" sz="1000" dirty="0">
                <a:solidFill>
                  <a:schemeClr val="tx1"/>
                </a:solidFill>
              </a:rPr>
              <a:t>데이터 타입</a:t>
            </a:r>
            <a:endParaRPr lang="en-US" altLang="ko-KR" sz="1000" dirty="0"/>
          </a:p>
          <a:p>
            <a:pPr algn="ctr"/>
            <a:r>
              <a:rPr lang="en-US" altLang="ko-KR" sz="1000" dirty="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dirty="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dirty="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endParaRPr lang="ko-KR" altLang="en-US" sz="600" dirty="0"/>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게시글 데이터</a:t>
            </a:r>
            <a:endParaRPr lang="en-US" altLang="ko-KR" sz="700" dirty="0"/>
          </a:p>
          <a:p>
            <a:pPr algn="ctr"/>
            <a:r>
              <a:rPr lang="ko-KR" altLang="en-US" sz="700" dirty="0"/>
              <a:t>파일 데이터</a:t>
            </a:r>
            <a:endParaRPr lang="en-US" altLang="ko-KR" sz="700" dirty="0"/>
          </a:p>
          <a:p>
            <a:pPr algn="ctr"/>
            <a:r>
              <a:rPr lang="ko-KR" altLang="en-US" sz="700" dirty="0"/>
              <a:t>요청</a:t>
            </a:r>
            <a:endParaRPr lang="en-US" altLang="ko-KR" sz="700" dirty="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파일</a:t>
            </a:r>
            <a:r>
              <a:rPr lang="en-US" altLang="ko-KR" sz="700" dirty="0"/>
              <a:t>ID</a:t>
            </a:r>
            <a:r>
              <a:rPr lang="ko-KR" altLang="en-US" sz="700" dirty="0"/>
              <a:t>로</a:t>
            </a:r>
            <a:endParaRPr lang="en-US" altLang="ko-KR" sz="700" dirty="0"/>
          </a:p>
          <a:p>
            <a:pPr algn="ctr"/>
            <a:r>
              <a:rPr lang="ko-KR" altLang="en-US" sz="700" dirty="0"/>
              <a:t>파일 데이터 요청</a:t>
            </a:r>
            <a:endParaRPr lang="en-US" altLang="ko-KR" sz="700" dirty="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dirty="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게시글 등록</a:t>
            </a:r>
            <a:r>
              <a:rPr lang="en-US" altLang="ko-KR" dirty="0"/>
              <a:t>, </a:t>
            </a:r>
            <a:r>
              <a:rPr lang="ko-KR" altLang="en-US" dirty="0"/>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dirty="0"/>
              <a:t>- </a:t>
            </a:r>
            <a:r>
              <a:rPr lang="ko-KR" altLang="en-US" sz="1000" dirty="0"/>
              <a:t>내용을 텍스트 에디터를 사용해 자유도를 높이고 정규식을 이용한 유효성 검사를 실행합니다</a:t>
            </a:r>
            <a:endParaRPr lang="en-US" altLang="ko-KR" sz="1000" dirty="0"/>
          </a:p>
          <a:p>
            <a:r>
              <a:rPr lang="en-US" altLang="ko-KR" sz="1000" dirty="0"/>
              <a:t>- </a:t>
            </a:r>
            <a:r>
              <a:rPr lang="en-US" altLang="ko-KR" sz="1000" dirty="0" err="1"/>
              <a:t>FormData</a:t>
            </a:r>
            <a:r>
              <a:rPr lang="ko-KR" altLang="en-US" sz="1000" dirty="0"/>
              <a:t>로 게시글 데이터</a:t>
            </a:r>
            <a:r>
              <a:rPr lang="en-US" altLang="ko-KR" sz="1000" dirty="0"/>
              <a:t>, </a:t>
            </a:r>
            <a:r>
              <a:rPr lang="ko-KR" altLang="en-US" sz="1000" dirty="0"/>
              <a:t>파일 데이터를 서버로 보내 </a:t>
            </a:r>
            <a:r>
              <a:rPr lang="en-US" altLang="ko-KR" sz="1000" dirty="0"/>
              <a:t>DB</a:t>
            </a:r>
            <a:r>
              <a:rPr lang="ko-KR" altLang="en-US" sz="1000" dirty="0"/>
              <a:t>에 저장합니다</a:t>
            </a:r>
            <a:endParaRPr lang="en-US" altLang="ko-KR" sz="1000" dirty="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dirty="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dirty="0"/>
              <a:t>- </a:t>
            </a:r>
            <a:r>
              <a:rPr lang="ko-KR" altLang="en-US" sz="1000" dirty="0"/>
              <a:t>수정에서는 기존에 등록된 업로드 파일</a:t>
            </a:r>
            <a:r>
              <a:rPr lang="en-US" altLang="ko-KR" sz="1000" dirty="0"/>
              <a:t>, </a:t>
            </a:r>
            <a:r>
              <a:rPr lang="ko-KR" altLang="en-US" sz="1000" dirty="0"/>
              <a:t>업로드 할 파일을 나누어 관리하게 만들었습니다</a:t>
            </a:r>
            <a:endParaRPr lang="en-US" altLang="ko-KR" sz="1000" dirty="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dirty="0"/>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dirty="0"/>
              <a:t>게시글 데이터</a:t>
            </a:r>
            <a:endParaRPr lang="en-US" altLang="ko-KR" sz="1000" dirty="0"/>
          </a:p>
          <a:p>
            <a:pPr algn="ctr"/>
            <a:r>
              <a:rPr lang="ko-KR" altLang="en-US" sz="1000" dirty="0"/>
              <a:t>제목</a:t>
            </a:r>
            <a:endParaRPr lang="en-US" altLang="ko-KR" sz="1000" dirty="0"/>
          </a:p>
          <a:p>
            <a:pPr algn="ctr"/>
            <a:r>
              <a:rPr lang="ko-KR" altLang="en-US" sz="1000" dirty="0">
                <a:solidFill>
                  <a:schemeClr val="tx1"/>
                </a:solidFill>
              </a:rPr>
              <a:t>내용</a:t>
            </a:r>
            <a:endParaRPr lang="en-US" altLang="ko-KR" sz="1000" dirty="0">
              <a:solidFill>
                <a:schemeClr val="tx1"/>
              </a:solidFill>
            </a:endParaRPr>
          </a:p>
          <a:p>
            <a:pPr algn="ctr"/>
            <a:r>
              <a:rPr lang="ko-KR" altLang="en-US" sz="1000" dirty="0">
                <a:solidFill>
                  <a:schemeClr val="tx1"/>
                </a:solidFill>
              </a:rPr>
              <a:t>파일</a:t>
            </a:r>
            <a:endParaRPr lang="en-US" altLang="ko-KR" sz="1000" dirty="0">
              <a:solidFill>
                <a:schemeClr val="tx1"/>
              </a:solidFill>
            </a:endParaRPr>
          </a:p>
          <a:p>
            <a:pPr algn="ctr"/>
            <a:r>
              <a:rPr lang="ko-KR" altLang="en-US" sz="1000" dirty="0"/>
              <a:t>작성자</a:t>
            </a:r>
            <a:endParaRPr lang="en-US" altLang="ko-KR" sz="1000" dirty="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dirty="0">
                <a:latin typeface="+mn-ea"/>
              </a:rPr>
              <a:t>서버 파일 저장소</a:t>
            </a:r>
            <a:endParaRPr lang="en-US" altLang="ko-KR" sz="800" dirty="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유효성 검사</a:t>
            </a:r>
            <a:endParaRPr lang="en-US" altLang="ko-KR" sz="700" dirty="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중복 파일명 방지를 위한</a:t>
            </a:r>
            <a:endParaRPr lang="en-US" altLang="ko-KR" sz="700" dirty="0"/>
          </a:p>
          <a:p>
            <a:pPr algn="ctr"/>
            <a:r>
              <a:rPr lang="ko-KR" altLang="en-US" sz="700" dirty="0"/>
              <a:t> 저장 명 파일</a:t>
            </a:r>
            <a:r>
              <a:rPr lang="en-US" altLang="ko-KR" sz="700" dirty="0"/>
              <a:t>ID(UUID) </a:t>
            </a:r>
            <a:r>
              <a:rPr lang="ko-KR" altLang="en-US" sz="700" dirty="0"/>
              <a:t>사용</a:t>
            </a:r>
            <a:endParaRPr lang="en-US" altLang="ko-KR" sz="700" dirty="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dirty="0"/>
              <a:t>게시글 데이터</a:t>
            </a:r>
            <a:endParaRPr lang="en-US" altLang="ko-KR" sz="600" dirty="0"/>
          </a:p>
          <a:p>
            <a:r>
              <a:rPr lang="ko-KR" altLang="en-US" sz="600" dirty="0"/>
              <a:t>파일 데이터 </a:t>
            </a:r>
            <a:endParaRPr lang="en-US" altLang="ko-KR" sz="600" dirty="0"/>
          </a:p>
          <a:p>
            <a:r>
              <a:rPr lang="ko-KR" altLang="en-US" sz="600" dirty="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dirty="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dirty="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dirty="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dirty="0"/>
              <a:t>업로드 된 파일</a:t>
            </a:r>
            <a:endParaRPr lang="en-US" altLang="ko-KR" sz="600" dirty="0"/>
          </a:p>
          <a:p>
            <a:r>
              <a:rPr lang="ko-KR" altLang="en-US" sz="600" dirty="0"/>
              <a:t>업로드 할 파일</a:t>
            </a:r>
            <a:endParaRPr lang="en-US" altLang="ko-KR" sz="600" dirty="0"/>
          </a:p>
          <a:p>
            <a:r>
              <a:rPr lang="ko-KR" altLang="en-US" sz="600" dirty="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dirty="0"/>
              <a:t>텍스트 에디터</a:t>
            </a:r>
            <a:endParaRPr lang="en-US" altLang="ko-KR" sz="600" dirty="0"/>
          </a:p>
          <a:p>
            <a:r>
              <a:rPr lang="en-US" altLang="ko-KR" sz="600" dirty="0"/>
              <a:t>(</a:t>
            </a:r>
            <a:r>
              <a:rPr lang="en-US" altLang="ko-KR" sz="600" dirty="0" err="1"/>
              <a:t>Toastui</a:t>
            </a:r>
            <a:r>
              <a:rPr lang="en-US" altLang="ko-KR" sz="600" dirty="0"/>
              <a:t>) </a:t>
            </a:r>
            <a:r>
              <a:rPr lang="ko-KR" altLang="en-US" sz="600" dirty="0"/>
              <a:t>사용</a:t>
            </a:r>
            <a:endParaRPr lang="en-US" altLang="ko-KR" sz="800" b="0" dirty="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dirty="0"/>
              <a:t>텍스트 에디터</a:t>
            </a:r>
            <a:endParaRPr lang="en-US" altLang="ko-KR" sz="600" dirty="0"/>
          </a:p>
          <a:p>
            <a:r>
              <a:rPr lang="en-US" altLang="ko-KR" sz="600" dirty="0"/>
              <a:t>(</a:t>
            </a:r>
            <a:r>
              <a:rPr lang="en-US" altLang="ko-KR" sz="600" dirty="0" err="1"/>
              <a:t>Toastui</a:t>
            </a:r>
            <a:r>
              <a:rPr lang="en-US" altLang="ko-KR" sz="600" dirty="0"/>
              <a:t>) </a:t>
            </a:r>
            <a:r>
              <a:rPr lang="ko-KR" altLang="en-US" sz="600" dirty="0"/>
              <a:t>사용</a:t>
            </a:r>
            <a:endParaRPr lang="en-US" altLang="ko-KR" sz="800" b="0" dirty="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dirty="0"/>
              <a:t>파일 데이터</a:t>
            </a:r>
            <a:endParaRPr lang="en-US" altLang="ko-KR" sz="1000" dirty="0"/>
          </a:p>
          <a:p>
            <a:pPr algn="ctr"/>
            <a:r>
              <a:rPr lang="ko-KR" altLang="en-US" sz="1000" dirty="0"/>
              <a:t>파일명</a:t>
            </a:r>
            <a:endParaRPr lang="en-US" altLang="ko-KR" sz="1000" dirty="0"/>
          </a:p>
          <a:p>
            <a:pPr algn="ctr"/>
            <a:r>
              <a:rPr lang="ko-KR" altLang="en-US" sz="1000" dirty="0">
                <a:solidFill>
                  <a:schemeClr val="tx1"/>
                </a:solidFill>
              </a:rPr>
              <a:t>파일 타입</a:t>
            </a:r>
            <a:endParaRPr lang="en-US" altLang="ko-KR" sz="1000" dirty="0">
              <a:solidFill>
                <a:schemeClr val="tx1"/>
              </a:solidFill>
            </a:endParaRPr>
          </a:p>
          <a:p>
            <a:pPr algn="ctr"/>
            <a:r>
              <a:rPr lang="ko-KR" altLang="en-US" sz="1000" dirty="0"/>
              <a:t>바이트 데이터</a:t>
            </a:r>
            <a:endParaRPr lang="en-US" altLang="ko-KR" sz="1000" dirty="0"/>
          </a:p>
          <a:p>
            <a:pPr algn="ctr"/>
            <a:r>
              <a:rPr lang="en-US" altLang="ko-KR" sz="1000" dirty="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dirty="0" err="1"/>
              <a:t>FormData</a:t>
            </a:r>
            <a:endParaRPr lang="ko-KR" altLang="en-US" sz="1200" dirty="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dirty="0"/>
              <a:t>게시글 수정</a:t>
            </a:r>
            <a:endParaRPr lang="en-US" altLang="ko-KR" sz="700" dirty="0"/>
          </a:p>
          <a:p>
            <a:pPr algn="ctr"/>
            <a:r>
              <a:rPr lang="ko-KR" altLang="en-US" sz="700" dirty="0" err="1"/>
              <a:t>일때</a:t>
            </a:r>
            <a:r>
              <a:rPr lang="ko-KR" altLang="en-US" sz="700" dirty="0"/>
              <a:t> 게시글 작성자 정보와 세션 데이터의 유저 정보가 </a:t>
            </a:r>
            <a:r>
              <a:rPr lang="ko-KR" altLang="en-US" sz="700" dirty="0" err="1"/>
              <a:t>같은지</a:t>
            </a:r>
            <a:r>
              <a:rPr lang="ko-KR" altLang="en-US" sz="700" dirty="0"/>
              <a:t> 확인 </a:t>
            </a:r>
            <a:endParaRPr lang="en-US" altLang="ko-KR" sz="700" dirty="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dirty="0"/>
              <a:t>저장 파일명 삭제</a:t>
            </a:r>
            <a:endParaRPr lang="en-US" altLang="ko-KR" sz="800" dirty="0"/>
          </a:p>
          <a:p>
            <a:r>
              <a:rPr lang="en-US" altLang="ko-KR" sz="800" dirty="0"/>
              <a:t>UUID</a:t>
            </a:r>
            <a:r>
              <a:rPr lang="ko-KR" altLang="en-US" sz="800" dirty="0" err="1"/>
              <a:t>로된</a:t>
            </a:r>
            <a:r>
              <a:rPr lang="ko-KR" altLang="en-US" sz="800" dirty="0"/>
              <a:t> 파일 </a:t>
            </a:r>
            <a:r>
              <a:rPr lang="en-US" altLang="ko-KR" sz="800" dirty="0"/>
              <a:t>ID</a:t>
            </a:r>
            <a:r>
              <a:rPr lang="ko-KR" altLang="en-US" sz="800" dirty="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dirty="0"/>
              <a:t>Id</a:t>
            </a:r>
            <a:r>
              <a:rPr lang="ko-KR" altLang="en-US" sz="800" dirty="0"/>
              <a:t>값 </a:t>
            </a:r>
            <a:r>
              <a:rPr lang="en-US" altLang="ko-KR" sz="800" dirty="0"/>
              <a:t>UUDI</a:t>
            </a:r>
            <a:r>
              <a:rPr lang="ko-KR" altLang="en-US" sz="800" dirty="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dirty="0"/>
              <a:t>Id</a:t>
            </a:r>
            <a:r>
              <a:rPr lang="ko-KR" altLang="en-US" sz="800" dirty="0"/>
              <a:t>값 </a:t>
            </a:r>
            <a:r>
              <a:rPr lang="en-US" altLang="ko-KR" sz="800" dirty="0"/>
              <a:t>UUDI</a:t>
            </a:r>
            <a:r>
              <a:rPr lang="ko-KR" altLang="en-US" sz="800" dirty="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  </a:t>
              </a:r>
              <a:r>
                <a:rPr lang="ko-KR" altLang="en-US" sz="1400" b="1" dirty="0" err="1">
                  <a:solidFill>
                    <a:schemeClr val="tx1"/>
                  </a:solidFill>
                  <a:latin typeface="Rix모던고딕 L" panose="02020603020101020101" pitchFamily="18" charset="-127"/>
                  <a:ea typeface="Rix모던고딕 L" panose="02020603020101020101" pitchFamily="18" charset="-127"/>
                </a:rPr>
                <a:t>변경점</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코드프로 </a:t>
            </a:r>
            <a:r>
              <a:rPr lang="en-US" altLang="ko-KR" sz="1000" dirty="0"/>
              <a:t>id</a:t>
            </a:r>
            <a:r>
              <a:rPr lang="ko-KR" altLang="en-US" sz="1000" dirty="0"/>
              <a:t>값이 </a:t>
            </a:r>
            <a:r>
              <a:rPr lang="en-US" altLang="ko-KR" sz="1000" dirty="0"/>
              <a:t>UUID</a:t>
            </a:r>
            <a:r>
              <a:rPr lang="ko-KR" altLang="en-US" sz="1000" dirty="0"/>
              <a:t>로 </a:t>
            </a:r>
            <a:r>
              <a:rPr lang="ko-KR" altLang="en-US" sz="1000" dirty="0" err="1"/>
              <a:t>되어있는걸</a:t>
            </a:r>
            <a:r>
              <a:rPr lang="ko-KR" altLang="en-US" sz="1000" dirty="0"/>
              <a:t> 확인했지만 이유는 몰랐습니다</a:t>
            </a:r>
            <a:r>
              <a:rPr lang="en-US" altLang="ko-KR" sz="1000" dirty="0"/>
              <a:t>. </a:t>
            </a:r>
          </a:p>
          <a:p>
            <a:r>
              <a:rPr lang="ko-KR" altLang="en-US" sz="1000" dirty="0"/>
              <a:t>순서만 보장하면 된다고 생각해 </a:t>
            </a:r>
            <a:r>
              <a:rPr lang="en-US" altLang="ko-KR" sz="1000" dirty="0"/>
              <a:t>auto </a:t>
            </a:r>
            <a:r>
              <a:rPr lang="en-US" altLang="ko-KR" sz="1000" dirty="0" err="1"/>
              <a:t>incremen</a:t>
            </a:r>
            <a:r>
              <a:rPr lang="ko-KR" altLang="en-US" sz="1000" dirty="0"/>
              <a:t>로 작성을 했습니다</a:t>
            </a:r>
            <a:endParaRPr lang="en-US" altLang="ko-KR" sz="1000" dirty="0"/>
          </a:p>
          <a:p>
            <a:r>
              <a:rPr lang="en-US" altLang="ko-KR" sz="1000" dirty="0"/>
              <a:t>- </a:t>
            </a:r>
            <a:r>
              <a:rPr lang="ko-KR" altLang="en-US" sz="1000" dirty="0"/>
              <a:t>수정</a:t>
            </a:r>
            <a:endParaRPr lang="en-US" altLang="ko-KR" sz="1000" dirty="0"/>
          </a:p>
          <a:p>
            <a:r>
              <a:rPr lang="ko-KR" altLang="en-US" sz="1000" dirty="0"/>
              <a:t>프론트 구조를 구성 하고 데이터를 보내면서 </a:t>
            </a:r>
            <a:r>
              <a:rPr lang="en-US" altLang="ko-KR" sz="1000" dirty="0"/>
              <a:t>id</a:t>
            </a:r>
            <a:r>
              <a:rPr lang="ko-KR" altLang="en-US" sz="1000" dirty="0"/>
              <a:t>값의 예측이 가능해 조작이 가능 할 것 같아 예측이 불가능하고 독립적인 </a:t>
            </a:r>
            <a:r>
              <a:rPr lang="en-US" altLang="ko-KR" sz="1000" dirty="0"/>
              <a:t>UUID</a:t>
            </a:r>
            <a:r>
              <a:rPr lang="ko-KR" altLang="en-US" sz="1000" dirty="0"/>
              <a:t>로 변경했습니다</a:t>
            </a:r>
            <a:endParaRPr lang="en-US" altLang="ko-KR" sz="1000" dirty="0"/>
          </a:p>
        </p:txBody>
      </p:sp>
    </p:spTree>
    <p:extLst>
      <p:ext uri="{BB962C8B-B14F-4D97-AF65-F5344CB8AC3E}">
        <p14:creationId xmlns:p14="http://schemas.microsoft.com/office/powerpoint/2010/main" val="545852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dirty="0"/>
              <a:t>- </a:t>
            </a:r>
            <a:r>
              <a:rPr lang="ko-KR" altLang="en-US" sz="1000" dirty="0"/>
              <a:t>기존</a:t>
            </a:r>
            <a:r>
              <a:rPr lang="en-US" altLang="ko-KR" sz="1000" dirty="0"/>
              <a:t> </a:t>
            </a:r>
          </a:p>
          <a:p>
            <a:r>
              <a:rPr lang="ko-KR" altLang="en-US" sz="1000" dirty="0"/>
              <a:t>검색을 통해 나온 예제를 테스트를 하면서 사용한 전역변수를 정리 하지 않고 그대로 활용 했습니다</a:t>
            </a:r>
            <a:endParaRPr lang="en-US" altLang="ko-KR" sz="1000" dirty="0"/>
          </a:p>
          <a:p>
            <a:r>
              <a:rPr lang="en-US" altLang="ko-KR" sz="1000" dirty="0"/>
              <a:t>- </a:t>
            </a:r>
            <a:r>
              <a:rPr lang="ko-KR" altLang="en-US" sz="1000" dirty="0"/>
              <a:t>수정</a:t>
            </a:r>
            <a:endParaRPr lang="en-US" altLang="ko-KR" sz="1000" dirty="0"/>
          </a:p>
          <a:p>
            <a:r>
              <a:rPr lang="ko-KR" altLang="en-US" sz="1000" dirty="0"/>
              <a:t>전역 변수가 많아지면 불필요한 메모리가 늘어나며 어디에서나 변경이 가능해 </a:t>
            </a:r>
            <a:r>
              <a:rPr lang="ko-KR" altLang="en-US" sz="1000" dirty="0" err="1"/>
              <a:t>의도하지않은</a:t>
            </a:r>
            <a:r>
              <a:rPr lang="ko-KR" altLang="en-US" sz="1000" dirty="0"/>
              <a:t> 변경</a:t>
            </a:r>
            <a:r>
              <a:rPr lang="en-US" altLang="ko-KR" sz="1000" dirty="0"/>
              <a:t>, </a:t>
            </a:r>
            <a:r>
              <a:rPr lang="ko-KR" altLang="en-US" sz="1000" dirty="0"/>
              <a:t>유지보수의 어려움이 생기므로 최대한 함수 내부로 옮기면서 축소 시켰습니다</a:t>
            </a:r>
            <a:r>
              <a:rPr lang="en-US" altLang="ko-KR" sz="1000" dirty="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err="1"/>
              <a:t>페이징</a:t>
            </a:r>
            <a:r>
              <a:rPr lang="ko-KR" altLang="en-US" sz="1000" dirty="0"/>
              <a:t> 이동이나 검색어 변경의 오류를 수정하기 위해 검색버튼을 눌렀을 경우 </a:t>
            </a:r>
            <a:r>
              <a:rPr lang="en-US" altLang="ko-KR" sz="1000" dirty="0" err="1"/>
              <a:t>searchBool</a:t>
            </a:r>
            <a:r>
              <a:rPr lang="ko-KR" altLang="en-US" sz="1000" dirty="0"/>
              <a:t>로 검색어에 대한 처리를 했습니다</a:t>
            </a:r>
            <a:endParaRPr lang="en-US" altLang="ko-KR" sz="1000" dirty="0"/>
          </a:p>
          <a:p>
            <a:pPr marL="171450" indent="-171450">
              <a:buFontTx/>
              <a:buChar char="-"/>
            </a:pPr>
            <a:r>
              <a:rPr lang="ko-KR" altLang="en-US" sz="1000" dirty="0"/>
              <a:t>수정</a:t>
            </a:r>
            <a:endParaRPr lang="en-US" altLang="ko-KR" sz="1000" dirty="0"/>
          </a:p>
          <a:p>
            <a:r>
              <a:rPr lang="ko-KR" altLang="en-US" sz="1000" dirty="0"/>
              <a:t>검색어를 전역변수로 저장하는 것만으로 처리가 가능해 수정했습니다</a:t>
            </a:r>
            <a:r>
              <a:rPr lang="en-US" altLang="ko-KR" sz="1000" dirty="0"/>
              <a:t>.</a:t>
            </a:r>
          </a:p>
        </p:txBody>
      </p:sp>
      <p:pic>
        <p:nvPicPr>
          <p:cNvPr id="10" name="그림 9">
            <a:extLst>
              <a:ext uri="{FF2B5EF4-FFF2-40B4-BE49-F238E27FC236}">
                <a16:creationId xmlns:a16="http://schemas.microsoft.com/office/drawing/2014/main" id="{459E3FC3-7B38-3ED2-5CB0-09C8C9E3C759}"/>
              </a:ext>
            </a:extLst>
          </p:cNvPr>
          <p:cNvPicPr>
            <a:picLocks noChangeAspect="1"/>
          </p:cNvPicPr>
          <p:nvPr/>
        </p:nvPicPr>
        <p:blipFill>
          <a:blip r:embed="rId6"/>
          <a:stretch>
            <a:fillRect/>
          </a:stretch>
        </p:blipFill>
        <p:spPr>
          <a:xfrm>
            <a:off x="4050160" y="1668810"/>
            <a:ext cx="2561829" cy="1375298"/>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  검색초기화 </a:t>
              </a:r>
              <a:r>
                <a:rPr lang="en-US" altLang="ko-KR" sz="1400" b="1" dirty="0">
                  <a:solidFill>
                    <a:schemeClr val="tx1"/>
                  </a:solidFill>
                  <a:latin typeface="Rix모던고딕 L" panose="02020603020101020101" pitchFamily="18" charset="-127"/>
                  <a:ea typeface="Rix모던고딕 L" panose="02020603020101020101" pitchFamily="18" charset="-127"/>
                </a:rPr>
                <a:t>type</a:t>
              </a:r>
              <a:r>
                <a:rPr lang="ko-KR" altLang="en-US" sz="1400" b="1" dirty="0">
                  <a:solidFill>
                    <a:schemeClr val="tx1"/>
                  </a:solidFill>
                  <a:latin typeface="Rix모던고딕 L" panose="02020603020101020101" pitchFamily="18" charset="-127"/>
                  <a:ea typeface="Rix모던고딕 L" panose="02020603020101020101" pitchFamily="18" charset="-127"/>
                </a:rPr>
                <a:t>과 </a:t>
              </a:r>
              <a:r>
                <a:rPr lang="en-US" altLang="ko-KR" sz="1400" b="1" dirty="0">
                  <a:solidFill>
                    <a:schemeClr val="tx1"/>
                  </a:solidFill>
                  <a:latin typeface="Rix모던고딕 L" panose="02020603020101020101" pitchFamily="18" charset="-127"/>
                  <a:ea typeface="Rix모던고딕 L" panose="02020603020101020101" pitchFamily="18" charset="-127"/>
                </a:rPr>
                <a:t>limit</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초기 설정된 검색타입과</a:t>
            </a:r>
            <a:r>
              <a:rPr lang="en-US" altLang="ko-KR" sz="1000" dirty="0"/>
              <a:t>, </a:t>
            </a:r>
            <a:r>
              <a:rPr lang="ko-KR" altLang="en-US" sz="1000" dirty="0"/>
              <a:t>최대 게시글 수를 초기</a:t>
            </a:r>
            <a:r>
              <a:rPr lang="en-US" altLang="ko-KR" sz="1000" dirty="0"/>
              <a:t> value</a:t>
            </a:r>
            <a:r>
              <a:rPr lang="ko-KR" altLang="en-US" sz="1000" dirty="0"/>
              <a:t>값을 직접 대입 했습니다</a:t>
            </a:r>
            <a:endParaRPr lang="en-US" altLang="ko-KR" sz="1000" dirty="0"/>
          </a:p>
          <a:p>
            <a:r>
              <a:rPr lang="en-US" altLang="ko-KR" sz="1000" dirty="0"/>
              <a:t>- </a:t>
            </a:r>
            <a:r>
              <a:rPr lang="ko-KR" altLang="en-US" sz="1000" dirty="0"/>
              <a:t>수정</a:t>
            </a:r>
            <a:endParaRPr lang="en-US" altLang="ko-KR" sz="1000" dirty="0"/>
          </a:p>
          <a:p>
            <a:r>
              <a:rPr lang="ko-KR" altLang="en-US" sz="1000" dirty="0"/>
              <a:t>검색타입이나 최대 게시글 수의 옵션 태그가 수정 </a:t>
            </a:r>
            <a:r>
              <a:rPr lang="ko-KR" altLang="en-US" sz="1000" dirty="0" err="1"/>
              <a:t>될시</a:t>
            </a:r>
            <a:r>
              <a:rPr lang="ko-KR" altLang="en-US" sz="1000" dirty="0"/>
              <a:t> 태그만 수정하면 바로 적용될 수 있게 변경했습니다</a:t>
            </a:r>
            <a:r>
              <a:rPr lang="en-US" altLang="ko-KR" sz="1000"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dirty="0"/>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dirty="0"/>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상세 </a:t>
            </a:r>
            <a:r>
              <a:rPr lang="ko-KR" altLang="en-US" sz="1000" dirty="0" err="1"/>
              <a:t>모달창</a:t>
            </a:r>
            <a:r>
              <a:rPr lang="ko-KR" altLang="en-US" sz="1000" dirty="0"/>
              <a:t> 하나로 상세</a:t>
            </a:r>
            <a:r>
              <a:rPr lang="en-US" altLang="ko-KR" sz="1000" dirty="0"/>
              <a:t>, </a:t>
            </a:r>
            <a:r>
              <a:rPr lang="ko-KR" altLang="en-US" sz="1000" dirty="0"/>
              <a:t>수정</a:t>
            </a:r>
            <a:r>
              <a:rPr lang="en-US" altLang="ko-KR" sz="1000" dirty="0"/>
              <a:t>, </a:t>
            </a:r>
            <a:r>
              <a:rPr lang="ko-KR" altLang="en-US" sz="1000" dirty="0"/>
              <a:t>등록 구조를 만들면 비슷한 틀이라 크게 달라지지 않을까 생각을 해서 구현 했습니다 </a:t>
            </a:r>
            <a:endParaRPr lang="en-US" altLang="ko-KR" sz="1000" dirty="0"/>
          </a:p>
          <a:p>
            <a:r>
              <a:rPr lang="en-US" altLang="ko-KR" sz="1000" dirty="0"/>
              <a:t>- </a:t>
            </a:r>
            <a:r>
              <a:rPr lang="ko-KR" altLang="en-US" sz="1000" dirty="0"/>
              <a:t>수정</a:t>
            </a:r>
            <a:endParaRPr lang="en-US" altLang="ko-KR" sz="1000" dirty="0"/>
          </a:p>
          <a:p>
            <a:r>
              <a:rPr lang="en-US" altLang="ko-KR" sz="1000" dirty="0"/>
              <a:t>input </a:t>
            </a:r>
            <a:r>
              <a:rPr lang="ko-KR" altLang="en-US" sz="1000" dirty="0"/>
              <a:t>태그</a:t>
            </a:r>
            <a:r>
              <a:rPr lang="en-US" altLang="ko-KR" sz="1000" dirty="0"/>
              <a:t>, </a:t>
            </a:r>
            <a:r>
              <a:rPr lang="ko-KR" altLang="en-US" sz="1000" dirty="0"/>
              <a:t>텍스트 에디터 파일처리 구조 변경으로 </a:t>
            </a:r>
            <a:r>
              <a:rPr lang="en-US" altLang="ko-KR" sz="1000" dirty="0"/>
              <a:t>JS</a:t>
            </a:r>
            <a:r>
              <a:rPr lang="ko-KR" altLang="en-US" sz="1000" dirty="0"/>
              <a:t>의 복잡도가 증가해 상세</a:t>
            </a:r>
            <a:r>
              <a:rPr lang="en-US" altLang="ko-KR" sz="1000" dirty="0"/>
              <a:t>, </a:t>
            </a:r>
            <a:r>
              <a:rPr lang="ko-KR" altLang="en-US" sz="1000" dirty="0"/>
              <a:t>등록</a:t>
            </a:r>
            <a:r>
              <a:rPr lang="en-US" altLang="ko-KR" sz="1000" dirty="0"/>
              <a:t>+</a:t>
            </a:r>
            <a:r>
              <a:rPr lang="ko-KR" altLang="en-US" sz="1000" dirty="0"/>
              <a:t>수정 </a:t>
            </a:r>
            <a:r>
              <a:rPr lang="ko-KR" altLang="en-US" sz="1000" dirty="0" err="1"/>
              <a:t>모달을</a:t>
            </a:r>
            <a:r>
              <a:rPr lang="ko-KR" altLang="en-US" sz="1000" dirty="0"/>
              <a:t> 나누어서 </a:t>
            </a:r>
            <a:r>
              <a:rPr lang="en-US" altLang="ko-KR" sz="1000" dirty="0"/>
              <a:t>JS</a:t>
            </a:r>
            <a:r>
              <a:rPr lang="ko-KR" altLang="en-US" sz="1000" dirty="0"/>
              <a:t>도 간결하게 구현했습니다</a:t>
            </a:r>
            <a:endParaRPr lang="en-US" altLang="ko-KR" sz="1000" dirty="0"/>
          </a:p>
        </p:txBody>
      </p:sp>
    </p:spTree>
    <p:extLst>
      <p:ext uri="{BB962C8B-B14F-4D97-AF65-F5344CB8AC3E}">
        <p14:creationId xmlns:p14="http://schemas.microsoft.com/office/powerpoint/2010/main" val="204598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endParaRPr lang="ko-KR" altLang="en-US" sz="1400" b="1" dirty="0">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제목과 내용의 데이터를 유효성 검사를 각각 나누어 진행 했습니다</a:t>
            </a:r>
            <a:endParaRPr lang="en-US" altLang="ko-KR" sz="1000" dirty="0"/>
          </a:p>
          <a:p>
            <a:r>
              <a:rPr lang="en-US" altLang="ko-KR" sz="1000" dirty="0"/>
              <a:t>- </a:t>
            </a:r>
            <a:r>
              <a:rPr lang="ko-KR" altLang="en-US" sz="1000" dirty="0"/>
              <a:t>수정</a:t>
            </a:r>
            <a:endParaRPr lang="en-US" altLang="ko-KR" sz="1000" dirty="0"/>
          </a:p>
          <a:p>
            <a:r>
              <a:rPr lang="ko-KR" altLang="en-US" sz="1000" dirty="0"/>
              <a:t>사용자 등록을 구현하면서 적용한 정규식을 적용하여 유효성 검사를 했습니다</a:t>
            </a:r>
            <a:endParaRPr lang="en-US" altLang="ko-KR" sz="1000" dirty="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id="{D1F63769-93CD-B49D-BCC5-0B035E1EF737}"/>
              </a:ext>
            </a:extLst>
          </p:cNvPr>
          <p:cNvPicPr>
            <a:picLocks noChangeAspect="1"/>
          </p:cNvPicPr>
          <p:nvPr/>
        </p:nvPicPr>
        <p:blipFill>
          <a:blip r:embed="rId3"/>
          <a:stretch>
            <a:fillRect/>
          </a:stretch>
        </p:blipFill>
        <p:spPr>
          <a:xfrm>
            <a:off x="5735960" y="1836812"/>
            <a:ext cx="3135947" cy="3597368"/>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파일 에러</a:t>
            </a:r>
            <a:r>
              <a:rPr lang="en-US" altLang="ko-KR" sz="1000" dirty="0"/>
              <a:t>, DB</a:t>
            </a:r>
            <a:r>
              <a:rPr lang="ko-KR" altLang="en-US" sz="1000" dirty="0"/>
              <a:t>에러</a:t>
            </a:r>
            <a:r>
              <a:rPr lang="en-US" altLang="ko-KR" sz="1000" dirty="0"/>
              <a:t> </a:t>
            </a:r>
            <a:r>
              <a:rPr lang="ko-KR" altLang="en-US" sz="1000" dirty="0"/>
              <a:t>등 여러 에러를 </a:t>
            </a:r>
            <a:r>
              <a:rPr lang="ko-KR" altLang="en-US" sz="1000" dirty="0" err="1"/>
              <a:t>각각넣어</a:t>
            </a:r>
            <a:r>
              <a:rPr lang="ko-KR" altLang="en-US" sz="1000" dirty="0"/>
              <a:t> 구분해 </a:t>
            </a:r>
            <a:r>
              <a:rPr lang="ko-KR" altLang="en-US" sz="1000" dirty="0" err="1"/>
              <a:t>넣다보니</a:t>
            </a:r>
            <a:r>
              <a:rPr lang="ko-KR" altLang="en-US" sz="1000" dirty="0"/>
              <a:t> 자바스크립트에서도 각 에러 명을 알아야 되는 불편함이 있었습니다</a:t>
            </a:r>
            <a:endParaRPr lang="en-US" altLang="ko-KR" sz="1000" dirty="0"/>
          </a:p>
          <a:p>
            <a:r>
              <a:rPr lang="en-US" altLang="ko-KR" sz="1000" dirty="0"/>
              <a:t>- </a:t>
            </a:r>
            <a:r>
              <a:rPr lang="ko-KR" altLang="en-US" sz="1000" dirty="0"/>
              <a:t>첫번째 수정</a:t>
            </a:r>
            <a:endParaRPr lang="en-US" altLang="ko-KR" sz="1000" dirty="0"/>
          </a:p>
          <a:p>
            <a:r>
              <a:rPr lang="ko-KR" altLang="en-US" sz="1000" dirty="0"/>
              <a:t> 문제가 </a:t>
            </a:r>
            <a:r>
              <a:rPr lang="ko-KR" altLang="en-US" sz="1000" dirty="0" err="1"/>
              <a:t>있을경우</a:t>
            </a:r>
            <a:r>
              <a:rPr lang="ko-KR" altLang="en-US" sz="1000" dirty="0"/>
              <a:t> </a:t>
            </a:r>
            <a:r>
              <a:rPr lang="en-US" altLang="ko-KR" sz="1000" dirty="0"/>
              <a:t>-1</a:t>
            </a:r>
            <a:r>
              <a:rPr lang="ko-KR" altLang="en-US" sz="1000" dirty="0"/>
              <a:t>을 반환하고 </a:t>
            </a:r>
            <a:r>
              <a:rPr lang="en-US" altLang="ko-KR" sz="1000" dirty="0"/>
              <a:t>“msg”</a:t>
            </a:r>
            <a:r>
              <a:rPr lang="ko-KR" altLang="en-US" sz="1000" dirty="0"/>
              <a:t>란 </a:t>
            </a:r>
            <a:r>
              <a:rPr lang="ko-KR" altLang="en-US" sz="1000" dirty="0" err="1"/>
              <a:t>키값으로</a:t>
            </a:r>
            <a:r>
              <a:rPr lang="ko-KR" altLang="en-US" sz="1000" dirty="0"/>
              <a:t> 프론트로 전달하여 </a:t>
            </a:r>
            <a:r>
              <a:rPr lang="en-US" altLang="ko-KR" sz="1000" dirty="0"/>
              <a:t>msg </a:t>
            </a:r>
            <a:r>
              <a:rPr lang="ko-KR" altLang="en-US" sz="1000" dirty="0"/>
              <a:t>내용만 출력하면 에러가 </a:t>
            </a:r>
            <a:r>
              <a:rPr lang="ko-KR" altLang="en-US" sz="1000" dirty="0" err="1"/>
              <a:t>전달될수</a:t>
            </a:r>
            <a:r>
              <a:rPr lang="ko-KR" altLang="en-US" sz="1000" dirty="0"/>
              <a:t> 있게 만들었습니다</a:t>
            </a:r>
            <a:endParaRPr lang="en-US" altLang="ko-KR" sz="1000" dirty="0"/>
          </a:p>
          <a:p>
            <a:r>
              <a:rPr lang="en-US" altLang="ko-KR" sz="1000" dirty="0"/>
              <a:t>- </a:t>
            </a:r>
            <a:r>
              <a:rPr lang="ko-KR" altLang="en-US" sz="1000" dirty="0"/>
              <a:t>두번째 수정</a:t>
            </a:r>
            <a:endParaRPr lang="en-US" altLang="ko-KR" sz="1000" dirty="0"/>
          </a:p>
          <a:p>
            <a:r>
              <a:rPr lang="en-US" altLang="ko-KR" sz="1000" dirty="0" err="1"/>
              <a:t>ResponseEntity</a:t>
            </a:r>
            <a:r>
              <a:rPr lang="en-US" altLang="ko-KR" sz="1000" dirty="0"/>
              <a:t>&lt;&gt; </a:t>
            </a:r>
            <a:r>
              <a:rPr lang="ko-KR" altLang="en-US" sz="1000" dirty="0"/>
              <a:t>클래스로 일관되게 에러 처리가 가능해 졌고 정밀한 에러 처리도 가능합니다</a:t>
            </a:r>
            <a:endParaRPr lang="en-US" altLang="ko-KR" sz="1000" dirty="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a:t>PPT</a:t>
            </a:r>
            <a:r>
              <a:rPr lang="ko-KR" altLang="en-US"/>
              <a:t> </a:t>
            </a:r>
            <a:r>
              <a:rPr lang="ko-KR" altLang="en-US" dirty="0"/>
              <a:t>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078473072"/>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val="20000"/>
                    </a:ext>
                  </a:extLst>
                </a:gridCol>
                <a:gridCol w="8253164">
                  <a:extLst>
                    <a:ext uri="{9D8B030D-6E8A-4147-A177-3AD203B41FA5}">
                      <a16:colId xmlns:a16="http://schemas.microsoft.com/office/drawing/2014/main" val="1932864301"/>
                    </a:ext>
                  </a:extLst>
                </a:gridCol>
              </a:tblGrid>
              <a:tr h="523429">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dirty="0">
                          <a:solidFill>
                            <a:schemeClr val="tx1"/>
                          </a:solidFill>
                        </a:rPr>
                        <a:t>내용</a:t>
                      </a:r>
                      <a:endParaRPr lang="ko-KR" altLang="en-US" dirty="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0187">
                <a:tc>
                  <a:txBody>
                    <a:bodyPr/>
                    <a:lstStyle/>
                    <a:p>
                      <a:pPr algn="ctr" latinLnBrk="1">
                        <a:lnSpc>
                          <a:spcPct val="120000"/>
                        </a:lnSpc>
                      </a:pPr>
                      <a:r>
                        <a:rPr lang="ko-KR" altLang="en-US" sz="12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압박까지 겹쳐 기능 구현에만 급급한 복잡한 코드를 작성하게 되었습니다</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endParaRPr lang="ko-KR" altLang="en-US" sz="1200" dirty="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13918">
                <a:tc>
                  <a:txBody>
                    <a:bodyPr/>
                    <a:lstStyle/>
                    <a:p>
                      <a:pPr algn="ctr" latinLnBrk="1">
                        <a:lnSpc>
                          <a:spcPct val="120000"/>
                        </a:lnSpc>
                      </a:pPr>
                      <a:r>
                        <a:rPr lang="ko-KR" altLang="en-US" sz="12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endParaRPr lang="ko-KR" altLang="en-US" sz="1200" dirty="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13918">
                <a:tc>
                  <a:txBody>
                    <a:bodyPr/>
                    <a:lstStyle/>
                    <a:p>
                      <a:pPr algn="ctr" latinLnBrk="1">
                        <a:lnSpc>
                          <a:spcPct val="120000"/>
                        </a:lnSpc>
                      </a:pPr>
                      <a:r>
                        <a:rPr lang="ko-KR" altLang="en-US" sz="12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15013">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  수정 삭제 </a:t>
              </a:r>
              <a:r>
                <a:rPr lang="en-US" altLang="ko-KR" sz="1400" b="1" dirty="0">
                  <a:solidFill>
                    <a:schemeClr val="tx1"/>
                  </a:solidFill>
                  <a:latin typeface="Rix모던고딕 L" panose="02020603020101020101" pitchFamily="18" charset="-127"/>
                  <a:ea typeface="Rix모던고딕 L" panose="02020603020101020101" pitchFamily="18" charset="-127"/>
                </a:rPr>
                <a:t>session </a:t>
              </a:r>
              <a:r>
                <a:rPr lang="ko-KR" altLang="en-US" sz="1400" b="1" dirty="0">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dirty="0"/>
              <a:t>- </a:t>
            </a:r>
            <a:r>
              <a:rPr lang="ko-KR" altLang="en-US" sz="1000" dirty="0"/>
              <a:t>수정이나 </a:t>
            </a:r>
            <a:r>
              <a:rPr lang="ko-KR" altLang="en-US" sz="1000" dirty="0" err="1"/>
              <a:t>삭제시</a:t>
            </a:r>
            <a:r>
              <a:rPr lang="ko-KR" altLang="en-US" sz="1000" dirty="0"/>
              <a:t> </a:t>
            </a:r>
            <a:r>
              <a:rPr lang="en-US" altLang="ko-KR" sz="1000" dirty="0"/>
              <a:t>html</a:t>
            </a:r>
            <a:r>
              <a:rPr lang="ko-KR" altLang="en-US" sz="1000" dirty="0"/>
              <a:t>을 조작하여 다른 사람의 유저코드로 글을 </a:t>
            </a:r>
            <a:r>
              <a:rPr lang="ko-KR" altLang="en-US" sz="1000" dirty="0" err="1"/>
              <a:t>변경하는걸</a:t>
            </a:r>
            <a:r>
              <a:rPr lang="ko-KR" altLang="en-US" sz="1000" dirty="0"/>
              <a:t> 막고자 세션유저코드와</a:t>
            </a:r>
            <a:r>
              <a:rPr lang="en-US" altLang="ko-KR" sz="1000" dirty="0"/>
              <a:t> </a:t>
            </a:r>
            <a:r>
              <a:rPr lang="ko-KR" altLang="en-US" sz="1000" dirty="0"/>
              <a:t>해당 </a:t>
            </a:r>
            <a:r>
              <a:rPr lang="ko-KR" altLang="en-US" sz="1000" dirty="0" err="1"/>
              <a:t>게시글에</a:t>
            </a:r>
            <a:r>
              <a:rPr lang="ko-KR" altLang="en-US" sz="1000" dirty="0"/>
              <a:t> 저장된 유저코드를 비교하여 수정</a:t>
            </a:r>
            <a:r>
              <a:rPr lang="en-US" altLang="ko-KR" sz="1000" dirty="0"/>
              <a:t>, </a:t>
            </a:r>
            <a:r>
              <a:rPr lang="ko-KR" altLang="en-US" sz="1000" dirty="0"/>
              <a:t>삭제 가능하게 만들었습니다</a:t>
            </a:r>
            <a:endParaRPr lang="en-US" altLang="ko-KR" sz="1000" dirty="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dirty="0"/>
              <a:t>- </a:t>
            </a:r>
            <a:r>
              <a:rPr lang="ko-KR" altLang="en-US" sz="1000" dirty="0"/>
              <a:t>기존</a:t>
            </a:r>
            <a:endParaRPr lang="en-US" altLang="ko-KR" sz="1000" dirty="0"/>
          </a:p>
          <a:p>
            <a:r>
              <a:rPr lang="ko-KR" altLang="en-US" sz="1000" dirty="0"/>
              <a:t>로그인</a:t>
            </a:r>
            <a:r>
              <a:rPr lang="en-US" altLang="ko-KR" sz="1000" dirty="0"/>
              <a:t>ID</a:t>
            </a:r>
            <a:r>
              <a:rPr lang="ko-KR" altLang="en-US" sz="1000" dirty="0"/>
              <a:t>를 표출하여 게시글의 작성자 구분을 했습니다 </a:t>
            </a:r>
            <a:endParaRPr lang="en-US" altLang="ko-KR" sz="1000" dirty="0"/>
          </a:p>
          <a:p>
            <a:r>
              <a:rPr lang="en-US" altLang="ko-KR" sz="1000" dirty="0"/>
              <a:t>- </a:t>
            </a:r>
            <a:r>
              <a:rPr lang="ko-KR" altLang="en-US" sz="1000" dirty="0"/>
              <a:t>수정</a:t>
            </a:r>
            <a:endParaRPr lang="en-US" altLang="ko-KR" sz="1000" dirty="0"/>
          </a:p>
          <a:p>
            <a:r>
              <a:rPr lang="ko-KR" altLang="en-US" sz="1000" dirty="0"/>
              <a:t>보안상 로그인</a:t>
            </a:r>
            <a:r>
              <a:rPr lang="en-US" altLang="ko-KR" sz="1000" dirty="0"/>
              <a:t>ID</a:t>
            </a:r>
            <a:r>
              <a:rPr lang="ko-KR" altLang="en-US" sz="1000" dirty="0"/>
              <a:t>가 </a:t>
            </a:r>
            <a:r>
              <a:rPr lang="ko-KR" altLang="en-US" sz="1000" dirty="0" err="1"/>
              <a:t>보이는게</a:t>
            </a:r>
            <a:r>
              <a:rPr lang="ko-KR" altLang="en-US" sz="1000" dirty="0"/>
              <a:t> 좋지 않을 거라 생각하여 중복되지 않는 닉네임 스키마를 추가했습니다</a:t>
            </a:r>
            <a:endParaRPr lang="en-US" altLang="ko-KR" sz="1000" dirty="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DB </a:t>
            </a:r>
            <a:r>
              <a:rPr lang="ko-KR" altLang="en-US" dirty="0"/>
              <a:t>설계</a:t>
            </a:r>
          </a:p>
        </p:txBody>
      </p:sp>
      <p:pic>
        <p:nvPicPr>
          <p:cNvPr id="9" name="그림 8">
            <a:extLst>
              <a:ext uri="{FF2B5EF4-FFF2-40B4-BE49-F238E27FC236}">
                <a16:creationId xmlns:a16="http://schemas.microsoft.com/office/drawing/2014/main" id="{9E9BDD96-BF4F-A141-E822-4048A5CA159A}"/>
              </a:ext>
            </a:extLst>
          </p:cNvPr>
          <p:cNvPicPr>
            <a:picLocks noChangeAspect="1"/>
          </p:cNvPicPr>
          <p:nvPr/>
        </p:nvPicPr>
        <p:blipFill>
          <a:blip r:embed="rId2"/>
          <a:stretch>
            <a:fillRect/>
          </a:stretch>
        </p:blipFill>
        <p:spPr>
          <a:xfrm>
            <a:off x="423071" y="1209365"/>
            <a:ext cx="11345858" cy="4439270"/>
          </a:xfrm>
          <a:prstGeom prst="rect">
            <a:avLst/>
          </a:prstGeom>
        </p:spPr>
      </p:pic>
    </p:spTree>
    <p:extLst>
      <p:ext uri="{BB962C8B-B14F-4D97-AF65-F5344CB8AC3E}">
        <p14:creationId xmlns:p14="http://schemas.microsoft.com/office/powerpoint/2010/main" val="2799978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유저 조회</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3278760" y="48563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5049448" y="18632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4529600" y="1998627"/>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429290" y="2134032"/>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904180" y="4121400"/>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3390376" y="3709704"/>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3524338"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3278760" y="1702660"/>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3904180" y="2989300"/>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904179" y="2297223"/>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953104" y="18658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871250" y="1999941"/>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3015546" y="1770712"/>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615884" y="1785652"/>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2346115"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3105798" y="2853895"/>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5049448" y="250090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81" idx="0"/>
          </p:cNvCxnSpPr>
          <p:nvPr/>
        </p:nvCxnSpPr>
        <p:spPr>
          <a:xfrm flipH="1">
            <a:off x="5423245" y="2751354"/>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5043403" y="378409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5423244" y="4054903"/>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5043403" y="4509354"/>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p:cNvCxnSpPr>
          <p:nvPr/>
        </p:nvCxnSpPr>
        <p:spPr>
          <a:xfrm>
            <a:off x="5427071" y="4780165"/>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37359" y="522532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797042" y="5359416"/>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790688" y="5178703"/>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737551" y="5574905"/>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217615" y="520746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p:cNvCxnSpPr>
          <p:nvPr/>
        </p:nvCxnSpPr>
        <p:spPr>
          <a:xfrm flipV="1">
            <a:off x="7250547" y="5330815"/>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p:cNvCxnSpPr>
          <p:nvPr/>
        </p:nvCxnSpPr>
        <p:spPr>
          <a:xfrm flipH="1" flipV="1">
            <a:off x="8597456" y="482585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217614" y="454430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593628" y="416269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213786" y="389188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892831" y="303989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423245" y="3454295"/>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114761" y="307403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7968208" y="242088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593628" y="269242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5426266" y="2788004"/>
            <a:ext cx="1212025" cy="215444"/>
          </a:xfrm>
          <a:prstGeom prst="rect">
            <a:avLst/>
          </a:prstGeom>
          <a:noFill/>
        </p:spPr>
        <p:txBody>
          <a:bodyPr wrap="square" rtlCol="0">
            <a:spAutoFit/>
          </a:bodyPr>
          <a:lstStyle/>
          <a:p>
            <a:r>
              <a:rPr lang="ko-KR" altLang="en-US" sz="800" dirty="0"/>
              <a:t>유저 데이터 요청</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5953658" y="3238736"/>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396033" y="3126800"/>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5715953" y="5028548"/>
            <a:ext cx="1481455" cy="215444"/>
          </a:xfrm>
          <a:prstGeom prst="rect">
            <a:avLst/>
          </a:prstGeom>
          <a:noFill/>
        </p:spPr>
        <p:txBody>
          <a:bodyPr wrap="square" rtlCol="0">
            <a:spAutoFit/>
          </a:bodyPr>
          <a:lstStyle/>
          <a:p>
            <a:r>
              <a:rPr lang="en-US" altLang="ko-KR" sz="800" dirty="0" err="1"/>
              <a:t>Tbl_user</a:t>
            </a:r>
            <a:r>
              <a:rPr lang="en-US" altLang="ko-KR" sz="800" dirty="0"/>
              <a:t> </a:t>
            </a:r>
            <a:r>
              <a:rPr lang="ko-KR" altLang="en-US" sz="800" dirty="0"/>
              <a:t>데이터 요청</a:t>
            </a:r>
          </a:p>
        </p:txBody>
      </p:sp>
      <p:sp>
        <p:nvSpPr>
          <p:cNvPr id="120" name="TextBox 119">
            <a:extLst>
              <a:ext uri="{FF2B5EF4-FFF2-40B4-BE49-F238E27FC236}">
                <a16:creationId xmlns:a16="http://schemas.microsoft.com/office/drawing/2014/main" id="{8E8B492B-A966-8462-5F71-52A1979C372F}"/>
              </a:ext>
            </a:extLst>
          </p:cNvPr>
          <p:cNvSpPr txBox="1"/>
          <p:nvPr/>
        </p:nvSpPr>
        <p:spPr>
          <a:xfrm>
            <a:off x="7216501" y="5002757"/>
            <a:ext cx="1481455" cy="215444"/>
          </a:xfrm>
          <a:prstGeom prst="rect">
            <a:avLst/>
          </a:prstGeom>
          <a:noFill/>
        </p:spPr>
        <p:txBody>
          <a:bodyPr wrap="square" rtlCol="0">
            <a:spAutoFit/>
          </a:bodyPr>
          <a:lstStyle/>
          <a:p>
            <a:r>
              <a:rPr lang="en-US" altLang="ko-KR" sz="800" dirty="0" err="1"/>
              <a:t>Tbl_user</a:t>
            </a:r>
            <a:r>
              <a:rPr lang="ko-KR" altLang="en-US" sz="800" dirty="0"/>
              <a:t> 데이터</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573834" y="332448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3B354B4-6A52-272C-11E3-9B9AC9E5C06D}"/>
              </a:ext>
            </a:extLst>
          </p:cNvPr>
          <p:cNvCxnSpPr>
            <a:cxnSpLocks/>
            <a:endCxn id="96" idx="1"/>
          </p:cNvCxnSpPr>
          <p:nvPr/>
        </p:nvCxnSpPr>
        <p:spPr>
          <a:xfrm flipV="1">
            <a:off x="7314179" y="3208125"/>
            <a:ext cx="800582" cy="3173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5990748" y="3045447"/>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5188210" y="3448488"/>
            <a:ext cx="242374" cy="215444"/>
          </a:xfrm>
          <a:prstGeom prst="rect">
            <a:avLst/>
          </a:prstGeom>
          <a:noFill/>
        </p:spPr>
        <p:txBody>
          <a:bodyPr wrap="none" rtlCol="0">
            <a:spAutoFit/>
          </a:bodyPr>
          <a:lstStyle/>
          <a:p>
            <a:r>
              <a:rPr lang="en-US" altLang="ko-KR" sz="800" dirty="0"/>
              <a:t>Y</a:t>
            </a:r>
            <a:endParaRPr lang="ko-KR" altLang="en-US" sz="800" dirty="0"/>
          </a:p>
        </p:txBody>
      </p:sp>
    </p:spTree>
    <p:extLst>
      <p:ext uri="{BB962C8B-B14F-4D97-AF65-F5344CB8AC3E}">
        <p14:creationId xmlns:p14="http://schemas.microsoft.com/office/powerpoint/2010/main" val="657100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유저 등록</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063552" y="4710473"/>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3834240" y="17173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3314392" y="1852759"/>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4214082" y="1988164"/>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688972" y="3975532"/>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175168" y="3563836"/>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309130"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063552" y="1556792"/>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688972" y="2843432"/>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2688971" y="2151355"/>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737896" y="1719981"/>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1656042" y="1854073"/>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800338" y="1624844"/>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3400676" y="1639784"/>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1130907"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890590" y="2708027"/>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34240" y="229257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50" name="순서도: 처리 49">
            <a:extLst>
              <a:ext uri="{FF2B5EF4-FFF2-40B4-BE49-F238E27FC236}">
                <a16:creationId xmlns:a16="http://schemas.microsoft.com/office/drawing/2014/main" id="{4ED056F7-F5EF-4410-151B-F183D3B024A3}"/>
              </a:ext>
            </a:extLst>
          </p:cNvPr>
          <p:cNvSpPr/>
          <p:nvPr/>
        </p:nvSpPr>
        <p:spPr>
          <a:xfrm>
            <a:off x="3856744" y="419104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a:stCxn id="50" idx="2"/>
            <a:endCxn id="57" idx="0"/>
          </p:cNvCxnSpPr>
          <p:nvPr/>
        </p:nvCxnSpPr>
        <p:spPr>
          <a:xfrm>
            <a:off x="4236586" y="4461860"/>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3864083" y="478090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a:stCxn id="90" idx="2"/>
            <a:endCxn id="35" idx="0"/>
          </p:cNvCxnSpPr>
          <p:nvPr/>
        </p:nvCxnSpPr>
        <p:spPr>
          <a:xfrm>
            <a:off x="4243924" y="5708205"/>
            <a:ext cx="15682" cy="1819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69546" y="588416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829229" y="6018261"/>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209070" y="5797881"/>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130260" y="6100568"/>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418427" y="584365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a:stCxn id="44" idx="3"/>
            <a:endCxn id="65" idx="1"/>
          </p:cNvCxnSpPr>
          <p:nvPr/>
        </p:nvCxnSpPr>
        <p:spPr>
          <a:xfrm flipV="1">
            <a:off x="8079837" y="5979063"/>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H="1" flipV="1">
            <a:off x="8796025" y="4822330"/>
            <a:ext cx="2244" cy="102132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416183" y="455151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792197" y="4169908"/>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412355" y="389909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3706172" y="3446852"/>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236586" y="3861252"/>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313330" y="30812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8146983" y="24233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772403" y="2694839"/>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a:endCxn id="118" idx="1"/>
          </p:cNvCxnSpPr>
          <p:nvPr/>
        </p:nvCxnSpPr>
        <p:spPr>
          <a:xfrm flipV="1">
            <a:off x="4766999" y="3644635"/>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590018" y="351054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6199762" y="5607046"/>
            <a:ext cx="1481455" cy="215444"/>
          </a:xfrm>
          <a:prstGeom prst="rect">
            <a:avLst/>
          </a:prstGeom>
          <a:noFill/>
        </p:spPr>
        <p:txBody>
          <a:bodyPr wrap="square" rtlCol="0">
            <a:spAutoFit/>
          </a:bodyPr>
          <a:lstStyle/>
          <a:p>
            <a:r>
              <a:rPr lang="en-US" altLang="ko-KR" sz="800" dirty="0" err="1"/>
              <a:t>Tbl_user</a:t>
            </a:r>
            <a:r>
              <a:rPr lang="en-US" altLang="ko-KR" sz="800" dirty="0"/>
              <a:t> </a:t>
            </a:r>
            <a:r>
              <a:rPr lang="ko-KR" altLang="en-US" sz="800" dirty="0"/>
              <a:t>데이터 저장</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772403" y="3331702"/>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4804089" y="3452404"/>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4001551" y="3855445"/>
            <a:ext cx="242374" cy="215444"/>
          </a:xfrm>
          <a:prstGeom prst="rect">
            <a:avLst/>
          </a:prstGeom>
          <a:noFill/>
        </p:spPr>
        <p:txBody>
          <a:bodyPr wrap="none" rtlCol="0">
            <a:spAutoFit/>
          </a:bodyPr>
          <a:lstStyle/>
          <a:p>
            <a:r>
              <a:rPr lang="en-US" altLang="ko-KR" sz="800" dirty="0"/>
              <a:t>Y</a:t>
            </a:r>
            <a:endParaRPr lang="ko-KR" altLang="en-US" sz="800" dirty="0"/>
          </a:p>
        </p:txBody>
      </p:sp>
      <p:sp>
        <p:nvSpPr>
          <p:cNvPr id="9" name="순서도: 판단 8">
            <a:extLst>
              <a:ext uri="{FF2B5EF4-FFF2-40B4-BE49-F238E27FC236}">
                <a16:creationId xmlns:a16="http://schemas.microsoft.com/office/drawing/2014/main" id="{704361D7-C666-8F9E-B371-6C00B44007BB}"/>
              </a:ext>
            </a:extLst>
          </p:cNvPr>
          <p:cNvSpPr/>
          <p:nvPr/>
        </p:nvSpPr>
        <p:spPr>
          <a:xfrm>
            <a:off x="3694233" y="2789234"/>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11" name="연결선: 꺾임 10">
            <a:extLst>
              <a:ext uri="{FF2B5EF4-FFF2-40B4-BE49-F238E27FC236}">
                <a16:creationId xmlns:a16="http://schemas.microsoft.com/office/drawing/2014/main" id="{A2D8370D-2DFA-5064-93D5-93927D2CC931}"/>
              </a:ext>
            </a:extLst>
          </p:cNvPr>
          <p:cNvCxnSpPr>
            <a:cxnSpLocks/>
            <a:stCxn id="9" idx="3"/>
            <a:endCxn id="38" idx="3"/>
          </p:cNvCxnSpPr>
          <p:nvPr/>
        </p:nvCxnSpPr>
        <p:spPr>
          <a:xfrm flipH="1" flipV="1">
            <a:off x="4593923" y="2426663"/>
            <a:ext cx="161137" cy="569771"/>
          </a:xfrm>
          <a:prstGeom prst="bentConnector3">
            <a:avLst>
              <a:gd name="adj1" fmla="val -141867"/>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9610357C-E159-463E-3E73-841324CDEFFC}"/>
              </a:ext>
            </a:extLst>
          </p:cNvPr>
          <p:cNvCxnSpPr>
            <a:cxnSpLocks/>
            <a:stCxn id="38" idx="2"/>
            <a:endCxn id="9" idx="0"/>
          </p:cNvCxnSpPr>
          <p:nvPr/>
        </p:nvCxnSpPr>
        <p:spPr>
          <a:xfrm>
            <a:off x="4214082" y="254302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5D73F0AE-0105-12A0-5B16-C3D0C9960CE0}"/>
              </a:ext>
            </a:extLst>
          </p:cNvPr>
          <p:cNvCxnSpPr>
            <a:cxnSpLocks/>
          </p:cNvCxnSpPr>
          <p:nvPr/>
        </p:nvCxnSpPr>
        <p:spPr>
          <a:xfrm>
            <a:off x="4219363" y="321070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7B789B-1658-BC42-AC51-A8B7F4441B43}"/>
              </a:ext>
            </a:extLst>
          </p:cNvPr>
          <p:cNvSpPr txBox="1"/>
          <p:nvPr/>
        </p:nvSpPr>
        <p:spPr>
          <a:xfrm>
            <a:off x="4014989" y="3200647"/>
            <a:ext cx="242374" cy="215444"/>
          </a:xfrm>
          <a:prstGeom prst="rect">
            <a:avLst/>
          </a:prstGeom>
          <a:noFill/>
        </p:spPr>
        <p:txBody>
          <a:bodyPr wrap="none" rtlCol="0">
            <a:spAutoFit/>
          </a:bodyPr>
          <a:lstStyle/>
          <a:p>
            <a:r>
              <a:rPr lang="en-US" altLang="ko-KR" sz="800" dirty="0"/>
              <a:t>Y</a:t>
            </a:r>
            <a:endParaRPr lang="ko-KR" altLang="en-US" sz="800" dirty="0"/>
          </a:p>
        </p:txBody>
      </p:sp>
      <p:sp>
        <p:nvSpPr>
          <p:cNvPr id="30" name="TextBox 29">
            <a:extLst>
              <a:ext uri="{FF2B5EF4-FFF2-40B4-BE49-F238E27FC236}">
                <a16:creationId xmlns:a16="http://schemas.microsoft.com/office/drawing/2014/main" id="{D10444C2-DD64-1B23-CECD-830E1BBE98A9}"/>
              </a:ext>
            </a:extLst>
          </p:cNvPr>
          <p:cNvSpPr txBox="1"/>
          <p:nvPr/>
        </p:nvSpPr>
        <p:spPr>
          <a:xfrm>
            <a:off x="4723619" y="2782164"/>
            <a:ext cx="263214" cy="215444"/>
          </a:xfrm>
          <a:prstGeom prst="rect">
            <a:avLst/>
          </a:prstGeom>
          <a:noFill/>
        </p:spPr>
        <p:txBody>
          <a:bodyPr wrap="none" rtlCol="0">
            <a:spAutoFit/>
          </a:bodyPr>
          <a:lstStyle/>
          <a:p>
            <a:r>
              <a:rPr lang="en-US" altLang="ko-KR" sz="800" dirty="0"/>
              <a:t>N</a:t>
            </a:r>
            <a:endParaRPr lang="ko-KR" altLang="en-US" sz="800" dirty="0"/>
          </a:p>
        </p:txBody>
      </p:sp>
      <p:sp>
        <p:nvSpPr>
          <p:cNvPr id="35" name="순서도: 처리 34">
            <a:extLst>
              <a:ext uri="{FF2B5EF4-FFF2-40B4-BE49-F238E27FC236}">
                <a16:creationId xmlns:a16="http://schemas.microsoft.com/office/drawing/2014/main" id="{BC44DEF1-31C3-F50F-1574-E2F4CBD284D2}"/>
              </a:ext>
            </a:extLst>
          </p:cNvPr>
          <p:cNvSpPr/>
          <p:nvPr/>
        </p:nvSpPr>
        <p:spPr>
          <a:xfrm>
            <a:off x="3820199" y="5890127"/>
            <a:ext cx="878814"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비밀번호</a:t>
            </a:r>
            <a:r>
              <a:rPr lang="en-US" altLang="ko-KR" sz="800" dirty="0">
                <a:solidFill>
                  <a:schemeClr val="tx1"/>
                </a:solidFill>
                <a:latin typeface="+mn-ea"/>
              </a:rPr>
              <a:t>SHA256</a:t>
            </a:r>
            <a:r>
              <a:rPr lang="ko-KR" altLang="en-US" sz="800" dirty="0">
                <a:solidFill>
                  <a:schemeClr val="tx1"/>
                </a:solidFill>
                <a:latin typeface="+mn-ea"/>
              </a:rPr>
              <a:t> 변환</a:t>
            </a:r>
            <a:endParaRPr lang="en-US" altLang="ko-KR" sz="800" dirty="0">
              <a:solidFill>
                <a:schemeClr val="tx1"/>
              </a:solidFill>
              <a:latin typeface="+mn-ea"/>
            </a:endParaRPr>
          </a:p>
        </p:txBody>
      </p:sp>
      <p:cxnSp>
        <p:nvCxnSpPr>
          <p:cNvPr id="39" name="직선 화살표 연결선 38">
            <a:extLst>
              <a:ext uri="{FF2B5EF4-FFF2-40B4-BE49-F238E27FC236}">
                <a16:creationId xmlns:a16="http://schemas.microsoft.com/office/drawing/2014/main" id="{01248FF7-C5EF-BEED-5B8B-D66EB65A1876}"/>
              </a:ext>
            </a:extLst>
          </p:cNvPr>
          <p:cNvCxnSpPr>
            <a:cxnSpLocks/>
            <a:stCxn id="35" idx="3"/>
            <a:endCxn id="59" idx="1"/>
          </p:cNvCxnSpPr>
          <p:nvPr/>
        </p:nvCxnSpPr>
        <p:spPr>
          <a:xfrm flipV="1">
            <a:off x="4699013" y="6019575"/>
            <a:ext cx="370533" cy="59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952DD7AC-F05E-991C-2488-2946033434DA}"/>
              </a:ext>
            </a:extLst>
          </p:cNvPr>
          <p:cNvSpPr/>
          <p:nvPr/>
        </p:nvSpPr>
        <p:spPr>
          <a:xfrm>
            <a:off x="7019010" y="5780909"/>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DB</a:t>
            </a:r>
            <a:r>
              <a:rPr lang="ko-KR" altLang="en-US" sz="750" dirty="0">
                <a:solidFill>
                  <a:schemeClr val="tx1"/>
                </a:solidFill>
                <a:latin typeface="+mn-ea"/>
              </a:rPr>
              <a:t>저장</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45" name="직선 화살표 연결선 44">
            <a:extLst>
              <a:ext uri="{FF2B5EF4-FFF2-40B4-BE49-F238E27FC236}">
                <a16:creationId xmlns:a16="http://schemas.microsoft.com/office/drawing/2014/main" id="{53E0315E-B49F-9C60-29E5-42E064D5A653}"/>
              </a:ext>
            </a:extLst>
          </p:cNvPr>
          <p:cNvCxnSpPr>
            <a:cxnSpLocks/>
            <a:stCxn id="63" idx="3"/>
            <a:endCxn id="44" idx="1"/>
          </p:cNvCxnSpPr>
          <p:nvPr/>
        </p:nvCxnSpPr>
        <p:spPr>
          <a:xfrm>
            <a:off x="6668929" y="5978594"/>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id="{1EEE9BD3-4F4D-578D-786D-C3EAFF1056C8}"/>
              </a:ext>
            </a:extLst>
          </p:cNvPr>
          <p:cNvCxnSpPr>
            <a:cxnSpLocks/>
            <a:stCxn id="44" idx="0"/>
            <a:endCxn id="118" idx="3"/>
          </p:cNvCxnSpPr>
          <p:nvPr/>
        </p:nvCxnSpPr>
        <p:spPr>
          <a:xfrm rot="16200000" flipV="1">
            <a:off x="5960657" y="4192142"/>
            <a:ext cx="2136274" cy="104126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D091EAA-D176-FD9B-49FC-6255E4D6381C}"/>
              </a:ext>
            </a:extLst>
          </p:cNvPr>
          <p:cNvSpPr txBox="1"/>
          <p:nvPr/>
        </p:nvSpPr>
        <p:spPr>
          <a:xfrm>
            <a:off x="4190829" y="2577379"/>
            <a:ext cx="1481455" cy="215444"/>
          </a:xfrm>
          <a:prstGeom prst="rect">
            <a:avLst/>
          </a:prstGeom>
          <a:noFill/>
        </p:spPr>
        <p:txBody>
          <a:bodyPr wrap="square" rtlCol="0">
            <a:spAutoFit/>
          </a:bodyPr>
          <a:lstStyle/>
          <a:p>
            <a:r>
              <a:rPr lang="ko-KR" altLang="en-US" sz="800" dirty="0"/>
              <a:t>유저등록 </a:t>
            </a:r>
          </a:p>
        </p:txBody>
      </p:sp>
      <p:sp>
        <p:nvSpPr>
          <p:cNvPr id="76" name="TextBox 75">
            <a:extLst>
              <a:ext uri="{FF2B5EF4-FFF2-40B4-BE49-F238E27FC236}">
                <a16:creationId xmlns:a16="http://schemas.microsoft.com/office/drawing/2014/main" id="{564BD7D2-7638-4E31-8F94-69E500549A56}"/>
              </a:ext>
            </a:extLst>
          </p:cNvPr>
          <p:cNvSpPr txBox="1"/>
          <p:nvPr/>
        </p:nvSpPr>
        <p:spPr>
          <a:xfrm>
            <a:off x="3480142" y="2576361"/>
            <a:ext cx="1481455" cy="215444"/>
          </a:xfrm>
          <a:prstGeom prst="rect">
            <a:avLst/>
          </a:prstGeom>
          <a:noFill/>
        </p:spPr>
        <p:txBody>
          <a:bodyPr wrap="square" rtlCol="0">
            <a:spAutoFit/>
          </a:bodyPr>
          <a:lstStyle/>
          <a:p>
            <a:r>
              <a:rPr lang="ko-KR" altLang="en-US" sz="800"/>
              <a:t>유저데이터 </a:t>
            </a:r>
            <a:endParaRPr lang="ko-KR" altLang="en-US" sz="800" dirty="0"/>
          </a:p>
        </p:txBody>
      </p:sp>
      <p:cxnSp>
        <p:nvCxnSpPr>
          <p:cNvPr id="77" name="연결선: 꺾임 76">
            <a:extLst>
              <a:ext uri="{FF2B5EF4-FFF2-40B4-BE49-F238E27FC236}">
                <a16:creationId xmlns:a16="http://schemas.microsoft.com/office/drawing/2014/main" id="{0D12D693-F431-B417-4C80-C7A4C428B656}"/>
              </a:ext>
            </a:extLst>
          </p:cNvPr>
          <p:cNvCxnSpPr>
            <a:cxnSpLocks/>
            <a:stCxn id="118" idx="0"/>
            <a:endCxn id="108" idx="1"/>
          </p:cNvCxnSpPr>
          <p:nvPr/>
        </p:nvCxnSpPr>
        <p:spPr>
          <a:xfrm rot="5400000" flipH="1" flipV="1">
            <a:off x="6622121" y="1985681"/>
            <a:ext cx="951832" cy="209789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grpSp>
        <p:nvGrpSpPr>
          <p:cNvPr id="84" name="그룹 83">
            <a:extLst>
              <a:ext uri="{FF2B5EF4-FFF2-40B4-BE49-F238E27FC236}">
                <a16:creationId xmlns:a16="http://schemas.microsoft.com/office/drawing/2014/main" id="{AF452708-829A-2ABA-624F-E6A48770B0C3}"/>
              </a:ext>
            </a:extLst>
          </p:cNvPr>
          <p:cNvGrpSpPr/>
          <p:nvPr/>
        </p:nvGrpSpPr>
        <p:grpSpPr>
          <a:xfrm>
            <a:off x="9451400" y="3291273"/>
            <a:ext cx="2444013" cy="2053472"/>
            <a:chOff x="12356275" y="307279"/>
            <a:chExt cx="1999464" cy="2204488"/>
          </a:xfrm>
        </p:grpSpPr>
        <p:sp>
          <p:nvSpPr>
            <p:cNvPr id="85" name="직사각형 84">
              <a:extLst>
                <a:ext uri="{FF2B5EF4-FFF2-40B4-BE49-F238E27FC236}">
                  <a16:creationId xmlns:a16="http://schemas.microsoft.com/office/drawing/2014/main" id="{F3917384-8744-E453-D52F-56901C1B05A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86" name="Freeform 311">
              <a:extLst>
                <a:ext uri="{FF2B5EF4-FFF2-40B4-BE49-F238E27FC236}">
                  <a16:creationId xmlns:a16="http://schemas.microsoft.com/office/drawing/2014/main" id="{F7CCF677-C4D1-2324-1C6C-723506633054}"/>
                </a:ext>
              </a:extLst>
            </p:cNvPr>
            <p:cNvSpPr>
              <a:spLocks/>
            </p:cNvSpPr>
            <p:nvPr/>
          </p:nvSpPr>
          <p:spPr bwMode="auto">
            <a:xfrm>
              <a:off x="12356275" y="310572"/>
              <a:ext cx="1999464" cy="388006"/>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유효성 체크</a:t>
              </a:r>
            </a:p>
          </p:txBody>
        </p:sp>
      </p:grpSp>
      <p:sp>
        <p:nvSpPr>
          <p:cNvPr id="87" name="TextBox 86">
            <a:extLst>
              <a:ext uri="{FF2B5EF4-FFF2-40B4-BE49-F238E27FC236}">
                <a16:creationId xmlns:a16="http://schemas.microsoft.com/office/drawing/2014/main" id="{91A4DE43-EFBC-8908-2806-58FF5C72C0E2}"/>
              </a:ext>
            </a:extLst>
          </p:cNvPr>
          <p:cNvSpPr txBox="1"/>
          <p:nvPr/>
        </p:nvSpPr>
        <p:spPr>
          <a:xfrm>
            <a:off x="9543446" y="3882641"/>
            <a:ext cx="2311065" cy="1015663"/>
          </a:xfrm>
          <a:prstGeom prst="rect">
            <a:avLst/>
          </a:prstGeom>
          <a:noFill/>
        </p:spPr>
        <p:txBody>
          <a:bodyPr wrap="square" rtlCol="0">
            <a:spAutoFit/>
          </a:bodyPr>
          <a:lstStyle/>
          <a:p>
            <a:r>
              <a:rPr lang="ko-KR" altLang="en-US" sz="1000" dirty="0"/>
              <a:t>아이디</a:t>
            </a:r>
            <a:r>
              <a:rPr lang="en-US" altLang="ko-KR" sz="1000" dirty="0"/>
              <a:t>, </a:t>
            </a:r>
            <a:r>
              <a:rPr lang="ko-KR" altLang="en-US" sz="1000" dirty="0"/>
              <a:t>비밀번호</a:t>
            </a:r>
            <a:r>
              <a:rPr lang="en-US" altLang="ko-KR" sz="1000" dirty="0"/>
              <a:t>, </a:t>
            </a:r>
            <a:r>
              <a:rPr lang="ko-KR" altLang="en-US" sz="1000" dirty="0"/>
              <a:t>핸드폰</a:t>
            </a:r>
            <a:r>
              <a:rPr lang="en-US" altLang="ko-KR" sz="1000" dirty="0"/>
              <a:t>, </a:t>
            </a:r>
            <a:r>
              <a:rPr lang="ko-KR" altLang="en-US" sz="1000" dirty="0"/>
              <a:t>이메일 유효성 체크를 프론트에서 먼저하고 서버에서도 유효성검사를 합니다</a:t>
            </a:r>
            <a:endParaRPr lang="en-US" altLang="ko-KR" sz="1000" dirty="0"/>
          </a:p>
          <a:p>
            <a:r>
              <a:rPr lang="ko-KR" altLang="en-US" sz="1000" dirty="0"/>
              <a:t>프론트에서 조작이 가능할 수 있으며</a:t>
            </a:r>
            <a:endParaRPr lang="en-US" altLang="ko-KR" sz="1000" dirty="0"/>
          </a:p>
          <a:p>
            <a:r>
              <a:rPr lang="ko-KR" altLang="en-US" sz="1000" dirty="0"/>
              <a:t>프론트와 서버의 독립성을 유지해 의존 관계를 만들지 않게 작성했습니다</a:t>
            </a:r>
            <a:endParaRPr lang="en-US" altLang="ko-KR" sz="1000" dirty="0"/>
          </a:p>
        </p:txBody>
      </p:sp>
      <p:sp>
        <p:nvSpPr>
          <p:cNvPr id="90" name="순서도: 판단 89">
            <a:extLst>
              <a:ext uri="{FF2B5EF4-FFF2-40B4-BE49-F238E27FC236}">
                <a16:creationId xmlns:a16="http://schemas.microsoft.com/office/drawing/2014/main" id="{445EC487-E3BB-3DBB-5D45-F34ABA5487D9}"/>
              </a:ext>
            </a:extLst>
          </p:cNvPr>
          <p:cNvSpPr/>
          <p:nvPr/>
        </p:nvSpPr>
        <p:spPr>
          <a:xfrm>
            <a:off x="3713510" y="529380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93" name="직선 화살표 연결선 92">
            <a:extLst>
              <a:ext uri="{FF2B5EF4-FFF2-40B4-BE49-F238E27FC236}">
                <a16:creationId xmlns:a16="http://schemas.microsoft.com/office/drawing/2014/main" id="{56FF0D18-6C20-169B-22E8-26789AF004A5}"/>
              </a:ext>
            </a:extLst>
          </p:cNvPr>
          <p:cNvCxnSpPr>
            <a:cxnSpLocks/>
            <a:stCxn id="57" idx="2"/>
            <a:endCxn id="90" idx="0"/>
          </p:cNvCxnSpPr>
          <p:nvPr/>
        </p:nvCxnSpPr>
        <p:spPr>
          <a:xfrm flipH="1">
            <a:off x="4243924" y="5051716"/>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연결선: 꺾임 100">
            <a:extLst>
              <a:ext uri="{FF2B5EF4-FFF2-40B4-BE49-F238E27FC236}">
                <a16:creationId xmlns:a16="http://schemas.microsoft.com/office/drawing/2014/main" id="{02F96682-3A21-D3BD-DF7A-7CB998EB82BB}"/>
              </a:ext>
            </a:extLst>
          </p:cNvPr>
          <p:cNvCxnSpPr>
            <a:cxnSpLocks/>
            <a:endCxn id="118" idx="2"/>
          </p:cNvCxnSpPr>
          <p:nvPr/>
        </p:nvCxnSpPr>
        <p:spPr>
          <a:xfrm rot="5400000" flipH="1" flipV="1">
            <a:off x="4533063" y="3994960"/>
            <a:ext cx="1749992" cy="1282064"/>
          </a:xfrm>
          <a:prstGeom prst="bentConnector3">
            <a:avLst>
              <a:gd name="adj1" fmla="val 36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E660FFF9-73E4-C545-7E48-BA4594D6EF0A}"/>
              </a:ext>
            </a:extLst>
          </p:cNvPr>
          <p:cNvSpPr txBox="1"/>
          <p:nvPr/>
        </p:nvSpPr>
        <p:spPr>
          <a:xfrm>
            <a:off x="4740659" y="5320871"/>
            <a:ext cx="263214" cy="215444"/>
          </a:xfrm>
          <a:prstGeom prst="rect">
            <a:avLst/>
          </a:prstGeom>
          <a:noFill/>
        </p:spPr>
        <p:txBody>
          <a:bodyPr wrap="none" rtlCol="0">
            <a:spAutoFit/>
          </a:bodyPr>
          <a:lstStyle/>
          <a:p>
            <a:r>
              <a:rPr lang="en-US" altLang="ko-KR" sz="800" dirty="0"/>
              <a:t>N</a:t>
            </a:r>
            <a:endParaRPr lang="ko-KR" altLang="en-US" sz="800" dirty="0"/>
          </a:p>
        </p:txBody>
      </p:sp>
      <p:sp>
        <p:nvSpPr>
          <p:cNvPr id="105" name="TextBox 104">
            <a:extLst>
              <a:ext uri="{FF2B5EF4-FFF2-40B4-BE49-F238E27FC236}">
                <a16:creationId xmlns:a16="http://schemas.microsoft.com/office/drawing/2014/main" id="{421FE03B-3B8E-FF4C-639A-8577C32B3BEE}"/>
              </a:ext>
            </a:extLst>
          </p:cNvPr>
          <p:cNvSpPr txBox="1"/>
          <p:nvPr/>
        </p:nvSpPr>
        <p:spPr>
          <a:xfrm>
            <a:off x="4009391" y="5648446"/>
            <a:ext cx="242374" cy="215444"/>
          </a:xfrm>
          <a:prstGeom prst="rect">
            <a:avLst/>
          </a:prstGeom>
          <a:noFill/>
        </p:spPr>
        <p:txBody>
          <a:bodyPr wrap="none" rtlCol="0">
            <a:spAutoFit/>
          </a:bodyPr>
          <a:lstStyle/>
          <a:p>
            <a:r>
              <a:rPr lang="en-US" altLang="ko-KR" sz="800" dirty="0"/>
              <a:t>Y</a:t>
            </a:r>
            <a:endParaRPr lang="ko-KR" altLang="en-US" sz="800" dirty="0"/>
          </a:p>
        </p:txBody>
      </p:sp>
    </p:spTree>
    <p:extLst>
      <p:ext uri="{BB962C8B-B14F-4D97-AF65-F5344CB8AC3E}">
        <p14:creationId xmlns:p14="http://schemas.microsoft.com/office/powerpoint/2010/main" val="2903864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유저 수정</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063552" y="4710473"/>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3834240" y="17173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3314392" y="1852759"/>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4214082" y="1988164"/>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688972" y="3975532"/>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175168" y="3563836"/>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309130"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063552" y="1556792"/>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688972" y="2843432"/>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2688971" y="2151355"/>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737896" y="1719981"/>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1656042" y="1854073"/>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800338" y="1624844"/>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3400676" y="1639784"/>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1130907"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890590" y="2708027"/>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34240" y="229257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50" name="순서도: 처리 49">
            <a:extLst>
              <a:ext uri="{FF2B5EF4-FFF2-40B4-BE49-F238E27FC236}">
                <a16:creationId xmlns:a16="http://schemas.microsoft.com/office/drawing/2014/main" id="{4ED056F7-F5EF-4410-151B-F183D3B024A3}"/>
              </a:ext>
            </a:extLst>
          </p:cNvPr>
          <p:cNvSpPr/>
          <p:nvPr/>
        </p:nvSpPr>
        <p:spPr>
          <a:xfrm>
            <a:off x="3856744" y="419104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a:stCxn id="50" idx="2"/>
            <a:endCxn id="57" idx="0"/>
          </p:cNvCxnSpPr>
          <p:nvPr/>
        </p:nvCxnSpPr>
        <p:spPr>
          <a:xfrm>
            <a:off x="4236586" y="4461860"/>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3864083" y="478090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a:stCxn id="90" idx="2"/>
            <a:endCxn id="35" idx="0"/>
          </p:cNvCxnSpPr>
          <p:nvPr/>
        </p:nvCxnSpPr>
        <p:spPr>
          <a:xfrm>
            <a:off x="4243924" y="5708205"/>
            <a:ext cx="15682" cy="1819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69546" y="588416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829229" y="6018261"/>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209070" y="5797881"/>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130260" y="6100568"/>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418427" y="584365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a:stCxn id="44" idx="3"/>
            <a:endCxn id="65" idx="1"/>
          </p:cNvCxnSpPr>
          <p:nvPr/>
        </p:nvCxnSpPr>
        <p:spPr>
          <a:xfrm flipV="1">
            <a:off x="8079837" y="5979063"/>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H="1" flipV="1">
            <a:off x="8796025" y="4822330"/>
            <a:ext cx="2244" cy="102132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416183" y="455151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792197" y="4169908"/>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412355" y="389909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3706172" y="3446852"/>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236586" y="3861252"/>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313330" y="30812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8146983" y="24233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772403" y="2694839"/>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a:endCxn id="118" idx="1"/>
          </p:cNvCxnSpPr>
          <p:nvPr/>
        </p:nvCxnSpPr>
        <p:spPr>
          <a:xfrm flipV="1">
            <a:off x="4766999" y="3644635"/>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590018" y="351054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6199762" y="5607046"/>
            <a:ext cx="1481455" cy="215444"/>
          </a:xfrm>
          <a:prstGeom prst="rect">
            <a:avLst/>
          </a:prstGeom>
          <a:noFill/>
        </p:spPr>
        <p:txBody>
          <a:bodyPr wrap="square" rtlCol="0">
            <a:spAutoFit/>
          </a:bodyPr>
          <a:lstStyle/>
          <a:p>
            <a:r>
              <a:rPr lang="en-US" altLang="ko-KR" sz="800" dirty="0" err="1"/>
              <a:t>Tbl_user</a:t>
            </a:r>
            <a:r>
              <a:rPr lang="en-US" altLang="ko-KR" sz="800" dirty="0"/>
              <a:t> </a:t>
            </a:r>
            <a:r>
              <a:rPr lang="ko-KR" altLang="en-US" sz="800" dirty="0"/>
              <a:t>데이터 수정</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772403" y="3331702"/>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4804089" y="3452404"/>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4001551" y="3855445"/>
            <a:ext cx="242374" cy="215444"/>
          </a:xfrm>
          <a:prstGeom prst="rect">
            <a:avLst/>
          </a:prstGeom>
          <a:noFill/>
        </p:spPr>
        <p:txBody>
          <a:bodyPr wrap="none" rtlCol="0">
            <a:spAutoFit/>
          </a:bodyPr>
          <a:lstStyle/>
          <a:p>
            <a:r>
              <a:rPr lang="en-US" altLang="ko-KR" sz="800" dirty="0"/>
              <a:t>Y</a:t>
            </a:r>
            <a:endParaRPr lang="ko-KR" altLang="en-US" sz="800" dirty="0"/>
          </a:p>
        </p:txBody>
      </p:sp>
      <p:sp>
        <p:nvSpPr>
          <p:cNvPr id="9" name="순서도: 판단 8">
            <a:extLst>
              <a:ext uri="{FF2B5EF4-FFF2-40B4-BE49-F238E27FC236}">
                <a16:creationId xmlns:a16="http://schemas.microsoft.com/office/drawing/2014/main" id="{704361D7-C666-8F9E-B371-6C00B44007BB}"/>
              </a:ext>
            </a:extLst>
          </p:cNvPr>
          <p:cNvSpPr/>
          <p:nvPr/>
        </p:nvSpPr>
        <p:spPr>
          <a:xfrm>
            <a:off x="3694233" y="2789234"/>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11" name="연결선: 꺾임 10">
            <a:extLst>
              <a:ext uri="{FF2B5EF4-FFF2-40B4-BE49-F238E27FC236}">
                <a16:creationId xmlns:a16="http://schemas.microsoft.com/office/drawing/2014/main" id="{A2D8370D-2DFA-5064-93D5-93927D2CC931}"/>
              </a:ext>
            </a:extLst>
          </p:cNvPr>
          <p:cNvCxnSpPr>
            <a:cxnSpLocks/>
            <a:stCxn id="9" idx="3"/>
            <a:endCxn id="38" idx="3"/>
          </p:cNvCxnSpPr>
          <p:nvPr/>
        </p:nvCxnSpPr>
        <p:spPr>
          <a:xfrm flipH="1" flipV="1">
            <a:off x="4593923" y="2426663"/>
            <a:ext cx="161137" cy="569771"/>
          </a:xfrm>
          <a:prstGeom prst="bentConnector3">
            <a:avLst>
              <a:gd name="adj1" fmla="val -141867"/>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9610357C-E159-463E-3E73-841324CDEFFC}"/>
              </a:ext>
            </a:extLst>
          </p:cNvPr>
          <p:cNvCxnSpPr>
            <a:cxnSpLocks/>
            <a:stCxn id="38" idx="2"/>
            <a:endCxn id="9" idx="0"/>
          </p:cNvCxnSpPr>
          <p:nvPr/>
        </p:nvCxnSpPr>
        <p:spPr>
          <a:xfrm>
            <a:off x="4214082" y="254302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5D73F0AE-0105-12A0-5B16-C3D0C9960CE0}"/>
              </a:ext>
            </a:extLst>
          </p:cNvPr>
          <p:cNvCxnSpPr>
            <a:cxnSpLocks/>
          </p:cNvCxnSpPr>
          <p:nvPr/>
        </p:nvCxnSpPr>
        <p:spPr>
          <a:xfrm>
            <a:off x="4219363" y="321070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7B789B-1658-BC42-AC51-A8B7F4441B43}"/>
              </a:ext>
            </a:extLst>
          </p:cNvPr>
          <p:cNvSpPr txBox="1"/>
          <p:nvPr/>
        </p:nvSpPr>
        <p:spPr>
          <a:xfrm>
            <a:off x="4014989" y="3200647"/>
            <a:ext cx="242374" cy="215444"/>
          </a:xfrm>
          <a:prstGeom prst="rect">
            <a:avLst/>
          </a:prstGeom>
          <a:noFill/>
        </p:spPr>
        <p:txBody>
          <a:bodyPr wrap="none" rtlCol="0">
            <a:spAutoFit/>
          </a:bodyPr>
          <a:lstStyle/>
          <a:p>
            <a:r>
              <a:rPr lang="en-US" altLang="ko-KR" sz="800" dirty="0"/>
              <a:t>Y</a:t>
            </a:r>
            <a:endParaRPr lang="ko-KR" altLang="en-US" sz="800" dirty="0"/>
          </a:p>
        </p:txBody>
      </p:sp>
      <p:sp>
        <p:nvSpPr>
          <p:cNvPr id="30" name="TextBox 29">
            <a:extLst>
              <a:ext uri="{FF2B5EF4-FFF2-40B4-BE49-F238E27FC236}">
                <a16:creationId xmlns:a16="http://schemas.microsoft.com/office/drawing/2014/main" id="{D10444C2-DD64-1B23-CECD-830E1BBE98A9}"/>
              </a:ext>
            </a:extLst>
          </p:cNvPr>
          <p:cNvSpPr txBox="1"/>
          <p:nvPr/>
        </p:nvSpPr>
        <p:spPr>
          <a:xfrm>
            <a:off x="4723619" y="2782164"/>
            <a:ext cx="263214" cy="215444"/>
          </a:xfrm>
          <a:prstGeom prst="rect">
            <a:avLst/>
          </a:prstGeom>
          <a:noFill/>
        </p:spPr>
        <p:txBody>
          <a:bodyPr wrap="none" rtlCol="0">
            <a:spAutoFit/>
          </a:bodyPr>
          <a:lstStyle/>
          <a:p>
            <a:r>
              <a:rPr lang="en-US" altLang="ko-KR" sz="800" dirty="0"/>
              <a:t>N</a:t>
            </a:r>
            <a:endParaRPr lang="ko-KR" altLang="en-US" sz="800" dirty="0"/>
          </a:p>
        </p:txBody>
      </p:sp>
      <p:sp>
        <p:nvSpPr>
          <p:cNvPr id="35" name="순서도: 처리 34">
            <a:extLst>
              <a:ext uri="{FF2B5EF4-FFF2-40B4-BE49-F238E27FC236}">
                <a16:creationId xmlns:a16="http://schemas.microsoft.com/office/drawing/2014/main" id="{BC44DEF1-31C3-F50F-1574-E2F4CBD284D2}"/>
              </a:ext>
            </a:extLst>
          </p:cNvPr>
          <p:cNvSpPr/>
          <p:nvPr/>
        </p:nvSpPr>
        <p:spPr>
          <a:xfrm>
            <a:off x="3820199" y="5890127"/>
            <a:ext cx="878814"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비밀번호</a:t>
            </a:r>
            <a:r>
              <a:rPr lang="en-US" altLang="ko-KR" sz="800" dirty="0">
                <a:solidFill>
                  <a:schemeClr val="tx1"/>
                </a:solidFill>
                <a:latin typeface="+mn-ea"/>
              </a:rPr>
              <a:t>SHA256</a:t>
            </a:r>
            <a:r>
              <a:rPr lang="ko-KR" altLang="en-US" sz="800" dirty="0">
                <a:solidFill>
                  <a:schemeClr val="tx1"/>
                </a:solidFill>
                <a:latin typeface="+mn-ea"/>
              </a:rPr>
              <a:t> 변환</a:t>
            </a:r>
            <a:endParaRPr lang="en-US" altLang="ko-KR" sz="800" dirty="0">
              <a:solidFill>
                <a:schemeClr val="tx1"/>
              </a:solidFill>
              <a:latin typeface="+mn-ea"/>
            </a:endParaRPr>
          </a:p>
        </p:txBody>
      </p:sp>
      <p:cxnSp>
        <p:nvCxnSpPr>
          <p:cNvPr id="39" name="직선 화살표 연결선 38">
            <a:extLst>
              <a:ext uri="{FF2B5EF4-FFF2-40B4-BE49-F238E27FC236}">
                <a16:creationId xmlns:a16="http://schemas.microsoft.com/office/drawing/2014/main" id="{01248FF7-C5EF-BEED-5B8B-D66EB65A1876}"/>
              </a:ext>
            </a:extLst>
          </p:cNvPr>
          <p:cNvCxnSpPr>
            <a:cxnSpLocks/>
            <a:stCxn id="35" idx="3"/>
            <a:endCxn id="59" idx="1"/>
          </p:cNvCxnSpPr>
          <p:nvPr/>
        </p:nvCxnSpPr>
        <p:spPr>
          <a:xfrm flipV="1">
            <a:off x="4699013" y="6019575"/>
            <a:ext cx="370533" cy="59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952DD7AC-F05E-991C-2488-2946033434DA}"/>
              </a:ext>
            </a:extLst>
          </p:cNvPr>
          <p:cNvSpPr/>
          <p:nvPr/>
        </p:nvSpPr>
        <p:spPr>
          <a:xfrm>
            <a:off x="7019010" y="5780909"/>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수정</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45" name="직선 화살표 연결선 44">
            <a:extLst>
              <a:ext uri="{FF2B5EF4-FFF2-40B4-BE49-F238E27FC236}">
                <a16:creationId xmlns:a16="http://schemas.microsoft.com/office/drawing/2014/main" id="{53E0315E-B49F-9C60-29E5-42E064D5A653}"/>
              </a:ext>
            </a:extLst>
          </p:cNvPr>
          <p:cNvCxnSpPr>
            <a:cxnSpLocks/>
            <a:stCxn id="63" idx="3"/>
            <a:endCxn id="44" idx="1"/>
          </p:cNvCxnSpPr>
          <p:nvPr/>
        </p:nvCxnSpPr>
        <p:spPr>
          <a:xfrm>
            <a:off x="6668929" y="5978594"/>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id="{1EEE9BD3-4F4D-578D-786D-C3EAFF1056C8}"/>
              </a:ext>
            </a:extLst>
          </p:cNvPr>
          <p:cNvCxnSpPr>
            <a:cxnSpLocks/>
            <a:stCxn id="44" idx="0"/>
            <a:endCxn id="118" idx="3"/>
          </p:cNvCxnSpPr>
          <p:nvPr/>
        </p:nvCxnSpPr>
        <p:spPr>
          <a:xfrm rot="16200000" flipV="1">
            <a:off x="5960657" y="4192142"/>
            <a:ext cx="2136274" cy="104126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D091EAA-D176-FD9B-49FC-6255E4D6381C}"/>
              </a:ext>
            </a:extLst>
          </p:cNvPr>
          <p:cNvSpPr txBox="1"/>
          <p:nvPr/>
        </p:nvSpPr>
        <p:spPr>
          <a:xfrm>
            <a:off x="4275191" y="2555065"/>
            <a:ext cx="1050565" cy="215444"/>
          </a:xfrm>
          <a:prstGeom prst="rect">
            <a:avLst/>
          </a:prstGeom>
          <a:noFill/>
        </p:spPr>
        <p:txBody>
          <a:bodyPr wrap="square" rtlCol="0">
            <a:spAutoFit/>
          </a:bodyPr>
          <a:lstStyle/>
          <a:p>
            <a:r>
              <a:rPr lang="ko-KR" altLang="en-US" sz="800"/>
              <a:t>유저수정 </a:t>
            </a:r>
            <a:endParaRPr lang="ko-KR" altLang="en-US" sz="800" dirty="0"/>
          </a:p>
        </p:txBody>
      </p:sp>
      <p:sp>
        <p:nvSpPr>
          <p:cNvPr id="76" name="TextBox 75">
            <a:extLst>
              <a:ext uri="{FF2B5EF4-FFF2-40B4-BE49-F238E27FC236}">
                <a16:creationId xmlns:a16="http://schemas.microsoft.com/office/drawing/2014/main" id="{564BD7D2-7638-4E31-8F94-69E500549A56}"/>
              </a:ext>
            </a:extLst>
          </p:cNvPr>
          <p:cNvSpPr txBox="1"/>
          <p:nvPr/>
        </p:nvSpPr>
        <p:spPr>
          <a:xfrm>
            <a:off x="3499923" y="2550715"/>
            <a:ext cx="759683" cy="215444"/>
          </a:xfrm>
          <a:prstGeom prst="rect">
            <a:avLst/>
          </a:prstGeom>
          <a:noFill/>
        </p:spPr>
        <p:txBody>
          <a:bodyPr wrap="square" rtlCol="0">
            <a:spAutoFit/>
          </a:bodyPr>
          <a:lstStyle/>
          <a:p>
            <a:r>
              <a:rPr lang="ko-KR" altLang="en-US" sz="800" dirty="0"/>
              <a:t>유저데이터 </a:t>
            </a:r>
          </a:p>
        </p:txBody>
      </p:sp>
      <p:cxnSp>
        <p:nvCxnSpPr>
          <p:cNvPr id="77" name="연결선: 꺾임 76">
            <a:extLst>
              <a:ext uri="{FF2B5EF4-FFF2-40B4-BE49-F238E27FC236}">
                <a16:creationId xmlns:a16="http://schemas.microsoft.com/office/drawing/2014/main" id="{0D12D693-F431-B417-4C80-C7A4C428B656}"/>
              </a:ext>
            </a:extLst>
          </p:cNvPr>
          <p:cNvCxnSpPr>
            <a:cxnSpLocks/>
            <a:stCxn id="118" idx="0"/>
            <a:endCxn id="108" idx="1"/>
          </p:cNvCxnSpPr>
          <p:nvPr/>
        </p:nvCxnSpPr>
        <p:spPr>
          <a:xfrm rot="5400000" flipH="1" flipV="1">
            <a:off x="6622121" y="1985681"/>
            <a:ext cx="951832" cy="209789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90" name="순서도: 판단 89">
            <a:extLst>
              <a:ext uri="{FF2B5EF4-FFF2-40B4-BE49-F238E27FC236}">
                <a16:creationId xmlns:a16="http://schemas.microsoft.com/office/drawing/2014/main" id="{445EC487-E3BB-3DBB-5D45-F34ABA5487D9}"/>
              </a:ext>
            </a:extLst>
          </p:cNvPr>
          <p:cNvSpPr/>
          <p:nvPr/>
        </p:nvSpPr>
        <p:spPr>
          <a:xfrm>
            <a:off x="3713510" y="529380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93" name="직선 화살표 연결선 92">
            <a:extLst>
              <a:ext uri="{FF2B5EF4-FFF2-40B4-BE49-F238E27FC236}">
                <a16:creationId xmlns:a16="http://schemas.microsoft.com/office/drawing/2014/main" id="{56FF0D18-6C20-169B-22E8-26789AF004A5}"/>
              </a:ext>
            </a:extLst>
          </p:cNvPr>
          <p:cNvCxnSpPr>
            <a:cxnSpLocks/>
            <a:stCxn id="57" idx="2"/>
            <a:endCxn id="90" idx="0"/>
          </p:cNvCxnSpPr>
          <p:nvPr/>
        </p:nvCxnSpPr>
        <p:spPr>
          <a:xfrm flipH="1">
            <a:off x="4243924" y="5051716"/>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연결선: 꺾임 100">
            <a:extLst>
              <a:ext uri="{FF2B5EF4-FFF2-40B4-BE49-F238E27FC236}">
                <a16:creationId xmlns:a16="http://schemas.microsoft.com/office/drawing/2014/main" id="{02F96682-3A21-D3BD-DF7A-7CB998EB82BB}"/>
              </a:ext>
            </a:extLst>
          </p:cNvPr>
          <p:cNvCxnSpPr>
            <a:cxnSpLocks/>
            <a:endCxn id="118" idx="2"/>
          </p:cNvCxnSpPr>
          <p:nvPr/>
        </p:nvCxnSpPr>
        <p:spPr>
          <a:xfrm rot="5400000" flipH="1" flipV="1">
            <a:off x="4533063" y="3994960"/>
            <a:ext cx="1749992" cy="1282064"/>
          </a:xfrm>
          <a:prstGeom prst="bentConnector3">
            <a:avLst>
              <a:gd name="adj1" fmla="val 36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E660FFF9-73E4-C545-7E48-BA4594D6EF0A}"/>
              </a:ext>
            </a:extLst>
          </p:cNvPr>
          <p:cNvSpPr txBox="1"/>
          <p:nvPr/>
        </p:nvSpPr>
        <p:spPr>
          <a:xfrm>
            <a:off x="4740659" y="5320871"/>
            <a:ext cx="263214" cy="215444"/>
          </a:xfrm>
          <a:prstGeom prst="rect">
            <a:avLst/>
          </a:prstGeom>
          <a:noFill/>
        </p:spPr>
        <p:txBody>
          <a:bodyPr wrap="none" rtlCol="0">
            <a:spAutoFit/>
          </a:bodyPr>
          <a:lstStyle/>
          <a:p>
            <a:r>
              <a:rPr lang="en-US" altLang="ko-KR" sz="800" dirty="0"/>
              <a:t>N</a:t>
            </a:r>
            <a:endParaRPr lang="ko-KR" altLang="en-US" sz="800" dirty="0"/>
          </a:p>
        </p:txBody>
      </p:sp>
      <p:sp>
        <p:nvSpPr>
          <p:cNvPr id="105" name="TextBox 104">
            <a:extLst>
              <a:ext uri="{FF2B5EF4-FFF2-40B4-BE49-F238E27FC236}">
                <a16:creationId xmlns:a16="http://schemas.microsoft.com/office/drawing/2014/main" id="{421FE03B-3B8E-FF4C-639A-8577C32B3BEE}"/>
              </a:ext>
            </a:extLst>
          </p:cNvPr>
          <p:cNvSpPr txBox="1"/>
          <p:nvPr/>
        </p:nvSpPr>
        <p:spPr>
          <a:xfrm>
            <a:off x="4009391" y="5648446"/>
            <a:ext cx="242374" cy="215444"/>
          </a:xfrm>
          <a:prstGeom prst="rect">
            <a:avLst/>
          </a:prstGeom>
          <a:noFill/>
        </p:spPr>
        <p:txBody>
          <a:bodyPr wrap="none" rtlCol="0">
            <a:spAutoFit/>
          </a:bodyPr>
          <a:lstStyle/>
          <a:p>
            <a:r>
              <a:rPr lang="en-US" altLang="ko-KR" sz="800" dirty="0"/>
              <a:t>Y</a:t>
            </a:r>
            <a:endParaRPr lang="ko-KR" altLang="en-US" sz="800" dirty="0"/>
          </a:p>
        </p:txBody>
      </p:sp>
    </p:spTree>
    <p:extLst>
      <p:ext uri="{BB962C8B-B14F-4D97-AF65-F5344CB8AC3E}">
        <p14:creationId xmlns:p14="http://schemas.microsoft.com/office/powerpoint/2010/main" val="1942214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유저 삭제</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832926" y="522463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626328" y="222140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4106480" y="2356815"/>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006170" y="2492220"/>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458346" y="4489689"/>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944542" y="4077993"/>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3101218" y="307667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855640" y="2060848"/>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V="1">
            <a:off x="3460380" y="3347488"/>
            <a:ext cx="20680" cy="7305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481059" y="2655411"/>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529984" y="2224037"/>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448130" y="2358129"/>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2592426" y="2128900"/>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192764" y="2143840"/>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1922995" y="307667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2682678" y="3212083"/>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626328" y="2796627"/>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50" name="순서도: 처리 49">
            <a:extLst>
              <a:ext uri="{FF2B5EF4-FFF2-40B4-BE49-F238E27FC236}">
                <a16:creationId xmlns:a16="http://schemas.microsoft.com/office/drawing/2014/main" id="{4ED056F7-F5EF-4410-151B-F183D3B024A3}"/>
              </a:ext>
            </a:extLst>
          </p:cNvPr>
          <p:cNvSpPr/>
          <p:nvPr/>
        </p:nvSpPr>
        <p:spPr>
          <a:xfrm>
            <a:off x="4648832" y="403684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a:stCxn id="50" idx="2"/>
            <a:endCxn id="57" idx="0"/>
          </p:cNvCxnSpPr>
          <p:nvPr/>
        </p:nvCxnSpPr>
        <p:spPr>
          <a:xfrm>
            <a:off x="5028674" y="4307654"/>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656171" y="462669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59" name="순서도: 처리 58">
            <a:extLst>
              <a:ext uri="{FF2B5EF4-FFF2-40B4-BE49-F238E27FC236}">
                <a16:creationId xmlns:a16="http://schemas.microsoft.com/office/drawing/2014/main" id="{C1DE6DFA-8E81-739D-2B07-38D87C03B577}"/>
              </a:ext>
            </a:extLst>
          </p:cNvPr>
          <p:cNvSpPr/>
          <p:nvPr/>
        </p:nvSpPr>
        <p:spPr>
          <a:xfrm>
            <a:off x="4662181" y="513644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421864" y="5270537"/>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801705" y="5050157"/>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5722895" y="5352844"/>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011062" y="509593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a:stCxn id="44" idx="3"/>
            <a:endCxn id="65" idx="1"/>
          </p:cNvCxnSpPr>
          <p:nvPr/>
        </p:nvCxnSpPr>
        <p:spPr>
          <a:xfrm flipV="1">
            <a:off x="7672472" y="5231339"/>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H="1" flipV="1">
            <a:off x="8385209" y="4625094"/>
            <a:ext cx="5695" cy="47083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005367" y="435428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381381" y="397267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001539" y="370186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498260" y="3292646"/>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028674" y="3707046"/>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7902514" y="288401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user.jsp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7736167" y="2226069"/>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361587" y="2497603"/>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a:endCxn id="118" idx="1"/>
          </p:cNvCxnSpPr>
          <p:nvPr/>
        </p:nvCxnSpPr>
        <p:spPr>
          <a:xfrm flipV="1">
            <a:off x="5559087" y="3490429"/>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382106" y="3356337"/>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5792397" y="4859322"/>
            <a:ext cx="1481455" cy="215444"/>
          </a:xfrm>
          <a:prstGeom prst="rect">
            <a:avLst/>
          </a:prstGeom>
          <a:noFill/>
        </p:spPr>
        <p:txBody>
          <a:bodyPr wrap="square" rtlCol="0">
            <a:spAutoFit/>
          </a:bodyPr>
          <a:lstStyle/>
          <a:p>
            <a:r>
              <a:rPr lang="en-US" altLang="ko-KR" sz="800" dirty="0" err="1"/>
              <a:t>Tbl_user</a:t>
            </a:r>
            <a:r>
              <a:rPr lang="en-US" altLang="ko-KR" sz="800" dirty="0"/>
              <a:t> </a:t>
            </a:r>
            <a:r>
              <a:rPr lang="ko-KR" altLang="en-US" sz="800" dirty="0"/>
              <a:t>데이터 삭제</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361587" y="313446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5596177" y="3298198"/>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4793639" y="3701239"/>
            <a:ext cx="242374" cy="215444"/>
          </a:xfrm>
          <a:prstGeom prst="rect">
            <a:avLst/>
          </a:prstGeom>
          <a:noFill/>
        </p:spPr>
        <p:txBody>
          <a:bodyPr wrap="none" rtlCol="0">
            <a:spAutoFit/>
          </a:bodyPr>
          <a:lstStyle/>
          <a:p>
            <a:r>
              <a:rPr lang="en-US" altLang="ko-KR" sz="800" dirty="0"/>
              <a:t>Y</a:t>
            </a:r>
            <a:endParaRPr lang="ko-KR" altLang="en-US" sz="800" dirty="0"/>
          </a:p>
        </p:txBody>
      </p:sp>
      <p:cxnSp>
        <p:nvCxnSpPr>
          <p:cNvPr id="17" name="직선 화살표 연결선 16">
            <a:extLst>
              <a:ext uri="{FF2B5EF4-FFF2-40B4-BE49-F238E27FC236}">
                <a16:creationId xmlns:a16="http://schemas.microsoft.com/office/drawing/2014/main" id="{9610357C-E159-463E-3E73-841324CDEFFC}"/>
              </a:ext>
            </a:extLst>
          </p:cNvPr>
          <p:cNvCxnSpPr>
            <a:cxnSpLocks/>
            <a:stCxn id="38" idx="2"/>
          </p:cNvCxnSpPr>
          <p:nvPr/>
        </p:nvCxnSpPr>
        <p:spPr>
          <a:xfrm>
            <a:off x="5006170" y="3047080"/>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952DD7AC-F05E-991C-2488-2946033434DA}"/>
              </a:ext>
            </a:extLst>
          </p:cNvPr>
          <p:cNvSpPr/>
          <p:nvPr/>
        </p:nvSpPr>
        <p:spPr>
          <a:xfrm>
            <a:off x="6611645" y="503318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삭제</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45" name="직선 화살표 연결선 44">
            <a:extLst>
              <a:ext uri="{FF2B5EF4-FFF2-40B4-BE49-F238E27FC236}">
                <a16:creationId xmlns:a16="http://schemas.microsoft.com/office/drawing/2014/main" id="{53E0315E-B49F-9C60-29E5-42E064D5A653}"/>
              </a:ext>
            </a:extLst>
          </p:cNvPr>
          <p:cNvCxnSpPr>
            <a:cxnSpLocks/>
            <a:stCxn id="63" idx="3"/>
            <a:endCxn id="44" idx="1"/>
          </p:cNvCxnSpPr>
          <p:nvPr/>
        </p:nvCxnSpPr>
        <p:spPr>
          <a:xfrm>
            <a:off x="6261564" y="5230870"/>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id="{1EEE9BD3-4F4D-578D-786D-C3EAFF1056C8}"/>
              </a:ext>
            </a:extLst>
          </p:cNvPr>
          <p:cNvCxnSpPr>
            <a:cxnSpLocks/>
          </p:cNvCxnSpPr>
          <p:nvPr/>
        </p:nvCxnSpPr>
        <p:spPr>
          <a:xfrm rot="16200000" flipV="1">
            <a:off x="6320004" y="4178936"/>
            <a:ext cx="1377117" cy="30211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D091EAA-D176-FD9B-49FC-6255E4D6381C}"/>
              </a:ext>
            </a:extLst>
          </p:cNvPr>
          <p:cNvSpPr txBox="1"/>
          <p:nvPr/>
        </p:nvSpPr>
        <p:spPr>
          <a:xfrm>
            <a:off x="5074603" y="3080631"/>
            <a:ext cx="1050565" cy="215444"/>
          </a:xfrm>
          <a:prstGeom prst="rect">
            <a:avLst/>
          </a:prstGeom>
          <a:noFill/>
        </p:spPr>
        <p:txBody>
          <a:bodyPr wrap="square" rtlCol="0">
            <a:spAutoFit/>
          </a:bodyPr>
          <a:lstStyle/>
          <a:p>
            <a:r>
              <a:rPr lang="ko-KR" altLang="en-US" sz="800" dirty="0"/>
              <a:t>유저삭제 </a:t>
            </a:r>
          </a:p>
        </p:txBody>
      </p:sp>
      <p:sp>
        <p:nvSpPr>
          <p:cNvPr id="76" name="TextBox 75">
            <a:extLst>
              <a:ext uri="{FF2B5EF4-FFF2-40B4-BE49-F238E27FC236}">
                <a16:creationId xmlns:a16="http://schemas.microsoft.com/office/drawing/2014/main" id="{564BD7D2-7638-4E31-8F94-69E500549A56}"/>
              </a:ext>
            </a:extLst>
          </p:cNvPr>
          <p:cNvSpPr txBox="1"/>
          <p:nvPr/>
        </p:nvSpPr>
        <p:spPr>
          <a:xfrm>
            <a:off x="4397215" y="3093750"/>
            <a:ext cx="759683" cy="215444"/>
          </a:xfrm>
          <a:prstGeom prst="rect">
            <a:avLst/>
          </a:prstGeom>
          <a:noFill/>
        </p:spPr>
        <p:txBody>
          <a:bodyPr wrap="square" rtlCol="0">
            <a:spAutoFit/>
          </a:bodyPr>
          <a:lstStyle/>
          <a:p>
            <a:r>
              <a:rPr lang="ko-KR" altLang="en-US" sz="800" dirty="0"/>
              <a:t>유저</a:t>
            </a:r>
            <a:r>
              <a:rPr lang="en-US" altLang="ko-KR" sz="800" dirty="0"/>
              <a:t>ID</a:t>
            </a:r>
            <a:r>
              <a:rPr lang="ko-KR" altLang="en-US" sz="800" dirty="0"/>
              <a:t> </a:t>
            </a:r>
          </a:p>
        </p:txBody>
      </p:sp>
      <p:cxnSp>
        <p:nvCxnSpPr>
          <p:cNvPr id="77" name="연결선: 꺾임 76">
            <a:extLst>
              <a:ext uri="{FF2B5EF4-FFF2-40B4-BE49-F238E27FC236}">
                <a16:creationId xmlns:a16="http://schemas.microsoft.com/office/drawing/2014/main" id="{0D12D693-F431-B417-4C80-C7A4C428B656}"/>
              </a:ext>
            </a:extLst>
          </p:cNvPr>
          <p:cNvCxnSpPr>
            <a:cxnSpLocks/>
            <a:stCxn id="118" idx="0"/>
            <a:endCxn id="96" idx="1"/>
          </p:cNvCxnSpPr>
          <p:nvPr/>
        </p:nvCxnSpPr>
        <p:spPr>
          <a:xfrm rot="5400000" flipH="1" flipV="1">
            <a:off x="7202730" y="2656554"/>
            <a:ext cx="338232" cy="106133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93" name="직선 화살표 연결선 92">
            <a:extLst>
              <a:ext uri="{FF2B5EF4-FFF2-40B4-BE49-F238E27FC236}">
                <a16:creationId xmlns:a16="http://schemas.microsoft.com/office/drawing/2014/main" id="{56FF0D18-6C20-169B-22E8-26789AF004A5}"/>
              </a:ext>
            </a:extLst>
          </p:cNvPr>
          <p:cNvCxnSpPr>
            <a:cxnSpLocks/>
            <a:stCxn id="57" idx="2"/>
          </p:cNvCxnSpPr>
          <p:nvPr/>
        </p:nvCxnSpPr>
        <p:spPr>
          <a:xfrm flipH="1">
            <a:off x="5036012" y="4897510"/>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93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DB </a:t>
            </a:r>
            <a:r>
              <a:rPr lang="ko-KR" altLang="en-US" dirty="0"/>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DB </a:t>
            </a:r>
            <a:r>
              <a:rPr lang="ko-KR" altLang="en-US" dirty="0"/>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게시글 조회</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3278760" y="48563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5049448" y="18632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4529600" y="1998627"/>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429290" y="2134032"/>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904180" y="4121400"/>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3390376" y="3709704"/>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3524338"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3278760" y="1702660"/>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3904180" y="2989300"/>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904179" y="2297223"/>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953104" y="18658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871250" y="1999941"/>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3015546" y="1770712"/>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615884" y="1785652"/>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2346115"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3105798" y="2853895"/>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5049448" y="250090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81" idx="0"/>
          </p:cNvCxnSpPr>
          <p:nvPr/>
        </p:nvCxnSpPr>
        <p:spPr>
          <a:xfrm flipH="1">
            <a:off x="5423245" y="2751354"/>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5059198" y="381035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5423244" y="4054903"/>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5049448" y="4479810"/>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p:cNvCxnSpPr>
          <p:nvPr/>
        </p:nvCxnSpPr>
        <p:spPr>
          <a:xfrm>
            <a:off x="5427071" y="4780165"/>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37359" y="522532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797042" y="5359416"/>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790688" y="5178703"/>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737551" y="5574905"/>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217615" y="520746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p:cNvCxnSpPr>
          <p:nvPr/>
        </p:nvCxnSpPr>
        <p:spPr>
          <a:xfrm flipV="1">
            <a:off x="7250547" y="5330815"/>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p:cNvCxnSpPr>
          <p:nvPr/>
        </p:nvCxnSpPr>
        <p:spPr>
          <a:xfrm flipH="1" flipV="1">
            <a:off x="8597456" y="482585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217614" y="454430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593628" y="416269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213786" y="389188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892831" y="303989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423245" y="3454295"/>
            <a:ext cx="15795" cy="3560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114761" y="307403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7968208" y="242088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593628" y="269242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5426266" y="2788004"/>
            <a:ext cx="1212025" cy="215444"/>
          </a:xfrm>
          <a:prstGeom prst="rect">
            <a:avLst/>
          </a:prstGeom>
          <a:noFill/>
        </p:spPr>
        <p:txBody>
          <a:bodyPr wrap="square" rtlCol="0">
            <a:spAutoFit/>
          </a:bodyPr>
          <a:lstStyle/>
          <a:p>
            <a:r>
              <a:rPr lang="ko-KR" altLang="en-US" sz="800" dirty="0"/>
              <a:t>게시글 데이터 요청</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5953658" y="3238736"/>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396033" y="3126800"/>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5715953" y="5028548"/>
            <a:ext cx="1481455" cy="215444"/>
          </a:xfrm>
          <a:prstGeom prst="rect">
            <a:avLst/>
          </a:prstGeom>
          <a:noFill/>
        </p:spPr>
        <p:txBody>
          <a:bodyPr wrap="square" rtlCol="0">
            <a:spAutoFit/>
          </a:bodyPr>
          <a:lstStyle/>
          <a:p>
            <a:r>
              <a:rPr lang="en-US" altLang="ko-KR" sz="800" dirty="0" err="1"/>
              <a:t>Tbl_board</a:t>
            </a:r>
            <a:r>
              <a:rPr lang="en-US" altLang="ko-KR" sz="800" dirty="0"/>
              <a:t> </a:t>
            </a:r>
            <a:r>
              <a:rPr lang="ko-KR" altLang="en-US" sz="800" dirty="0"/>
              <a:t>데이터 요청</a:t>
            </a:r>
          </a:p>
        </p:txBody>
      </p:sp>
      <p:sp>
        <p:nvSpPr>
          <p:cNvPr id="120" name="TextBox 119">
            <a:extLst>
              <a:ext uri="{FF2B5EF4-FFF2-40B4-BE49-F238E27FC236}">
                <a16:creationId xmlns:a16="http://schemas.microsoft.com/office/drawing/2014/main" id="{8E8B492B-A966-8462-5F71-52A1979C372F}"/>
              </a:ext>
            </a:extLst>
          </p:cNvPr>
          <p:cNvSpPr txBox="1"/>
          <p:nvPr/>
        </p:nvSpPr>
        <p:spPr>
          <a:xfrm>
            <a:off x="7216501" y="5002757"/>
            <a:ext cx="1481455" cy="215444"/>
          </a:xfrm>
          <a:prstGeom prst="rect">
            <a:avLst/>
          </a:prstGeom>
          <a:noFill/>
        </p:spPr>
        <p:txBody>
          <a:bodyPr wrap="square" rtlCol="0">
            <a:spAutoFit/>
          </a:bodyPr>
          <a:lstStyle/>
          <a:p>
            <a:r>
              <a:rPr lang="en-US" altLang="ko-KR" sz="800" dirty="0" err="1"/>
              <a:t>Tbl_board</a:t>
            </a:r>
            <a:r>
              <a:rPr lang="ko-KR" altLang="en-US" sz="800" dirty="0"/>
              <a:t> 데이터</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573834" y="332448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3B354B4-6A52-272C-11E3-9B9AC9E5C06D}"/>
              </a:ext>
            </a:extLst>
          </p:cNvPr>
          <p:cNvCxnSpPr>
            <a:cxnSpLocks/>
            <a:endCxn id="96" idx="1"/>
          </p:cNvCxnSpPr>
          <p:nvPr/>
        </p:nvCxnSpPr>
        <p:spPr>
          <a:xfrm flipV="1">
            <a:off x="7314179" y="3208125"/>
            <a:ext cx="800582" cy="3173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5990748" y="3045447"/>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5188210" y="3448488"/>
            <a:ext cx="242374" cy="215444"/>
          </a:xfrm>
          <a:prstGeom prst="rect">
            <a:avLst/>
          </a:prstGeom>
          <a:noFill/>
        </p:spPr>
        <p:txBody>
          <a:bodyPr wrap="none" rtlCol="0">
            <a:spAutoFit/>
          </a:bodyPr>
          <a:lstStyle/>
          <a:p>
            <a:r>
              <a:rPr lang="en-US" altLang="ko-KR" sz="800" dirty="0"/>
              <a:t>Y</a:t>
            </a:r>
            <a:endParaRPr lang="ko-KR" altLang="en-US" sz="800" dirty="0"/>
          </a:p>
        </p:txBody>
      </p:sp>
      <p:grpSp>
        <p:nvGrpSpPr>
          <p:cNvPr id="4" name="그룹 3">
            <a:extLst>
              <a:ext uri="{FF2B5EF4-FFF2-40B4-BE49-F238E27FC236}">
                <a16:creationId xmlns:a16="http://schemas.microsoft.com/office/drawing/2014/main" id="{0761267B-D736-9955-40D4-E189D0B858A8}"/>
              </a:ext>
            </a:extLst>
          </p:cNvPr>
          <p:cNvGrpSpPr/>
          <p:nvPr/>
        </p:nvGrpSpPr>
        <p:grpSpPr>
          <a:xfrm>
            <a:off x="9176468" y="4054903"/>
            <a:ext cx="2444013" cy="2053472"/>
            <a:chOff x="12356275" y="307279"/>
            <a:chExt cx="1999464" cy="2204488"/>
          </a:xfrm>
        </p:grpSpPr>
        <p:sp>
          <p:nvSpPr>
            <p:cNvPr id="9" name="직사각형 8">
              <a:extLst>
                <a:ext uri="{FF2B5EF4-FFF2-40B4-BE49-F238E27FC236}">
                  <a16:creationId xmlns:a16="http://schemas.microsoft.com/office/drawing/2014/main" id="{7F9F9B07-0221-7115-0223-DB5C03EC8AF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1" name="Freeform 311">
              <a:extLst>
                <a:ext uri="{FF2B5EF4-FFF2-40B4-BE49-F238E27FC236}">
                  <a16:creationId xmlns:a16="http://schemas.microsoft.com/office/drawing/2014/main" id="{475CBB4C-C115-B97B-7488-7A5B3BB8BF46}"/>
                </a:ext>
              </a:extLst>
            </p:cNvPr>
            <p:cNvSpPr>
              <a:spLocks/>
            </p:cNvSpPr>
            <p:nvPr/>
          </p:nvSpPr>
          <p:spPr bwMode="auto">
            <a:xfrm>
              <a:off x="12356275" y="310573"/>
              <a:ext cx="1999464" cy="388005"/>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en-US" altLang="ko-KR" sz="1400" b="1" dirty="0">
                  <a:solidFill>
                    <a:schemeClr val="tx1"/>
                  </a:solidFill>
                  <a:latin typeface="Rix모던고딕 L" panose="02020603020101020101" pitchFamily="18" charset="-127"/>
                  <a:ea typeface="Rix모던고딕 L" panose="02020603020101020101" pitchFamily="18" charset="-127"/>
                </a:rPr>
                <a:t>Session </a:t>
              </a:r>
              <a:r>
                <a:rPr lang="ko-KR" altLang="en-US" sz="1400" b="1" dirty="0">
                  <a:solidFill>
                    <a:schemeClr val="tx1"/>
                  </a:solidFill>
                  <a:latin typeface="Rix모던고딕 L" panose="02020603020101020101" pitchFamily="18" charset="-127"/>
                  <a:ea typeface="Rix모던고딕 L" panose="02020603020101020101" pitchFamily="18" charset="-127"/>
                </a:rPr>
                <a:t>체크</a:t>
              </a:r>
            </a:p>
          </p:txBody>
        </p:sp>
      </p:grpSp>
      <p:sp>
        <p:nvSpPr>
          <p:cNvPr id="15" name="TextBox 14">
            <a:extLst>
              <a:ext uri="{FF2B5EF4-FFF2-40B4-BE49-F238E27FC236}">
                <a16:creationId xmlns:a16="http://schemas.microsoft.com/office/drawing/2014/main" id="{F5A93D58-0402-4FD4-BC00-F2DBB26857B4}"/>
              </a:ext>
            </a:extLst>
          </p:cNvPr>
          <p:cNvSpPr txBox="1"/>
          <p:nvPr/>
        </p:nvSpPr>
        <p:spPr>
          <a:xfrm>
            <a:off x="9287589" y="4487555"/>
            <a:ext cx="2311065" cy="1169551"/>
          </a:xfrm>
          <a:prstGeom prst="rect">
            <a:avLst/>
          </a:prstGeom>
          <a:noFill/>
        </p:spPr>
        <p:txBody>
          <a:bodyPr wrap="square" rtlCol="0">
            <a:spAutoFit/>
          </a:bodyPr>
          <a:lstStyle/>
          <a:p>
            <a:r>
              <a:rPr lang="ko-KR" altLang="en-US" sz="1000" dirty="0"/>
              <a:t>로그인 하면서 저장된 </a:t>
            </a:r>
            <a:r>
              <a:rPr lang="en-US" altLang="ko-KR" sz="1000" dirty="0" err="1"/>
              <a:t>userInfo</a:t>
            </a:r>
            <a:r>
              <a:rPr lang="en-US" altLang="ko-KR" sz="1000" dirty="0"/>
              <a:t> </a:t>
            </a:r>
            <a:r>
              <a:rPr lang="ko-KR" altLang="en-US" sz="1000" dirty="0"/>
              <a:t>세션이 존재하는지 체크하고</a:t>
            </a:r>
            <a:endParaRPr lang="en-US" altLang="ko-KR" sz="1000" dirty="0"/>
          </a:p>
          <a:p>
            <a:r>
              <a:rPr lang="ko-KR" altLang="en-US" sz="1000" dirty="0"/>
              <a:t>존재하지 않으면 </a:t>
            </a:r>
            <a:r>
              <a:rPr lang="en-US" altLang="ko-KR" sz="1000" dirty="0" err="1"/>
              <a:t>login.jsp</a:t>
            </a:r>
            <a:endParaRPr lang="en-US" altLang="ko-KR" sz="1000" dirty="0"/>
          </a:p>
          <a:p>
            <a:r>
              <a:rPr lang="ko-KR" altLang="en-US" sz="1000" dirty="0"/>
              <a:t>존재하면 원하는 </a:t>
            </a:r>
            <a:r>
              <a:rPr lang="en-US" altLang="ko-KR" sz="1000" dirty="0"/>
              <a:t>controller</a:t>
            </a:r>
            <a:r>
              <a:rPr lang="ko-KR" altLang="en-US" sz="1000" dirty="0"/>
              <a:t> 요청을 실행합니다</a:t>
            </a:r>
            <a:endParaRPr lang="en-US" altLang="ko-KR" sz="1000" dirty="0"/>
          </a:p>
          <a:p>
            <a:r>
              <a:rPr lang="en-US" altLang="ko-KR" sz="1000" dirty="0"/>
              <a:t> </a:t>
            </a:r>
            <a:r>
              <a:rPr lang="en-US" altLang="ko-KR" sz="1000" dirty="0" err="1"/>
              <a:t>WebCofig</a:t>
            </a:r>
            <a:r>
              <a:rPr lang="ko-KR" altLang="en-US" sz="1000" dirty="0"/>
              <a:t>에서 </a:t>
            </a:r>
            <a:r>
              <a:rPr lang="en-US" altLang="ko-KR" sz="1000" dirty="0"/>
              <a:t>interceptor</a:t>
            </a:r>
            <a:r>
              <a:rPr lang="ko-KR" altLang="en-US" sz="1000" dirty="0"/>
              <a:t>를 실행할 </a:t>
            </a:r>
            <a:r>
              <a:rPr lang="en-US" altLang="ko-KR" sz="1000" dirty="0"/>
              <a:t>path</a:t>
            </a:r>
            <a:r>
              <a:rPr lang="ko-KR" altLang="en-US" sz="1000" dirty="0"/>
              <a:t>를 설정할 수 있습니다</a:t>
            </a:r>
            <a:endParaRPr lang="en-US" altLang="ko-KR" sz="1000" dirty="0"/>
          </a:p>
        </p:txBody>
      </p:sp>
    </p:spTree>
    <p:extLst>
      <p:ext uri="{BB962C8B-B14F-4D97-AF65-F5344CB8AC3E}">
        <p14:creationId xmlns:p14="http://schemas.microsoft.com/office/powerpoint/2010/main" val="189673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게시글 조회</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63619" y="5533872"/>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5049448" y="18632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429290" y="2134032"/>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589039" y="4798931"/>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075235" y="4387235"/>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209197" y="3396020"/>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66992" y="2054211"/>
            <a:ext cx="1644094" cy="913905"/>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로그인 </a:t>
            </a:r>
            <a:r>
              <a:rPr lang="ko-KR" altLang="en-US" sz="750">
                <a:solidFill>
                  <a:schemeClr val="tx1"/>
                </a:solidFill>
                <a:latin typeface="+mn-ea"/>
              </a:rPr>
              <a:t>시 세션에 </a:t>
            </a:r>
            <a:r>
              <a:rPr lang="ko-KR" altLang="en-US" sz="750" dirty="0">
                <a:solidFill>
                  <a:schemeClr val="tx1"/>
                </a:solidFill>
                <a:latin typeface="+mn-ea"/>
              </a:rPr>
              <a:t>저장된 </a:t>
            </a:r>
            <a:r>
              <a:rPr lang="en-US" altLang="ko-KR" sz="750" dirty="0" err="1">
                <a:solidFill>
                  <a:schemeClr val="tx1"/>
                </a:solidFill>
                <a:latin typeface="+mn-ea"/>
              </a:rPr>
              <a:t>UserInfo</a:t>
            </a:r>
            <a:r>
              <a:rPr lang="en-US" altLang="ko-KR" sz="750" dirty="0">
                <a:solidFill>
                  <a:schemeClr val="tx1"/>
                </a:solidFill>
                <a:latin typeface="+mn-ea"/>
              </a:rPr>
              <a:t> </a:t>
            </a:r>
            <a:r>
              <a:rPr lang="ko-KR" altLang="en-US" sz="750" dirty="0">
                <a:solidFill>
                  <a:schemeClr val="tx1"/>
                </a:solidFill>
                <a:latin typeface="+mn-ea"/>
              </a:rPr>
              <a:t>세션이 있는지 확인</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589039" y="3666831"/>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89039" y="2968116"/>
            <a:ext cx="0" cy="4279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488738" y="2384901"/>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06884" y="2511164"/>
            <a:ext cx="360108" cy="782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3962734" y="5530668"/>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223792" y="5773535"/>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1030974" y="3396020"/>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790657" y="3531426"/>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5049448" y="250090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81" idx="0"/>
          </p:cNvCxnSpPr>
          <p:nvPr/>
        </p:nvCxnSpPr>
        <p:spPr>
          <a:xfrm flipH="1">
            <a:off x="5423245" y="2751354"/>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5059198" y="381035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5423244" y="4054903"/>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5049448" y="4479810"/>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p:cNvCxnSpPr>
          <p:nvPr/>
        </p:nvCxnSpPr>
        <p:spPr>
          <a:xfrm>
            <a:off x="5427071" y="4780165"/>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37359" y="522532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797042" y="5359416"/>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790688" y="5178703"/>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737551" y="5574905"/>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217615" y="520746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p:cNvCxnSpPr>
          <p:nvPr/>
        </p:nvCxnSpPr>
        <p:spPr>
          <a:xfrm flipV="1">
            <a:off x="7250547" y="5330815"/>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p:cNvCxnSpPr>
          <p:nvPr/>
        </p:nvCxnSpPr>
        <p:spPr>
          <a:xfrm flipH="1" flipV="1">
            <a:off x="8597456" y="482585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217614" y="454430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593628" y="416269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213786" y="389188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892831" y="303989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423245" y="3454295"/>
            <a:ext cx="15795" cy="3560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114761" y="307403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7968208" y="242088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593628" y="269242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5426266" y="2788004"/>
            <a:ext cx="1212025" cy="215444"/>
          </a:xfrm>
          <a:prstGeom prst="rect">
            <a:avLst/>
          </a:prstGeom>
          <a:noFill/>
        </p:spPr>
        <p:txBody>
          <a:bodyPr wrap="square" rtlCol="0">
            <a:spAutoFit/>
          </a:bodyPr>
          <a:lstStyle/>
          <a:p>
            <a:r>
              <a:rPr lang="ko-KR" altLang="en-US" sz="800" dirty="0"/>
              <a:t>게시글 데이터 요청</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5953658" y="3238736"/>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396033" y="3126800"/>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5715953" y="5028548"/>
            <a:ext cx="1481455" cy="215444"/>
          </a:xfrm>
          <a:prstGeom prst="rect">
            <a:avLst/>
          </a:prstGeom>
          <a:noFill/>
        </p:spPr>
        <p:txBody>
          <a:bodyPr wrap="square" rtlCol="0">
            <a:spAutoFit/>
          </a:bodyPr>
          <a:lstStyle/>
          <a:p>
            <a:r>
              <a:rPr lang="en-US" altLang="ko-KR" sz="800" dirty="0" err="1"/>
              <a:t>Tbl_board</a:t>
            </a:r>
            <a:r>
              <a:rPr lang="en-US" altLang="ko-KR" sz="800" dirty="0"/>
              <a:t> </a:t>
            </a:r>
            <a:r>
              <a:rPr lang="ko-KR" altLang="en-US" sz="800" dirty="0"/>
              <a:t>데이터 요청</a:t>
            </a:r>
          </a:p>
        </p:txBody>
      </p:sp>
      <p:sp>
        <p:nvSpPr>
          <p:cNvPr id="120" name="TextBox 119">
            <a:extLst>
              <a:ext uri="{FF2B5EF4-FFF2-40B4-BE49-F238E27FC236}">
                <a16:creationId xmlns:a16="http://schemas.microsoft.com/office/drawing/2014/main" id="{8E8B492B-A966-8462-5F71-52A1979C372F}"/>
              </a:ext>
            </a:extLst>
          </p:cNvPr>
          <p:cNvSpPr txBox="1"/>
          <p:nvPr/>
        </p:nvSpPr>
        <p:spPr>
          <a:xfrm>
            <a:off x="7216501" y="5002757"/>
            <a:ext cx="1481455" cy="215444"/>
          </a:xfrm>
          <a:prstGeom prst="rect">
            <a:avLst/>
          </a:prstGeom>
          <a:noFill/>
        </p:spPr>
        <p:txBody>
          <a:bodyPr wrap="square" rtlCol="0">
            <a:spAutoFit/>
          </a:bodyPr>
          <a:lstStyle/>
          <a:p>
            <a:r>
              <a:rPr lang="en-US" altLang="ko-KR" sz="800" dirty="0" err="1"/>
              <a:t>Tbl_board</a:t>
            </a:r>
            <a:r>
              <a:rPr lang="ko-KR" altLang="en-US" sz="800" dirty="0"/>
              <a:t> 데이터</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573834" y="332448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3B354B4-6A52-272C-11E3-9B9AC9E5C06D}"/>
              </a:ext>
            </a:extLst>
          </p:cNvPr>
          <p:cNvCxnSpPr>
            <a:cxnSpLocks/>
            <a:endCxn id="96" idx="1"/>
          </p:cNvCxnSpPr>
          <p:nvPr/>
        </p:nvCxnSpPr>
        <p:spPr>
          <a:xfrm flipV="1">
            <a:off x="7314179" y="3208125"/>
            <a:ext cx="800582" cy="3173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5990748" y="3045447"/>
            <a:ext cx="263214" cy="215444"/>
          </a:xfrm>
          <a:prstGeom prst="rect">
            <a:avLst/>
          </a:prstGeom>
          <a:noFill/>
        </p:spPr>
        <p:txBody>
          <a:bodyPr wrap="none" rtlCol="0">
            <a:spAutoFit/>
          </a:bodyPr>
          <a:lstStyle/>
          <a:p>
            <a:r>
              <a:rPr lang="en-US" altLang="ko-KR" sz="800" dirty="0"/>
              <a:t>N</a:t>
            </a:r>
            <a:endParaRPr lang="ko-KR" altLang="en-US" sz="800" dirty="0"/>
          </a:p>
        </p:txBody>
      </p:sp>
      <p:sp>
        <p:nvSpPr>
          <p:cNvPr id="14" name="TextBox 13">
            <a:extLst>
              <a:ext uri="{FF2B5EF4-FFF2-40B4-BE49-F238E27FC236}">
                <a16:creationId xmlns:a16="http://schemas.microsoft.com/office/drawing/2014/main" id="{2E8ED26C-EEC9-EC6F-90C9-035005138236}"/>
              </a:ext>
            </a:extLst>
          </p:cNvPr>
          <p:cNvSpPr txBox="1"/>
          <p:nvPr/>
        </p:nvSpPr>
        <p:spPr>
          <a:xfrm>
            <a:off x="5188210" y="3448488"/>
            <a:ext cx="242374" cy="215444"/>
          </a:xfrm>
          <a:prstGeom prst="rect">
            <a:avLst/>
          </a:prstGeom>
          <a:noFill/>
        </p:spPr>
        <p:txBody>
          <a:bodyPr wrap="none" rtlCol="0">
            <a:spAutoFit/>
          </a:bodyPr>
          <a:lstStyle/>
          <a:p>
            <a:r>
              <a:rPr lang="en-US" altLang="ko-KR" sz="800" dirty="0"/>
              <a:t>Y</a:t>
            </a:r>
            <a:endParaRPr lang="ko-KR" altLang="en-US" sz="800" dirty="0"/>
          </a:p>
        </p:txBody>
      </p:sp>
      <p:grpSp>
        <p:nvGrpSpPr>
          <p:cNvPr id="4" name="그룹 3">
            <a:extLst>
              <a:ext uri="{FF2B5EF4-FFF2-40B4-BE49-F238E27FC236}">
                <a16:creationId xmlns:a16="http://schemas.microsoft.com/office/drawing/2014/main" id="{0761267B-D736-9955-40D4-E189D0B858A8}"/>
              </a:ext>
            </a:extLst>
          </p:cNvPr>
          <p:cNvGrpSpPr/>
          <p:nvPr/>
        </p:nvGrpSpPr>
        <p:grpSpPr>
          <a:xfrm>
            <a:off x="9176468" y="4054903"/>
            <a:ext cx="2444013" cy="2053472"/>
            <a:chOff x="12356275" y="307279"/>
            <a:chExt cx="1999464" cy="2204488"/>
          </a:xfrm>
        </p:grpSpPr>
        <p:sp>
          <p:nvSpPr>
            <p:cNvPr id="9" name="직사각형 8">
              <a:extLst>
                <a:ext uri="{FF2B5EF4-FFF2-40B4-BE49-F238E27FC236}">
                  <a16:creationId xmlns:a16="http://schemas.microsoft.com/office/drawing/2014/main" id="{7F9F9B07-0221-7115-0223-DB5C03EC8AF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1" name="Freeform 311">
              <a:extLst>
                <a:ext uri="{FF2B5EF4-FFF2-40B4-BE49-F238E27FC236}">
                  <a16:creationId xmlns:a16="http://schemas.microsoft.com/office/drawing/2014/main" id="{475CBB4C-C115-B97B-7488-7A5B3BB8BF46}"/>
                </a:ext>
              </a:extLst>
            </p:cNvPr>
            <p:cNvSpPr>
              <a:spLocks/>
            </p:cNvSpPr>
            <p:nvPr/>
          </p:nvSpPr>
          <p:spPr bwMode="auto">
            <a:xfrm>
              <a:off x="12356275" y="310573"/>
              <a:ext cx="1999464" cy="388005"/>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en-US" altLang="ko-KR" sz="1400" b="1" dirty="0">
                  <a:solidFill>
                    <a:schemeClr val="tx1"/>
                  </a:solidFill>
                  <a:latin typeface="Rix모던고딕 L" panose="02020603020101020101" pitchFamily="18" charset="-127"/>
                  <a:ea typeface="Rix모던고딕 L" panose="02020603020101020101" pitchFamily="18" charset="-127"/>
                </a:rPr>
                <a:t>Session </a:t>
              </a:r>
              <a:r>
                <a:rPr lang="ko-KR" altLang="en-US" sz="1400" b="1" dirty="0">
                  <a:solidFill>
                    <a:schemeClr val="tx1"/>
                  </a:solidFill>
                  <a:latin typeface="Rix모던고딕 L" panose="02020603020101020101" pitchFamily="18" charset="-127"/>
                  <a:ea typeface="Rix모던고딕 L" panose="02020603020101020101" pitchFamily="18" charset="-127"/>
                </a:rPr>
                <a:t>체크</a:t>
              </a:r>
            </a:p>
          </p:txBody>
        </p:sp>
      </p:grpSp>
      <p:sp>
        <p:nvSpPr>
          <p:cNvPr id="15" name="TextBox 14">
            <a:extLst>
              <a:ext uri="{FF2B5EF4-FFF2-40B4-BE49-F238E27FC236}">
                <a16:creationId xmlns:a16="http://schemas.microsoft.com/office/drawing/2014/main" id="{F5A93D58-0402-4FD4-BC00-F2DBB26857B4}"/>
              </a:ext>
            </a:extLst>
          </p:cNvPr>
          <p:cNvSpPr txBox="1"/>
          <p:nvPr/>
        </p:nvSpPr>
        <p:spPr>
          <a:xfrm>
            <a:off x="9287589" y="4487555"/>
            <a:ext cx="2311065" cy="1169551"/>
          </a:xfrm>
          <a:prstGeom prst="rect">
            <a:avLst/>
          </a:prstGeom>
          <a:noFill/>
        </p:spPr>
        <p:txBody>
          <a:bodyPr wrap="square" rtlCol="0">
            <a:spAutoFit/>
          </a:bodyPr>
          <a:lstStyle/>
          <a:p>
            <a:r>
              <a:rPr lang="ko-KR" altLang="en-US" sz="1000" dirty="0"/>
              <a:t>로그인 하면서 저장된 </a:t>
            </a:r>
            <a:r>
              <a:rPr lang="en-US" altLang="ko-KR" sz="1000" dirty="0" err="1"/>
              <a:t>userInfo</a:t>
            </a:r>
            <a:r>
              <a:rPr lang="en-US" altLang="ko-KR" sz="1000" dirty="0"/>
              <a:t> </a:t>
            </a:r>
            <a:r>
              <a:rPr lang="ko-KR" altLang="en-US" sz="1000" dirty="0"/>
              <a:t>세션이 존재하는지 체크하고</a:t>
            </a:r>
            <a:endParaRPr lang="en-US" altLang="ko-KR" sz="1000" dirty="0"/>
          </a:p>
          <a:p>
            <a:r>
              <a:rPr lang="ko-KR" altLang="en-US" sz="1000" dirty="0"/>
              <a:t>존재하지 않으면 </a:t>
            </a:r>
            <a:r>
              <a:rPr lang="en-US" altLang="ko-KR" sz="1000" dirty="0" err="1"/>
              <a:t>login.jsp</a:t>
            </a:r>
            <a:endParaRPr lang="en-US" altLang="ko-KR" sz="1000" dirty="0"/>
          </a:p>
          <a:p>
            <a:r>
              <a:rPr lang="ko-KR" altLang="en-US" sz="1000" dirty="0"/>
              <a:t>존재하면 원하는 </a:t>
            </a:r>
            <a:r>
              <a:rPr lang="en-US" altLang="ko-KR" sz="1000" dirty="0"/>
              <a:t>controller</a:t>
            </a:r>
            <a:r>
              <a:rPr lang="ko-KR" altLang="en-US" sz="1000" dirty="0"/>
              <a:t> 요청을 실행합니다</a:t>
            </a:r>
            <a:endParaRPr lang="en-US" altLang="ko-KR" sz="1000" dirty="0"/>
          </a:p>
          <a:p>
            <a:r>
              <a:rPr lang="en-US" altLang="ko-KR" sz="1000" dirty="0"/>
              <a:t> </a:t>
            </a:r>
            <a:r>
              <a:rPr lang="en-US" altLang="ko-KR" sz="1000" dirty="0" err="1"/>
              <a:t>WebCofig</a:t>
            </a:r>
            <a:r>
              <a:rPr lang="ko-KR" altLang="en-US" sz="1000" dirty="0"/>
              <a:t>에서 </a:t>
            </a:r>
            <a:r>
              <a:rPr lang="en-US" altLang="ko-KR" sz="1000" dirty="0"/>
              <a:t>interceptor</a:t>
            </a:r>
            <a:r>
              <a:rPr lang="ko-KR" altLang="en-US" sz="1000" dirty="0"/>
              <a:t>를 실행할 </a:t>
            </a:r>
            <a:r>
              <a:rPr lang="en-US" altLang="ko-KR" sz="1000" dirty="0"/>
              <a:t>path</a:t>
            </a:r>
            <a:r>
              <a:rPr lang="ko-KR" altLang="en-US" sz="1000" dirty="0"/>
              <a:t>를 설정할 수 있습니다</a:t>
            </a:r>
            <a:endParaRPr lang="en-US" altLang="ko-KR" sz="1000" dirty="0"/>
          </a:p>
        </p:txBody>
      </p:sp>
    </p:spTree>
    <p:extLst>
      <p:ext uri="{BB962C8B-B14F-4D97-AF65-F5344CB8AC3E}">
        <p14:creationId xmlns:p14="http://schemas.microsoft.com/office/powerpoint/2010/main" val="77900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게시글 등록</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894967" y="466197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040201" y="165249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3145807" y="1787899"/>
            <a:ext cx="894394" cy="176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520387" y="3927029"/>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006583" y="3515333"/>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140545" y="252411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894967" y="1508289"/>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520387" y="2794929"/>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2520386" y="2102852"/>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69311" y="1671478"/>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1487457" y="1805570"/>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631753" y="1576341"/>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3232091" y="1591281"/>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962322" y="252411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722005" y="2659524"/>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025826" y="2199400"/>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p:cNvCxnSpPr>
          <p:nvPr/>
        </p:nvCxnSpPr>
        <p:spPr>
          <a:xfrm flipH="1">
            <a:off x="4405667" y="2449853"/>
            <a:ext cx="1" cy="2266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4034156" y="402372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4413997" y="4294534"/>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034156" y="474898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59" name="순서도: 처리 58">
            <a:extLst>
              <a:ext uri="{FF2B5EF4-FFF2-40B4-BE49-F238E27FC236}">
                <a16:creationId xmlns:a16="http://schemas.microsoft.com/office/drawing/2014/main" id="{C1DE6DFA-8E81-739D-2B07-38D87C03B577}"/>
              </a:ext>
            </a:extLst>
          </p:cNvPr>
          <p:cNvSpPr/>
          <p:nvPr/>
        </p:nvSpPr>
        <p:spPr>
          <a:xfrm>
            <a:off x="4063540" y="558704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344560" y="5544740"/>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5265750" y="5820265"/>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7729470" y="558704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8" name="직선 화살표 연결선 67">
            <a:extLst>
              <a:ext uri="{FF2B5EF4-FFF2-40B4-BE49-F238E27FC236}">
                <a16:creationId xmlns:a16="http://schemas.microsoft.com/office/drawing/2014/main" id="{97FA5B48-71A5-9D25-B5A5-38EFCE8DCD72}"/>
              </a:ext>
            </a:extLst>
          </p:cNvPr>
          <p:cNvCxnSpPr>
            <a:cxnSpLocks/>
            <a:stCxn id="65" idx="0"/>
          </p:cNvCxnSpPr>
          <p:nvPr/>
        </p:nvCxnSpPr>
        <p:spPr>
          <a:xfrm flipH="1" flipV="1">
            <a:off x="8109311" y="520543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7736476" y="4931064"/>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75" name="순서도: 처리 74">
            <a:extLst>
              <a:ext uri="{FF2B5EF4-FFF2-40B4-BE49-F238E27FC236}">
                <a16:creationId xmlns:a16="http://schemas.microsoft.com/office/drawing/2014/main" id="{FD332854-5550-DE26-7323-B5D382D45ED3}"/>
              </a:ext>
            </a:extLst>
          </p:cNvPr>
          <p:cNvSpPr/>
          <p:nvPr/>
        </p:nvSpPr>
        <p:spPr>
          <a:xfrm>
            <a:off x="9704394" y="133063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3883584" y="3279526"/>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413998" y="3693926"/>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10704543" y="135141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10569652" y="2125492"/>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a:stCxn id="231" idx="3"/>
            <a:endCxn id="70" idx="1"/>
          </p:cNvCxnSpPr>
          <p:nvPr/>
        </p:nvCxnSpPr>
        <p:spPr>
          <a:xfrm flipV="1">
            <a:off x="8558104" y="1478237"/>
            <a:ext cx="198353" cy="72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4453717" y="2443521"/>
            <a:ext cx="1212025" cy="215444"/>
          </a:xfrm>
          <a:prstGeom prst="rect">
            <a:avLst/>
          </a:prstGeom>
          <a:noFill/>
        </p:spPr>
        <p:txBody>
          <a:bodyPr wrap="square" rtlCol="0">
            <a:spAutoFit/>
          </a:bodyPr>
          <a:lstStyle/>
          <a:p>
            <a:r>
              <a:rPr lang="ko-KR" altLang="en-US" sz="800" dirty="0"/>
              <a:t>게시글 등록</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4944411" y="3478367"/>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367338" y="3344275"/>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23" name="TextBox 122">
            <a:extLst>
              <a:ext uri="{FF2B5EF4-FFF2-40B4-BE49-F238E27FC236}">
                <a16:creationId xmlns:a16="http://schemas.microsoft.com/office/drawing/2014/main" id="{160C7AFC-003C-F5F8-6FD5-65BDC765EF89}"/>
              </a:ext>
            </a:extLst>
          </p:cNvPr>
          <p:cNvSpPr txBox="1"/>
          <p:nvPr/>
        </p:nvSpPr>
        <p:spPr>
          <a:xfrm>
            <a:off x="3487052" y="2420210"/>
            <a:ext cx="1212025" cy="338554"/>
          </a:xfrm>
          <a:prstGeom prst="rect">
            <a:avLst/>
          </a:prstGeom>
          <a:noFill/>
        </p:spPr>
        <p:txBody>
          <a:bodyPr wrap="square" rtlCol="0">
            <a:spAutoFit/>
          </a:bodyPr>
          <a:lstStyle/>
          <a:p>
            <a:r>
              <a:rPr lang="ko-KR" altLang="en-US" sz="800" dirty="0"/>
              <a:t>게시글 데이터</a:t>
            </a:r>
            <a:endParaRPr lang="en-US" altLang="ko-KR" sz="800" dirty="0"/>
          </a:p>
          <a:p>
            <a:r>
              <a:rPr lang="ko-KR" altLang="en-US" sz="800" dirty="0"/>
              <a:t>파일 데이터</a:t>
            </a:r>
          </a:p>
        </p:txBody>
      </p:sp>
      <p:sp>
        <p:nvSpPr>
          <p:cNvPr id="137" name="순서도: 판단 136">
            <a:extLst>
              <a:ext uri="{FF2B5EF4-FFF2-40B4-BE49-F238E27FC236}">
                <a16:creationId xmlns:a16="http://schemas.microsoft.com/office/drawing/2014/main" id="{BB366709-ECCE-4EC1-7ABF-AF7AA9EB8982}"/>
              </a:ext>
            </a:extLst>
          </p:cNvPr>
          <p:cNvSpPr/>
          <p:nvPr/>
        </p:nvSpPr>
        <p:spPr>
          <a:xfrm>
            <a:off x="7496993" y="3525290"/>
            <a:ext cx="1142425"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파일저장</a:t>
            </a:r>
            <a:br>
              <a:rPr lang="en-US" altLang="ko-KR" sz="750" dirty="0">
                <a:solidFill>
                  <a:schemeClr val="tx1"/>
                </a:solidFill>
                <a:latin typeface="+mn-ea"/>
              </a:rPr>
            </a:br>
            <a:r>
              <a:rPr lang="ko-KR" altLang="en-US" sz="750" dirty="0">
                <a:solidFill>
                  <a:schemeClr val="tx1"/>
                </a:solidFill>
                <a:latin typeface="+mn-ea"/>
              </a:rPr>
              <a:t>체크</a:t>
            </a:r>
          </a:p>
        </p:txBody>
      </p:sp>
      <p:sp>
        <p:nvSpPr>
          <p:cNvPr id="166" name="순서도: 판단 165">
            <a:extLst>
              <a:ext uri="{FF2B5EF4-FFF2-40B4-BE49-F238E27FC236}">
                <a16:creationId xmlns:a16="http://schemas.microsoft.com/office/drawing/2014/main" id="{A042C26E-906D-4D91-25A2-74D3C02BC115}"/>
              </a:ext>
            </a:extLst>
          </p:cNvPr>
          <p:cNvSpPr/>
          <p:nvPr/>
        </p:nvSpPr>
        <p:spPr>
          <a:xfrm>
            <a:off x="6236531" y="5513587"/>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저장</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191" name="직선 연결선 190">
            <a:extLst>
              <a:ext uri="{FF2B5EF4-FFF2-40B4-BE49-F238E27FC236}">
                <a16:creationId xmlns:a16="http://schemas.microsoft.com/office/drawing/2014/main" id="{B43A998D-83B1-4249-A289-8B32D3E4E607}"/>
              </a:ext>
            </a:extLst>
          </p:cNvPr>
          <p:cNvCxnSpPr>
            <a:cxnSpLocks/>
            <a:stCxn id="118" idx="0"/>
          </p:cNvCxnSpPr>
          <p:nvPr/>
        </p:nvCxnSpPr>
        <p:spPr>
          <a:xfrm flipH="1" flipV="1">
            <a:off x="5784645" y="983082"/>
            <a:ext cx="41766" cy="2361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직선 화살표 연결선 208">
            <a:extLst>
              <a:ext uri="{FF2B5EF4-FFF2-40B4-BE49-F238E27FC236}">
                <a16:creationId xmlns:a16="http://schemas.microsoft.com/office/drawing/2014/main" id="{CC49114A-CCAC-D6AA-33FE-BCF1E623E4F8}"/>
              </a:ext>
            </a:extLst>
          </p:cNvPr>
          <p:cNvCxnSpPr>
            <a:cxnSpLocks/>
            <a:endCxn id="118" idx="3"/>
          </p:cNvCxnSpPr>
          <p:nvPr/>
        </p:nvCxnSpPr>
        <p:spPr>
          <a:xfrm flipH="1">
            <a:off x="6285484" y="3478366"/>
            <a:ext cx="48146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1" name="직선 연결선 220">
            <a:extLst>
              <a:ext uri="{FF2B5EF4-FFF2-40B4-BE49-F238E27FC236}">
                <a16:creationId xmlns:a16="http://schemas.microsoft.com/office/drawing/2014/main" id="{B3FF681D-41AA-F983-DEF8-E8B20D49CC7B}"/>
              </a:ext>
            </a:extLst>
          </p:cNvPr>
          <p:cNvCxnSpPr>
            <a:cxnSpLocks/>
          </p:cNvCxnSpPr>
          <p:nvPr/>
        </p:nvCxnSpPr>
        <p:spPr>
          <a:xfrm flipH="1">
            <a:off x="6766944" y="3732490"/>
            <a:ext cx="7300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직선 화살표 연결선 3">
            <a:extLst>
              <a:ext uri="{FF2B5EF4-FFF2-40B4-BE49-F238E27FC236}">
                <a16:creationId xmlns:a16="http://schemas.microsoft.com/office/drawing/2014/main" id="{946BC4B7-F472-2417-A1DF-49F7D6D28871}"/>
              </a:ext>
            </a:extLst>
          </p:cNvPr>
          <p:cNvCxnSpPr>
            <a:cxnSpLocks/>
          </p:cNvCxnSpPr>
          <p:nvPr/>
        </p:nvCxnSpPr>
        <p:spPr>
          <a:xfrm>
            <a:off x="4413997" y="5025567"/>
            <a:ext cx="0" cy="5407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F942C690-95DD-FC5B-8772-D3E118A4062F}"/>
              </a:ext>
            </a:extLst>
          </p:cNvPr>
          <p:cNvCxnSpPr>
            <a:cxnSpLocks/>
            <a:endCxn id="63" idx="1"/>
          </p:cNvCxnSpPr>
          <p:nvPr/>
        </p:nvCxnSpPr>
        <p:spPr>
          <a:xfrm flipV="1">
            <a:off x="4793839" y="5725453"/>
            <a:ext cx="550721"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FB74F4-2247-CBA4-0AB3-271457645A35}"/>
              </a:ext>
            </a:extLst>
          </p:cNvPr>
          <p:cNvSpPr txBox="1"/>
          <p:nvPr/>
        </p:nvSpPr>
        <p:spPr>
          <a:xfrm>
            <a:off x="4449573" y="5367936"/>
            <a:ext cx="1481455" cy="215444"/>
          </a:xfrm>
          <a:prstGeom prst="rect">
            <a:avLst/>
          </a:prstGeom>
          <a:noFill/>
        </p:spPr>
        <p:txBody>
          <a:bodyPr wrap="square" rtlCol="0">
            <a:spAutoFit/>
          </a:bodyPr>
          <a:lstStyle/>
          <a:p>
            <a:r>
              <a:rPr lang="en-US" altLang="ko-KR" sz="800" dirty="0" err="1"/>
              <a:t>Tbl_board</a:t>
            </a:r>
            <a:r>
              <a:rPr lang="en-US" altLang="ko-KR" sz="800" dirty="0"/>
              <a:t> </a:t>
            </a:r>
            <a:r>
              <a:rPr lang="ko-KR" altLang="en-US" sz="800" dirty="0"/>
              <a:t>데이터 저장</a:t>
            </a:r>
          </a:p>
        </p:txBody>
      </p:sp>
      <p:sp>
        <p:nvSpPr>
          <p:cNvPr id="14" name="TextBox 13">
            <a:extLst>
              <a:ext uri="{FF2B5EF4-FFF2-40B4-BE49-F238E27FC236}">
                <a16:creationId xmlns:a16="http://schemas.microsoft.com/office/drawing/2014/main" id="{542B6F42-D4D9-BE32-7EB4-C48C7E19C0CE}"/>
              </a:ext>
            </a:extLst>
          </p:cNvPr>
          <p:cNvSpPr txBox="1"/>
          <p:nvPr/>
        </p:nvSpPr>
        <p:spPr>
          <a:xfrm>
            <a:off x="5013090" y="3303388"/>
            <a:ext cx="263214" cy="215444"/>
          </a:xfrm>
          <a:prstGeom prst="rect">
            <a:avLst/>
          </a:prstGeom>
          <a:noFill/>
        </p:spPr>
        <p:txBody>
          <a:bodyPr wrap="none" rtlCol="0">
            <a:spAutoFit/>
          </a:bodyPr>
          <a:lstStyle/>
          <a:p>
            <a:r>
              <a:rPr lang="en-US" altLang="ko-KR" sz="800" dirty="0"/>
              <a:t>N</a:t>
            </a:r>
            <a:endParaRPr lang="ko-KR" altLang="en-US" sz="800" dirty="0"/>
          </a:p>
        </p:txBody>
      </p:sp>
      <p:sp>
        <p:nvSpPr>
          <p:cNvPr id="15" name="TextBox 14">
            <a:extLst>
              <a:ext uri="{FF2B5EF4-FFF2-40B4-BE49-F238E27FC236}">
                <a16:creationId xmlns:a16="http://schemas.microsoft.com/office/drawing/2014/main" id="{ECF39DB1-DB76-2D67-2B40-A871452F6CA4}"/>
              </a:ext>
            </a:extLst>
          </p:cNvPr>
          <p:cNvSpPr txBox="1"/>
          <p:nvPr/>
        </p:nvSpPr>
        <p:spPr>
          <a:xfrm>
            <a:off x="4207199" y="3697039"/>
            <a:ext cx="242374" cy="215444"/>
          </a:xfrm>
          <a:prstGeom prst="rect">
            <a:avLst/>
          </a:prstGeom>
          <a:noFill/>
        </p:spPr>
        <p:txBody>
          <a:bodyPr wrap="none" rtlCol="0">
            <a:spAutoFit/>
          </a:bodyPr>
          <a:lstStyle/>
          <a:p>
            <a:r>
              <a:rPr lang="en-US" altLang="ko-KR" sz="800" dirty="0"/>
              <a:t>Y</a:t>
            </a:r>
            <a:endParaRPr lang="ko-KR" altLang="en-US" sz="800" dirty="0"/>
          </a:p>
        </p:txBody>
      </p:sp>
      <p:cxnSp>
        <p:nvCxnSpPr>
          <p:cNvPr id="20" name="직선 화살표 연결선 19">
            <a:extLst>
              <a:ext uri="{FF2B5EF4-FFF2-40B4-BE49-F238E27FC236}">
                <a16:creationId xmlns:a16="http://schemas.microsoft.com/office/drawing/2014/main" id="{1DED6236-9DD7-EA57-5324-F9939945482A}"/>
              </a:ext>
            </a:extLst>
          </p:cNvPr>
          <p:cNvCxnSpPr>
            <a:cxnSpLocks/>
          </p:cNvCxnSpPr>
          <p:nvPr/>
        </p:nvCxnSpPr>
        <p:spPr>
          <a:xfrm flipV="1">
            <a:off x="5826411" y="5725452"/>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4D263F33-4CFB-0EB0-170E-E4F6705C946C}"/>
              </a:ext>
            </a:extLst>
          </p:cNvPr>
          <p:cNvCxnSpPr>
            <a:cxnSpLocks/>
            <a:stCxn id="166" idx="3"/>
            <a:endCxn id="65" idx="1"/>
          </p:cNvCxnSpPr>
          <p:nvPr/>
        </p:nvCxnSpPr>
        <p:spPr>
          <a:xfrm>
            <a:off x="7297358" y="5720787"/>
            <a:ext cx="432112" cy="16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27" name="그림 26">
            <a:extLst>
              <a:ext uri="{FF2B5EF4-FFF2-40B4-BE49-F238E27FC236}">
                <a16:creationId xmlns:a16="http://schemas.microsoft.com/office/drawing/2014/main" id="{86057F1D-7BA2-EB30-969E-9FC7D666D8B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68028" y="4154829"/>
            <a:ext cx="459859" cy="361426"/>
          </a:xfrm>
          <a:prstGeom prst="rect">
            <a:avLst/>
          </a:prstGeom>
        </p:spPr>
      </p:pic>
      <p:sp>
        <p:nvSpPr>
          <p:cNvPr id="28" name="직사각형 27">
            <a:extLst>
              <a:ext uri="{FF2B5EF4-FFF2-40B4-BE49-F238E27FC236}">
                <a16:creationId xmlns:a16="http://schemas.microsoft.com/office/drawing/2014/main" id="{A3CF494C-33E9-554F-E433-250393C65810}"/>
              </a:ext>
            </a:extLst>
          </p:cNvPr>
          <p:cNvSpPr/>
          <p:nvPr/>
        </p:nvSpPr>
        <p:spPr>
          <a:xfrm>
            <a:off x="7741140" y="4463424"/>
            <a:ext cx="734496" cy="215444"/>
          </a:xfrm>
          <a:prstGeom prst="rect">
            <a:avLst/>
          </a:prstGeom>
        </p:spPr>
        <p:txBody>
          <a:bodyPr wrap="none">
            <a:spAutoFit/>
          </a:bodyPr>
          <a:lstStyle/>
          <a:p>
            <a:pPr algn="ctr"/>
            <a:r>
              <a:rPr lang="ko-KR" altLang="en-US" sz="800" dirty="0">
                <a:latin typeface="+mn-ea"/>
              </a:rPr>
              <a:t>파일 저장소</a:t>
            </a:r>
            <a:endParaRPr lang="en-US" altLang="ko-KR" sz="800" dirty="0">
              <a:latin typeface="+mn-ea"/>
            </a:endParaRPr>
          </a:p>
        </p:txBody>
      </p:sp>
      <p:cxnSp>
        <p:nvCxnSpPr>
          <p:cNvPr id="30" name="직선 화살표 연결선 29">
            <a:extLst>
              <a:ext uri="{FF2B5EF4-FFF2-40B4-BE49-F238E27FC236}">
                <a16:creationId xmlns:a16="http://schemas.microsoft.com/office/drawing/2014/main" id="{42B3D915-4E9D-579E-6068-B410C3801B37}"/>
              </a:ext>
            </a:extLst>
          </p:cNvPr>
          <p:cNvCxnSpPr>
            <a:cxnSpLocks/>
            <a:stCxn id="71" idx="0"/>
            <a:endCxn id="28" idx="2"/>
          </p:cNvCxnSpPr>
          <p:nvPr/>
        </p:nvCxnSpPr>
        <p:spPr>
          <a:xfrm flipH="1" flipV="1">
            <a:off x="8108388" y="4678868"/>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1CE454C4-B2BC-F2E1-36F6-297B0BB6B518}"/>
              </a:ext>
            </a:extLst>
          </p:cNvPr>
          <p:cNvSpPr txBox="1"/>
          <p:nvPr/>
        </p:nvSpPr>
        <p:spPr>
          <a:xfrm>
            <a:off x="8178297" y="4690684"/>
            <a:ext cx="635723" cy="215444"/>
          </a:xfrm>
          <a:prstGeom prst="rect">
            <a:avLst/>
          </a:prstGeom>
          <a:noFill/>
        </p:spPr>
        <p:txBody>
          <a:bodyPr wrap="square" rtlCol="0">
            <a:spAutoFit/>
          </a:bodyPr>
          <a:lstStyle/>
          <a:p>
            <a:r>
              <a:rPr lang="ko-KR" altLang="en-US" sz="800" dirty="0"/>
              <a:t>파일 저장</a:t>
            </a:r>
          </a:p>
        </p:txBody>
      </p:sp>
      <p:cxnSp>
        <p:nvCxnSpPr>
          <p:cNvPr id="230" name="직선 화살표 연결선 229">
            <a:extLst>
              <a:ext uri="{FF2B5EF4-FFF2-40B4-BE49-F238E27FC236}">
                <a16:creationId xmlns:a16="http://schemas.microsoft.com/office/drawing/2014/main" id="{FB82C813-A90A-75BB-A1A9-314D5901D994}"/>
              </a:ext>
            </a:extLst>
          </p:cNvPr>
          <p:cNvCxnSpPr>
            <a:cxnSpLocks/>
          </p:cNvCxnSpPr>
          <p:nvPr/>
        </p:nvCxnSpPr>
        <p:spPr>
          <a:xfrm flipH="1" flipV="1">
            <a:off x="8083280" y="3941823"/>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1" name="순서도: 판단 230">
            <a:extLst>
              <a:ext uri="{FF2B5EF4-FFF2-40B4-BE49-F238E27FC236}">
                <a16:creationId xmlns:a16="http://schemas.microsoft.com/office/drawing/2014/main" id="{806DC196-772D-903A-9B88-B7F78DF8A279}"/>
              </a:ext>
            </a:extLst>
          </p:cNvPr>
          <p:cNvSpPr/>
          <p:nvPr/>
        </p:nvSpPr>
        <p:spPr>
          <a:xfrm>
            <a:off x="7497277" y="127830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저장</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232" name="직선 화살표 연결선 231">
            <a:extLst>
              <a:ext uri="{FF2B5EF4-FFF2-40B4-BE49-F238E27FC236}">
                <a16:creationId xmlns:a16="http://schemas.microsoft.com/office/drawing/2014/main" id="{B4EEEB54-16AE-7EC9-9118-AE2741A2A7CB}"/>
              </a:ext>
            </a:extLst>
          </p:cNvPr>
          <p:cNvCxnSpPr>
            <a:cxnSpLocks/>
          </p:cNvCxnSpPr>
          <p:nvPr/>
        </p:nvCxnSpPr>
        <p:spPr>
          <a:xfrm flipH="1" flipV="1">
            <a:off x="8068204" y="3279526"/>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B06FEA2E-864B-B9FE-AE2A-7261E335EB1D}"/>
              </a:ext>
            </a:extLst>
          </p:cNvPr>
          <p:cNvSpPr txBox="1"/>
          <p:nvPr/>
        </p:nvSpPr>
        <p:spPr>
          <a:xfrm>
            <a:off x="8094464" y="2244204"/>
            <a:ext cx="1142425" cy="215444"/>
          </a:xfrm>
          <a:prstGeom prst="rect">
            <a:avLst/>
          </a:prstGeom>
          <a:noFill/>
        </p:spPr>
        <p:txBody>
          <a:bodyPr wrap="square" rtlCol="0">
            <a:spAutoFit/>
          </a:bodyPr>
          <a:lstStyle/>
          <a:p>
            <a:r>
              <a:rPr lang="en-US" altLang="ko-KR" sz="800" dirty="0" err="1"/>
              <a:t>Tbl_file</a:t>
            </a:r>
            <a:r>
              <a:rPr lang="en-US" altLang="ko-KR" sz="800" dirty="0"/>
              <a:t> </a:t>
            </a:r>
            <a:r>
              <a:rPr lang="ko-KR" altLang="en-US" sz="800" dirty="0"/>
              <a:t>데이터 저장</a:t>
            </a:r>
          </a:p>
        </p:txBody>
      </p:sp>
      <p:sp>
        <p:nvSpPr>
          <p:cNvPr id="234" name="순서도: 처리 233">
            <a:extLst>
              <a:ext uri="{FF2B5EF4-FFF2-40B4-BE49-F238E27FC236}">
                <a16:creationId xmlns:a16="http://schemas.microsoft.com/office/drawing/2014/main" id="{5ACE6F7C-8571-BA60-44A2-223639D92117}"/>
              </a:ext>
            </a:extLst>
          </p:cNvPr>
          <p:cNvSpPr/>
          <p:nvPr/>
        </p:nvSpPr>
        <p:spPr>
          <a:xfrm>
            <a:off x="7663985" y="298693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pic>
        <p:nvPicPr>
          <p:cNvPr id="237" name="그림 236">
            <a:extLst>
              <a:ext uri="{FF2B5EF4-FFF2-40B4-BE49-F238E27FC236}">
                <a16:creationId xmlns:a16="http://schemas.microsoft.com/office/drawing/2014/main" id="{7F25ADDD-23D2-3580-B180-D9AFDD3BE0E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97762" y="1822697"/>
            <a:ext cx="459859" cy="361426"/>
          </a:xfrm>
          <a:prstGeom prst="rect">
            <a:avLst/>
          </a:prstGeom>
        </p:spPr>
      </p:pic>
      <p:sp>
        <p:nvSpPr>
          <p:cNvPr id="238" name="직사각형 237">
            <a:extLst>
              <a:ext uri="{FF2B5EF4-FFF2-40B4-BE49-F238E27FC236}">
                <a16:creationId xmlns:a16="http://schemas.microsoft.com/office/drawing/2014/main" id="{5EF4F882-0730-566F-698E-AB6FB67C49A7}"/>
              </a:ext>
            </a:extLst>
          </p:cNvPr>
          <p:cNvSpPr/>
          <p:nvPr/>
        </p:nvSpPr>
        <p:spPr>
          <a:xfrm>
            <a:off x="7718952" y="2098222"/>
            <a:ext cx="617478" cy="215444"/>
          </a:xfrm>
          <a:prstGeom prst="rect">
            <a:avLst/>
          </a:prstGeom>
        </p:spPr>
        <p:txBody>
          <a:bodyPr wrap="none">
            <a:spAutoFit/>
          </a:bodyPr>
          <a:lstStyle/>
          <a:p>
            <a:pPr algn="ctr"/>
            <a:r>
              <a:rPr lang="en-US" altLang="ko-KR" sz="800" dirty="0">
                <a:latin typeface="+mn-ea"/>
              </a:rPr>
              <a:t>Maria DB</a:t>
            </a:r>
          </a:p>
        </p:txBody>
      </p:sp>
      <p:cxnSp>
        <p:nvCxnSpPr>
          <p:cNvPr id="239" name="직선 화살표 연결선 238">
            <a:extLst>
              <a:ext uri="{FF2B5EF4-FFF2-40B4-BE49-F238E27FC236}">
                <a16:creationId xmlns:a16="http://schemas.microsoft.com/office/drawing/2014/main" id="{558B11F3-2F50-3746-43EB-0F6126833924}"/>
              </a:ext>
            </a:extLst>
          </p:cNvPr>
          <p:cNvCxnSpPr>
            <a:cxnSpLocks/>
          </p:cNvCxnSpPr>
          <p:nvPr/>
        </p:nvCxnSpPr>
        <p:spPr>
          <a:xfrm flipH="1" flipV="1">
            <a:off x="8051841" y="2726991"/>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0" name="직선 연결선 239">
            <a:extLst>
              <a:ext uri="{FF2B5EF4-FFF2-40B4-BE49-F238E27FC236}">
                <a16:creationId xmlns:a16="http://schemas.microsoft.com/office/drawing/2014/main" id="{44C1F381-E89F-6D7B-DF73-51ADC89C595E}"/>
              </a:ext>
            </a:extLst>
          </p:cNvPr>
          <p:cNvCxnSpPr>
            <a:cxnSpLocks/>
          </p:cNvCxnSpPr>
          <p:nvPr/>
        </p:nvCxnSpPr>
        <p:spPr>
          <a:xfrm flipV="1">
            <a:off x="6766944" y="3478366"/>
            <a:ext cx="2539" cy="20534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직선 연결선 245">
            <a:extLst>
              <a:ext uri="{FF2B5EF4-FFF2-40B4-BE49-F238E27FC236}">
                <a16:creationId xmlns:a16="http://schemas.microsoft.com/office/drawing/2014/main" id="{B62432B1-948E-9D65-5713-76D00A1EFF44}"/>
              </a:ext>
            </a:extLst>
          </p:cNvPr>
          <p:cNvCxnSpPr>
            <a:cxnSpLocks/>
          </p:cNvCxnSpPr>
          <p:nvPr/>
        </p:nvCxnSpPr>
        <p:spPr>
          <a:xfrm flipH="1">
            <a:off x="6766944" y="1479245"/>
            <a:ext cx="7300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BCA76B1C-EA73-38BB-03A7-FC51A7DCABDC}"/>
              </a:ext>
            </a:extLst>
          </p:cNvPr>
          <p:cNvCxnSpPr>
            <a:cxnSpLocks/>
          </p:cNvCxnSpPr>
          <p:nvPr/>
        </p:nvCxnSpPr>
        <p:spPr>
          <a:xfrm>
            <a:off x="6766942" y="1508289"/>
            <a:ext cx="0" cy="19700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직선 연결선 250">
            <a:extLst>
              <a:ext uri="{FF2B5EF4-FFF2-40B4-BE49-F238E27FC236}">
                <a16:creationId xmlns:a16="http://schemas.microsoft.com/office/drawing/2014/main" id="{CBCF8546-4A19-4710-322A-71B38632B538}"/>
              </a:ext>
            </a:extLst>
          </p:cNvPr>
          <p:cNvCxnSpPr>
            <a:cxnSpLocks/>
          </p:cNvCxnSpPr>
          <p:nvPr/>
        </p:nvCxnSpPr>
        <p:spPr>
          <a:xfrm flipH="1" flipV="1">
            <a:off x="5804419" y="965208"/>
            <a:ext cx="5390653" cy="213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직선 화살표 연결선 253">
            <a:extLst>
              <a:ext uri="{FF2B5EF4-FFF2-40B4-BE49-F238E27FC236}">
                <a16:creationId xmlns:a16="http://schemas.microsoft.com/office/drawing/2014/main" id="{9BAD3A7E-A712-3D40-F6C0-A32FA643245B}"/>
              </a:ext>
            </a:extLst>
          </p:cNvPr>
          <p:cNvCxnSpPr>
            <a:cxnSpLocks/>
          </p:cNvCxnSpPr>
          <p:nvPr/>
        </p:nvCxnSpPr>
        <p:spPr>
          <a:xfrm>
            <a:off x="11205055" y="986360"/>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5" name="직선 화살표 연결선 254">
            <a:extLst>
              <a:ext uri="{FF2B5EF4-FFF2-40B4-BE49-F238E27FC236}">
                <a16:creationId xmlns:a16="http://schemas.microsoft.com/office/drawing/2014/main" id="{C6F56FFF-DDC3-B251-FED7-71489A75392D}"/>
              </a:ext>
            </a:extLst>
          </p:cNvPr>
          <p:cNvCxnSpPr>
            <a:cxnSpLocks/>
            <a:endCxn id="108" idx="0"/>
          </p:cNvCxnSpPr>
          <p:nvPr/>
        </p:nvCxnSpPr>
        <p:spPr>
          <a:xfrm>
            <a:off x="11195072" y="1598036"/>
            <a:ext cx="0" cy="5274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3BE7E618-6533-EB3F-2875-C4D8B349D89C}"/>
              </a:ext>
            </a:extLst>
          </p:cNvPr>
          <p:cNvCxnSpPr>
            <a:cxnSpLocks/>
            <a:stCxn id="75" idx="3"/>
          </p:cNvCxnSpPr>
          <p:nvPr/>
        </p:nvCxnSpPr>
        <p:spPr>
          <a:xfrm>
            <a:off x="10464077" y="1466038"/>
            <a:ext cx="240466"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2FEDD1E3-CD60-D6B7-E797-4ADBB89B2477}"/>
              </a:ext>
            </a:extLst>
          </p:cNvPr>
          <p:cNvCxnSpPr>
            <a:cxnSpLocks/>
            <a:stCxn id="237" idx="0"/>
            <a:endCxn id="231" idx="2"/>
          </p:cNvCxnSpPr>
          <p:nvPr/>
        </p:nvCxnSpPr>
        <p:spPr>
          <a:xfrm flipH="1" flipV="1">
            <a:off x="8027691" y="1692705"/>
            <a:ext cx="1" cy="12999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9874557-D6FF-3BFF-C870-C8F016F9D9B6}"/>
              </a:ext>
            </a:extLst>
          </p:cNvPr>
          <p:cNvSpPr txBox="1"/>
          <p:nvPr/>
        </p:nvSpPr>
        <p:spPr>
          <a:xfrm>
            <a:off x="7344015" y="5551338"/>
            <a:ext cx="242374" cy="215444"/>
          </a:xfrm>
          <a:prstGeom prst="rect">
            <a:avLst/>
          </a:prstGeom>
          <a:noFill/>
        </p:spPr>
        <p:txBody>
          <a:bodyPr wrap="none" rtlCol="0">
            <a:spAutoFit/>
          </a:bodyPr>
          <a:lstStyle/>
          <a:p>
            <a:r>
              <a:rPr lang="en-US" altLang="ko-KR" sz="800" dirty="0"/>
              <a:t>Y</a:t>
            </a:r>
            <a:endParaRPr lang="ko-KR" altLang="en-US" sz="800" dirty="0"/>
          </a:p>
        </p:txBody>
      </p:sp>
      <p:sp>
        <p:nvSpPr>
          <p:cNvPr id="46" name="TextBox 45">
            <a:extLst>
              <a:ext uri="{FF2B5EF4-FFF2-40B4-BE49-F238E27FC236}">
                <a16:creationId xmlns:a16="http://schemas.microsoft.com/office/drawing/2014/main" id="{C1B4EE72-AA77-9EC7-3D4C-43CED5CE596E}"/>
              </a:ext>
            </a:extLst>
          </p:cNvPr>
          <p:cNvSpPr txBox="1"/>
          <p:nvPr/>
        </p:nvSpPr>
        <p:spPr>
          <a:xfrm>
            <a:off x="8083280" y="3340632"/>
            <a:ext cx="242374" cy="215444"/>
          </a:xfrm>
          <a:prstGeom prst="rect">
            <a:avLst/>
          </a:prstGeom>
          <a:noFill/>
        </p:spPr>
        <p:txBody>
          <a:bodyPr wrap="none" rtlCol="0">
            <a:spAutoFit/>
          </a:bodyPr>
          <a:lstStyle/>
          <a:p>
            <a:r>
              <a:rPr lang="en-US" altLang="ko-KR" sz="800" dirty="0"/>
              <a:t>Y</a:t>
            </a:r>
            <a:endParaRPr lang="ko-KR" altLang="en-US" sz="800" dirty="0"/>
          </a:p>
        </p:txBody>
      </p:sp>
      <p:sp>
        <p:nvSpPr>
          <p:cNvPr id="47" name="TextBox 46">
            <a:extLst>
              <a:ext uri="{FF2B5EF4-FFF2-40B4-BE49-F238E27FC236}">
                <a16:creationId xmlns:a16="http://schemas.microsoft.com/office/drawing/2014/main" id="{1D56F6D1-F0BA-D794-728C-63FFBBFE0D3E}"/>
              </a:ext>
            </a:extLst>
          </p:cNvPr>
          <p:cNvSpPr txBox="1"/>
          <p:nvPr/>
        </p:nvSpPr>
        <p:spPr>
          <a:xfrm>
            <a:off x="8489153" y="1193103"/>
            <a:ext cx="242374" cy="215444"/>
          </a:xfrm>
          <a:prstGeom prst="rect">
            <a:avLst/>
          </a:prstGeom>
          <a:noFill/>
        </p:spPr>
        <p:txBody>
          <a:bodyPr wrap="none" rtlCol="0">
            <a:spAutoFit/>
          </a:bodyPr>
          <a:lstStyle/>
          <a:p>
            <a:r>
              <a:rPr lang="en-US" altLang="ko-KR" sz="800" dirty="0"/>
              <a:t>Y</a:t>
            </a:r>
            <a:endParaRPr lang="ko-KR" altLang="en-US" sz="800" dirty="0"/>
          </a:p>
        </p:txBody>
      </p:sp>
      <p:sp>
        <p:nvSpPr>
          <p:cNvPr id="58" name="TextBox 57">
            <a:extLst>
              <a:ext uri="{FF2B5EF4-FFF2-40B4-BE49-F238E27FC236}">
                <a16:creationId xmlns:a16="http://schemas.microsoft.com/office/drawing/2014/main" id="{7C1562F1-A278-3CB8-1B66-28B6CD763AFC}"/>
              </a:ext>
            </a:extLst>
          </p:cNvPr>
          <p:cNvSpPr txBox="1"/>
          <p:nvPr/>
        </p:nvSpPr>
        <p:spPr>
          <a:xfrm>
            <a:off x="7282473" y="3553417"/>
            <a:ext cx="263214" cy="215444"/>
          </a:xfrm>
          <a:prstGeom prst="rect">
            <a:avLst/>
          </a:prstGeom>
          <a:noFill/>
        </p:spPr>
        <p:txBody>
          <a:bodyPr wrap="none" rtlCol="0">
            <a:spAutoFit/>
          </a:bodyPr>
          <a:lstStyle/>
          <a:p>
            <a:r>
              <a:rPr lang="en-US" altLang="ko-KR" sz="800" dirty="0"/>
              <a:t>N</a:t>
            </a:r>
            <a:endParaRPr lang="ko-KR" altLang="en-US" sz="800" dirty="0"/>
          </a:p>
        </p:txBody>
      </p:sp>
      <p:sp>
        <p:nvSpPr>
          <p:cNvPr id="60" name="TextBox 59">
            <a:extLst>
              <a:ext uri="{FF2B5EF4-FFF2-40B4-BE49-F238E27FC236}">
                <a16:creationId xmlns:a16="http://schemas.microsoft.com/office/drawing/2014/main" id="{7769675C-278A-439B-0579-44E592592074}"/>
              </a:ext>
            </a:extLst>
          </p:cNvPr>
          <p:cNvSpPr txBox="1"/>
          <p:nvPr/>
        </p:nvSpPr>
        <p:spPr>
          <a:xfrm>
            <a:off x="6532833" y="5259061"/>
            <a:ext cx="263214" cy="215444"/>
          </a:xfrm>
          <a:prstGeom prst="rect">
            <a:avLst/>
          </a:prstGeom>
          <a:noFill/>
        </p:spPr>
        <p:txBody>
          <a:bodyPr wrap="none" rtlCol="0">
            <a:spAutoFit/>
          </a:bodyPr>
          <a:lstStyle/>
          <a:p>
            <a:r>
              <a:rPr lang="en-US" altLang="ko-KR" sz="800" dirty="0"/>
              <a:t>N</a:t>
            </a:r>
            <a:endParaRPr lang="ko-KR" altLang="en-US" sz="800" dirty="0"/>
          </a:p>
        </p:txBody>
      </p:sp>
      <p:sp>
        <p:nvSpPr>
          <p:cNvPr id="61" name="TextBox 60">
            <a:extLst>
              <a:ext uri="{FF2B5EF4-FFF2-40B4-BE49-F238E27FC236}">
                <a16:creationId xmlns:a16="http://schemas.microsoft.com/office/drawing/2014/main" id="{49277DF7-6972-99A6-0F46-33F520DE11F2}"/>
              </a:ext>
            </a:extLst>
          </p:cNvPr>
          <p:cNvSpPr txBox="1"/>
          <p:nvPr/>
        </p:nvSpPr>
        <p:spPr>
          <a:xfrm>
            <a:off x="7310129" y="1265396"/>
            <a:ext cx="263214" cy="215444"/>
          </a:xfrm>
          <a:prstGeom prst="rect">
            <a:avLst/>
          </a:prstGeom>
          <a:noFill/>
        </p:spPr>
        <p:txBody>
          <a:bodyPr wrap="none" rtlCol="0">
            <a:spAutoFit/>
          </a:bodyPr>
          <a:lstStyle/>
          <a:p>
            <a:r>
              <a:rPr lang="en-US" altLang="ko-KR" sz="800" dirty="0"/>
              <a:t>N</a:t>
            </a:r>
            <a:endParaRPr lang="ko-KR" altLang="en-US" sz="800" dirty="0"/>
          </a:p>
        </p:txBody>
      </p:sp>
      <p:grpSp>
        <p:nvGrpSpPr>
          <p:cNvPr id="3" name="그룹 2">
            <a:extLst>
              <a:ext uri="{FF2B5EF4-FFF2-40B4-BE49-F238E27FC236}">
                <a16:creationId xmlns:a16="http://schemas.microsoft.com/office/drawing/2014/main" id="{425AAC6A-167C-5D02-F654-000CBC7E2BC2}"/>
              </a:ext>
            </a:extLst>
          </p:cNvPr>
          <p:cNvGrpSpPr/>
          <p:nvPr/>
        </p:nvGrpSpPr>
        <p:grpSpPr>
          <a:xfrm>
            <a:off x="9214537" y="4064683"/>
            <a:ext cx="2444013" cy="2053472"/>
            <a:chOff x="12356275" y="307279"/>
            <a:chExt cx="1999464" cy="2204488"/>
          </a:xfrm>
        </p:grpSpPr>
        <p:sp>
          <p:nvSpPr>
            <p:cNvPr id="9" name="직사각형 8">
              <a:extLst>
                <a:ext uri="{FF2B5EF4-FFF2-40B4-BE49-F238E27FC236}">
                  <a16:creationId xmlns:a16="http://schemas.microsoft.com/office/drawing/2014/main" id="{FB8CD832-3E51-B7DB-A02E-0B15CA556F9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1" name="Freeform 311">
              <a:extLst>
                <a:ext uri="{FF2B5EF4-FFF2-40B4-BE49-F238E27FC236}">
                  <a16:creationId xmlns:a16="http://schemas.microsoft.com/office/drawing/2014/main" id="{B30200E9-3584-50C2-D4C5-960324D4D905}"/>
                </a:ext>
              </a:extLst>
            </p:cNvPr>
            <p:cNvSpPr>
              <a:spLocks/>
            </p:cNvSpPr>
            <p:nvPr/>
          </p:nvSpPr>
          <p:spPr bwMode="auto">
            <a:xfrm>
              <a:off x="12356275" y="310572"/>
              <a:ext cx="1999464" cy="388006"/>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순서</a:t>
              </a:r>
            </a:p>
          </p:txBody>
        </p:sp>
      </p:grpSp>
      <p:sp>
        <p:nvSpPr>
          <p:cNvPr id="16" name="TextBox 15">
            <a:extLst>
              <a:ext uri="{FF2B5EF4-FFF2-40B4-BE49-F238E27FC236}">
                <a16:creationId xmlns:a16="http://schemas.microsoft.com/office/drawing/2014/main" id="{D5F4C28E-1AAB-5CA0-0FB9-674F8EC736DB}"/>
              </a:ext>
            </a:extLst>
          </p:cNvPr>
          <p:cNvSpPr txBox="1"/>
          <p:nvPr/>
        </p:nvSpPr>
        <p:spPr>
          <a:xfrm>
            <a:off x="9287589" y="4487555"/>
            <a:ext cx="2311065" cy="1631216"/>
          </a:xfrm>
          <a:prstGeom prst="rect">
            <a:avLst/>
          </a:prstGeom>
          <a:noFill/>
        </p:spPr>
        <p:txBody>
          <a:bodyPr wrap="square" rtlCol="0">
            <a:spAutoFit/>
          </a:bodyPr>
          <a:lstStyle/>
          <a:p>
            <a:r>
              <a:rPr lang="en-US" altLang="ko-KR" sz="1000" dirty="0"/>
              <a:t>1) </a:t>
            </a:r>
            <a:r>
              <a:rPr lang="ko-KR" altLang="en-US" sz="1000" dirty="0"/>
              <a:t>게시글 데이터 </a:t>
            </a:r>
            <a:r>
              <a:rPr lang="en-US" altLang="ko-KR" sz="1000" dirty="0"/>
              <a:t>DB</a:t>
            </a:r>
            <a:r>
              <a:rPr lang="ko-KR" altLang="en-US" sz="1000" dirty="0"/>
              <a:t>저장</a:t>
            </a:r>
            <a:endParaRPr lang="en-US" altLang="ko-KR" sz="1000" dirty="0"/>
          </a:p>
          <a:p>
            <a:r>
              <a:rPr lang="en-US" altLang="ko-KR" sz="1000" dirty="0"/>
              <a:t>2) </a:t>
            </a:r>
            <a:r>
              <a:rPr lang="ko-KR" altLang="en-US" sz="1000" dirty="0"/>
              <a:t>파일 저장소 저장</a:t>
            </a:r>
            <a:endParaRPr lang="en-US" altLang="ko-KR" sz="1000" dirty="0"/>
          </a:p>
          <a:p>
            <a:r>
              <a:rPr lang="en-US" altLang="ko-KR" sz="1000" dirty="0"/>
              <a:t>3) </a:t>
            </a:r>
            <a:r>
              <a:rPr lang="ko-KR" altLang="en-US" sz="1000" dirty="0"/>
              <a:t>파일 데이터 </a:t>
            </a:r>
            <a:r>
              <a:rPr lang="en-US" altLang="ko-KR" sz="1000" dirty="0"/>
              <a:t>DB</a:t>
            </a:r>
            <a:r>
              <a:rPr lang="ko-KR" altLang="en-US" sz="1000" dirty="0"/>
              <a:t>저장</a:t>
            </a:r>
            <a:endParaRPr lang="en-US" altLang="ko-KR" sz="1000" dirty="0"/>
          </a:p>
          <a:p>
            <a:r>
              <a:rPr lang="ko-KR" altLang="en-US" sz="1000" dirty="0"/>
              <a:t>게시판은 글 작성</a:t>
            </a:r>
            <a:r>
              <a:rPr lang="en-US" altLang="ko-KR" sz="1000" dirty="0"/>
              <a:t>(</a:t>
            </a:r>
            <a:r>
              <a:rPr lang="ko-KR" altLang="en-US" sz="1000" dirty="0"/>
              <a:t>제목</a:t>
            </a:r>
            <a:r>
              <a:rPr lang="en-US" altLang="ko-KR" sz="1000" dirty="0"/>
              <a:t>, </a:t>
            </a:r>
            <a:r>
              <a:rPr lang="ko-KR" altLang="en-US" sz="1000" dirty="0"/>
              <a:t>내용</a:t>
            </a:r>
            <a:r>
              <a:rPr lang="en-US" altLang="ko-KR" sz="1000" dirty="0"/>
              <a:t>)</a:t>
            </a:r>
            <a:r>
              <a:rPr lang="ko-KR" altLang="en-US" sz="1000" dirty="0"/>
              <a:t>이 첨부 파일 관리보다 우선순위라 생각하여 첨부 파일관리 쪽에 오류가 생기더라도 게시글은 등록은 되게 먼저 처리를 하고</a:t>
            </a:r>
            <a:r>
              <a:rPr lang="en-US" altLang="ko-KR" sz="1000" dirty="0"/>
              <a:t>, </a:t>
            </a:r>
            <a:r>
              <a:rPr lang="ko-KR" altLang="en-US" sz="1000" dirty="0"/>
              <a:t>파일이 저장소에 저장이 되야 </a:t>
            </a:r>
            <a:r>
              <a:rPr lang="en-US" altLang="ko-KR" sz="1000" dirty="0"/>
              <a:t>DB</a:t>
            </a:r>
            <a:r>
              <a:rPr lang="ko-KR" altLang="en-US" sz="1000" dirty="0"/>
              <a:t>에 기록을 남긴다는 생각으로 작성했습니다</a:t>
            </a:r>
            <a:endParaRPr lang="en-US" altLang="ko-KR" sz="1000" dirty="0"/>
          </a:p>
        </p:txBody>
      </p:sp>
      <p:sp>
        <p:nvSpPr>
          <p:cNvPr id="26" name="순서도: 판단 25">
            <a:extLst>
              <a:ext uri="{FF2B5EF4-FFF2-40B4-BE49-F238E27FC236}">
                <a16:creationId xmlns:a16="http://schemas.microsoft.com/office/drawing/2014/main" id="{9526EEDC-4C23-A11F-B046-E1E5AD9CD023}"/>
              </a:ext>
            </a:extLst>
          </p:cNvPr>
          <p:cNvSpPr/>
          <p:nvPr/>
        </p:nvSpPr>
        <p:spPr>
          <a:xfrm>
            <a:off x="3882518" y="2672077"/>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242" name="연결선: 꺾임 241">
            <a:extLst>
              <a:ext uri="{FF2B5EF4-FFF2-40B4-BE49-F238E27FC236}">
                <a16:creationId xmlns:a16="http://schemas.microsoft.com/office/drawing/2014/main" id="{4CAC891C-559D-3D54-5C0D-D19CE1CE29A3}"/>
              </a:ext>
            </a:extLst>
          </p:cNvPr>
          <p:cNvCxnSpPr>
            <a:cxnSpLocks/>
            <a:stCxn id="26" idx="3"/>
            <a:endCxn id="38" idx="3"/>
          </p:cNvCxnSpPr>
          <p:nvPr/>
        </p:nvCxnSpPr>
        <p:spPr>
          <a:xfrm flipH="1" flipV="1">
            <a:off x="4785509" y="2333492"/>
            <a:ext cx="157836" cy="545785"/>
          </a:xfrm>
          <a:prstGeom prst="bentConnector3">
            <a:avLst>
              <a:gd name="adj1" fmla="val -144834"/>
            </a:avLst>
          </a:prstGeom>
          <a:ln w="28575">
            <a:tailEnd type="triangle"/>
          </a:ln>
        </p:spPr>
        <p:style>
          <a:lnRef idx="1">
            <a:schemeClr val="dk1"/>
          </a:lnRef>
          <a:fillRef idx="0">
            <a:schemeClr val="dk1"/>
          </a:fillRef>
          <a:effectRef idx="0">
            <a:schemeClr val="dk1"/>
          </a:effectRef>
          <a:fontRef idx="minor">
            <a:schemeClr val="tx1"/>
          </a:fontRef>
        </p:style>
      </p:cxnSp>
      <p:sp>
        <p:nvSpPr>
          <p:cNvPr id="243" name="TextBox 242">
            <a:extLst>
              <a:ext uri="{FF2B5EF4-FFF2-40B4-BE49-F238E27FC236}">
                <a16:creationId xmlns:a16="http://schemas.microsoft.com/office/drawing/2014/main" id="{DCB3A101-4875-F569-1B2A-A8A98EBDEE80}"/>
              </a:ext>
            </a:extLst>
          </p:cNvPr>
          <p:cNvSpPr txBox="1"/>
          <p:nvPr/>
        </p:nvSpPr>
        <p:spPr>
          <a:xfrm>
            <a:off x="4201008" y="3090260"/>
            <a:ext cx="242374" cy="215444"/>
          </a:xfrm>
          <a:prstGeom prst="rect">
            <a:avLst/>
          </a:prstGeom>
          <a:noFill/>
        </p:spPr>
        <p:txBody>
          <a:bodyPr wrap="none" rtlCol="0">
            <a:spAutoFit/>
          </a:bodyPr>
          <a:lstStyle/>
          <a:p>
            <a:r>
              <a:rPr lang="en-US" altLang="ko-KR" sz="800" dirty="0"/>
              <a:t>Y</a:t>
            </a:r>
            <a:endParaRPr lang="ko-KR" altLang="en-US" sz="800" dirty="0"/>
          </a:p>
        </p:txBody>
      </p:sp>
      <p:sp>
        <p:nvSpPr>
          <p:cNvPr id="244" name="TextBox 243">
            <a:extLst>
              <a:ext uri="{FF2B5EF4-FFF2-40B4-BE49-F238E27FC236}">
                <a16:creationId xmlns:a16="http://schemas.microsoft.com/office/drawing/2014/main" id="{1C4860C9-0D3B-8A1E-680F-932DFB2B42B7}"/>
              </a:ext>
            </a:extLst>
          </p:cNvPr>
          <p:cNvSpPr txBox="1"/>
          <p:nvPr/>
        </p:nvSpPr>
        <p:spPr>
          <a:xfrm>
            <a:off x="4927924" y="2697367"/>
            <a:ext cx="263214" cy="215444"/>
          </a:xfrm>
          <a:prstGeom prst="rect">
            <a:avLst/>
          </a:prstGeom>
          <a:noFill/>
        </p:spPr>
        <p:txBody>
          <a:bodyPr wrap="none" rtlCol="0">
            <a:spAutoFit/>
          </a:bodyPr>
          <a:lstStyle/>
          <a:p>
            <a:r>
              <a:rPr lang="en-US" altLang="ko-KR" sz="800" dirty="0"/>
              <a:t>N</a:t>
            </a:r>
            <a:endParaRPr lang="ko-KR" altLang="en-US" sz="800" dirty="0"/>
          </a:p>
        </p:txBody>
      </p:sp>
      <p:cxnSp>
        <p:nvCxnSpPr>
          <p:cNvPr id="33" name="직선 화살표 연결선 32">
            <a:extLst>
              <a:ext uri="{FF2B5EF4-FFF2-40B4-BE49-F238E27FC236}">
                <a16:creationId xmlns:a16="http://schemas.microsoft.com/office/drawing/2014/main" id="{D32A0A78-E400-4910-0668-996A827630F5}"/>
              </a:ext>
            </a:extLst>
          </p:cNvPr>
          <p:cNvCxnSpPr>
            <a:cxnSpLocks/>
          </p:cNvCxnSpPr>
          <p:nvPr/>
        </p:nvCxnSpPr>
        <p:spPr>
          <a:xfrm flipH="1">
            <a:off x="4405667" y="3084811"/>
            <a:ext cx="1" cy="18247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6E743E7A-78BA-54BB-1E06-2BFB79FD6A36}"/>
              </a:ext>
            </a:extLst>
          </p:cNvPr>
          <p:cNvCxnSpPr>
            <a:cxnSpLocks/>
            <a:stCxn id="74" idx="2"/>
            <a:endCxn id="38" idx="0"/>
          </p:cNvCxnSpPr>
          <p:nvPr/>
        </p:nvCxnSpPr>
        <p:spPr>
          <a:xfrm flipH="1">
            <a:off x="4405668" y="1923304"/>
            <a:ext cx="14375" cy="2760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5" name="순서도: 처리 54">
            <a:extLst>
              <a:ext uri="{FF2B5EF4-FFF2-40B4-BE49-F238E27FC236}">
                <a16:creationId xmlns:a16="http://schemas.microsoft.com/office/drawing/2014/main" id="{99D45A79-9FAD-EBA0-EBFD-D499F5A54EF6}"/>
              </a:ext>
            </a:extLst>
          </p:cNvPr>
          <p:cNvSpPr/>
          <p:nvPr/>
        </p:nvSpPr>
        <p:spPr>
          <a:xfrm>
            <a:off x="7647848" y="246392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2" name="직선 화살표 연결선 61">
            <a:extLst>
              <a:ext uri="{FF2B5EF4-FFF2-40B4-BE49-F238E27FC236}">
                <a16:creationId xmlns:a16="http://schemas.microsoft.com/office/drawing/2014/main" id="{C98717E6-3B02-D15D-1788-A151F2CFB63C}"/>
              </a:ext>
            </a:extLst>
          </p:cNvPr>
          <p:cNvCxnSpPr>
            <a:cxnSpLocks/>
            <a:endCxn id="238" idx="2"/>
          </p:cNvCxnSpPr>
          <p:nvPr/>
        </p:nvCxnSpPr>
        <p:spPr>
          <a:xfrm flipV="1">
            <a:off x="8027689" y="2313666"/>
            <a:ext cx="2" cy="1510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0" name="순서도: 처리 69">
            <a:extLst>
              <a:ext uri="{FF2B5EF4-FFF2-40B4-BE49-F238E27FC236}">
                <a16:creationId xmlns:a16="http://schemas.microsoft.com/office/drawing/2014/main" id="{E30DDA48-7006-C51B-BC55-ADB80C294E18}"/>
              </a:ext>
            </a:extLst>
          </p:cNvPr>
          <p:cNvSpPr/>
          <p:nvPr/>
        </p:nvSpPr>
        <p:spPr>
          <a:xfrm>
            <a:off x="8756457" y="134283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8" name="직선 화살표 연결선 77">
            <a:extLst>
              <a:ext uri="{FF2B5EF4-FFF2-40B4-BE49-F238E27FC236}">
                <a16:creationId xmlns:a16="http://schemas.microsoft.com/office/drawing/2014/main" id="{2EBF6303-C9E8-18DD-647B-6EB5B624AE96}"/>
              </a:ext>
            </a:extLst>
          </p:cNvPr>
          <p:cNvCxnSpPr>
            <a:cxnSpLocks/>
          </p:cNvCxnSpPr>
          <p:nvPr/>
        </p:nvCxnSpPr>
        <p:spPr>
          <a:xfrm flipV="1">
            <a:off x="9495628" y="1453195"/>
            <a:ext cx="198353" cy="72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0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게시글 수정</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591412" y="456608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037177" y="157098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2842252" y="1706393"/>
            <a:ext cx="1194925" cy="32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flipH="1">
            <a:off x="4405398" y="1841798"/>
            <a:ext cx="11621" cy="3043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216832" y="3831147"/>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1703028" y="3419451"/>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836990" y="242823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591412" y="1412407"/>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216832" y="2699047"/>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2216831" y="2006970"/>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265756" y="1575596"/>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1183902" y="1709688"/>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328198" y="1480459"/>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4172821" y="3005161"/>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658767" y="242823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418450" y="2563642"/>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025556" y="2146143"/>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241" idx="0"/>
          </p:cNvCxnSpPr>
          <p:nvPr/>
        </p:nvCxnSpPr>
        <p:spPr>
          <a:xfrm flipH="1">
            <a:off x="4401464" y="2396596"/>
            <a:ext cx="3934" cy="1815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4034156" y="402372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4413997" y="4294534"/>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034156" y="474898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59" name="순서도: 처리 58">
            <a:extLst>
              <a:ext uri="{FF2B5EF4-FFF2-40B4-BE49-F238E27FC236}">
                <a16:creationId xmlns:a16="http://schemas.microsoft.com/office/drawing/2014/main" id="{C1DE6DFA-8E81-739D-2B07-38D87C03B577}"/>
              </a:ext>
            </a:extLst>
          </p:cNvPr>
          <p:cNvSpPr/>
          <p:nvPr/>
        </p:nvSpPr>
        <p:spPr>
          <a:xfrm>
            <a:off x="4021623" y="6139330"/>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344557" y="6100690"/>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5265747" y="6376215"/>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7729467" y="614299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V="1">
            <a:off x="8109309" y="5572532"/>
            <a:ext cx="7008" cy="57046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7736475" y="53017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75" name="순서도: 처리 74">
            <a:extLst>
              <a:ext uri="{FF2B5EF4-FFF2-40B4-BE49-F238E27FC236}">
                <a16:creationId xmlns:a16="http://schemas.microsoft.com/office/drawing/2014/main" id="{FD332854-5550-DE26-7323-B5D382D45ED3}"/>
              </a:ext>
            </a:extLst>
          </p:cNvPr>
          <p:cNvSpPr/>
          <p:nvPr/>
        </p:nvSpPr>
        <p:spPr>
          <a:xfrm>
            <a:off x="9624540" y="141109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3883584" y="3279526"/>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413998" y="3693926"/>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10554994" y="1412407"/>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10420103" y="2186486"/>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a:stCxn id="231" idx="3"/>
            <a:endCxn id="78" idx="1"/>
          </p:cNvCxnSpPr>
          <p:nvPr/>
        </p:nvCxnSpPr>
        <p:spPr>
          <a:xfrm>
            <a:off x="8523750" y="1539666"/>
            <a:ext cx="185688" cy="1428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4397099" y="2408357"/>
            <a:ext cx="1212025" cy="215444"/>
          </a:xfrm>
          <a:prstGeom prst="rect">
            <a:avLst/>
          </a:prstGeom>
          <a:noFill/>
        </p:spPr>
        <p:txBody>
          <a:bodyPr wrap="square" rtlCol="0">
            <a:spAutoFit/>
          </a:bodyPr>
          <a:lstStyle/>
          <a:p>
            <a:r>
              <a:rPr lang="ko-KR" altLang="en-US" sz="800" dirty="0"/>
              <a:t>게시글 수정</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4944411" y="3478367"/>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367338" y="3344275"/>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23" name="TextBox 122">
            <a:extLst>
              <a:ext uri="{FF2B5EF4-FFF2-40B4-BE49-F238E27FC236}">
                <a16:creationId xmlns:a16="http://schemas.microsoft.com/office/drawing/2014/main" id="{160C7AFC-003C-F5F8-6FD5-65BDC765EF89}"/>
              </a:ext>
            </a:extLst>
          </p:cNvPr>
          <p:cNvSpPr txBox="1"/>
          <p:nvPr/>
        </p:nvSpPr>
        <p:spPr>
          <a:xfrm>
            <a:off x="3498257" y="2370713"/>
            <a:ext cx="1212025" cy="338554"/>
          </a:xfrm>
          <a:prstGeom prst="rect">
            <a:avLst/>
          </a:prstGeom>
          <a:noFill/>
        </p:spPr>
        <p:txBody>
          <a:bodyPr wrap="square" rtlCol="0">
            <a:spAutoFit/>
          </a:bodyPr>
          <a:lstStyle/>
          <a:p>
            <a:r>
              <a:rPr lang="ko-KR" altLang="en-US" sz="800" dirty="0"/>
              <a:t>게시글 데이터</a:t>
            </a:r>
            <a:endParaRPr lang="en-US" altLang="ko-KR" sz="800" dirty="0"/>
          </a:p>
          <a:p>
            <a:r>
              <a:rPr lang="ko-KR" altLang="en-US" sz="800" dirty="0"/>
              <a:t>파일 데이터</a:t>
            </a:r>
          </a:p>
        </p:txBody>
      </p:sp>
      <p:sp>
        <p:nvSpPr>
          <p:cNvPr id="137" name="순서도: 판단 136">
            <a:extLst>
              <a:ext uri="{FF2B5EF4-FFF2-40B4-BE49-F238E27FC236}">
                <a16:creationId xmlns:a16="http://schemas.microsoft.com/office/drawing/2014/main" id="{BB366709-ECCE-4EC1-7ABF-AF7AA9EB8982}"/>
              </a:ext>
            </a:extLst>
          </p:cNvPr>
          <p:cNvSpPr/>
          <p:nvPr/>
        </p:nvSpPr>
        <p:spPr>
          <a:xfrm>
            <a:off x="7496993" y="3525290"/>
            <a:ext cx="1142425"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파일수정</a:t>
            </a:r>
            <a:br>
              <a:rPr lang="en-US" altLang="ko-KR" sz="750" dirty="0">
                <a:solidFill>
                  <a:schemeClr val="tx1"/>
                </a:solidFill>
                <a:latin typeface="+mn-ea"/>
              </a:rPr>
            </a:br>
            <a:r>
              <a:rPr lang="ko-KR" altLang="en-US" sz="750" dirty="0">
                <a:solidFill>
                  <a:schemeClr val="tx1"/>
                </a:solidFill>
                <a:latin typeface="+mn-ea"/>
              </a:rPr>
              <a:t>체크</a:t>
            </a:r>
          </a:p>
        </p:txBody>
      </p:sp>
      <p:sp>
        <p:nvSpPr>
          <p:cNvPr id="166" name="순서도: 판단 165">
            <a:extLst>
              <a:ext uri="{FF2B5EF4-FFF2-40B4-BE49-F238E27FC236}">
                <a16:creationId xmlns:a16="http://schemas.microsoft.com/office/drawing/2014/main" id="{A042C26E-906D-4D91-25A2-74D3C02BC115}"/>
              </a:ext>
            </a:extLst>
          </p:cNvPr>
          <p:cNvSpPr/>
          <p:nvPr/>
        </p:nvSpPr>
        <p:spPr>
          <a:xfrm>
            <a:off x="6236528" y="6069537"/>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수정</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191" name="직선 연결선 190">
            <a:extLst>
              <a:ext uri="{FF2B5EF4-FFF2-40B4-BE49-F238E27FC236}">
                <a16:creationId xmlns:a16="http://schemas.microsoft.com/office/drawing/2014/main" id="{B43A998D-83B1-4249-A289-8B32D3E4E607}"/>
              </a:ext>
            </a:extLst>
          </p:cNvPr>
          <p:cNvCxnSpPr>
            <a:cxnSpLocks/>
            <a:stCxn id="118" idx="0"/>
          </p:cNvCxnSpPr>
          <p:nvPr/>
        </p:nvCxnSpPr>
        <p:spPr>
          <a:xfrm flipH="1" flipV="1">
            <a:off x="5811936" y="1022094"/>
            <a:ext cx="14475" cy="23221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직선 화살표 연결선 208">
            <a:extLst>
              <a:ext uri="{FF2B5EF4-FFF2-40B4-BE49-F238E27FC236}">
                <a16:creationId xmlns:a16="http://schemas.microsoft.com/office/drawing/2014/main" id="{CC49114A-CCAC-D6AA-33FE-BCF1E623E4F8}"/>
              </a:ext>
            </a:extLst>
          </p:cNvPr>
          <p:cNvCxnSpPr>
            <a:cxnSpLocks/>
            <a:endCxn id="118" idx="3"/>
          </p:cNvCxnSpPr>
          <p:nvPr/>
        </p:nvCxnSpPr>
        <p:spPr>
          <a:xfrm flipH="1">
            <a:off x="6285484" y="3478366"/>
            <a:ext cx="48146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1" name="직선 연결선 220">
            <a:extLst>
              <a:ext uri="{FF2B5EF4-FFF2-40B4-BE49-F238E27FC236}">
                <a16:creationId xmlns:a16="http://schemas.microsoft.com/office/drawing/2014/main" id="{B3FF681D-41AA-F983-DEF8-E8B20D49CC7B}"/>
              </a:ext>
            </a:extLst>
          </p:cNvPr>
          <p:cNvCxnSpPr>
            <a:cxnSpLocks/>
          </p:cNvCxnSpPr>
          <p:nvPr/>
        </p:nvCxnSpPr>
        <p:spPr>
          <a:xfrm flipH="1">
            <a:off x="6766944" y="3732490"/>
            <a:ext cx="7300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직선 화살표 연결선 3">
            <a:extLst>
              <a:ext uri="{FF2B5EF4-FFF2-40B4-BE49-F238E27FC236}">
                <a16:creationId xmlns:a16="http://schemas.microsoft.com/office/drawing/2014/main" id="{946BC4B7-F472-2417-A1DF-49F7D6D28871}"/>
              </a:ext>
            </a:extLst>
          </p:cNvPr>
          <p:cNvCxnSpPr>
            <a:cxnSpLocks/>
            <a:stCxn id="57" idx="2"/>
            <a:endCxn id="3" idx="0"/>
          </p:cNvCxnSpPr>
          <p:nvPr/>
        </p:nvCxnSpPr>
        <p:spPr>
          <a:xfrm flipH="1">
            <a:off x="4409828" y="5019796"/>
            <a:ext cx="4170" cy="2631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F942C690-95DD-FC5B-8772-D3E118A4062F}"/>
              </a:ext>
            </a:extLst>
          </p:cNvPr>
          <p:cNvCxnSpPr>
            <a:cxnSpLocks/>
            <a:endCxn id="63" idx="1"/>
          </p:cNvCxnSpPr>
          <p:nvPr/>
        </p:nvCxnSpPr>
        <p:spPr>
          <a:xfrm flipV="1">
            <a:off x="4793836" y="6281403"/>
            <a:ext cx="550721"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FB74F4-2247-CBA4-0AB3-271457645A35}"/>
              </a:ext>
            </a:extLst>
          </p:cNvPr>
          <p:cNvSpPr txBox="1"/>
          <p:nvPr/>
        </p:nvSpPr>
        <p:spPr>
          <a:xfrm>
            <a:off x="4449570" y="5923886"/>
            <a:ext cx="1481455" cy="215444"/>
          </a:xfrm>
          <a:prstGeom prst="rect">
            <a:avLst/>
          </a:prstGeom>
          <a:noFill/>
        </p:spPr>
        <p:txBody>
          <a:bodyPr wrap="square" rtlCol="0">
            <a:spAutoFit/>
          </a:bodyPr>
          <a:lstStyle/>
          <a:p>
            <a:r>
              <a:rPr lang="en-US" altLang="ko-KR" sz="800" dirty="0" err="1"/>
              <a:t>Tbl_board</a:t>
            </a:r>
            <a:r>
              <a:rPr lang="en-US" altLang="ko-KR" sz="800" dirty="0"/>
              <a:t> </a:t>
            </a:r>
            <a:r>
              <a:rPr lang="ko-KR" altLang="en-US" sz="800" dirty="0"/>
              <a:t>데이터 수정</a:t>
            </a:r>
          </a:p>
        </p:txBody>
      </p:sp>
      <p:sp>
        <p:nvSpPr>
          <p:cNvPr id="14" name="TextBox 13">
            <a:extLst>
              <a:ext uri="{FF2B5EF4-FFF2-40B4-BE49-F238E27FC236}">
                <a16:creationId xmlns:a16="http://schemas.microsoft.com/office/drawing/2014/main" id="{542B6F42-D4D9-BE32-7EB4-C48C7E19C0CE}"/>
              </a:ext>
            </a:extLst>
          </p:cNvPr>
          <p:cNvSpPr txBox="1"/>
          <p:nvPr/>
        </p:nvSpPr>
        <p:spPr>
          <a:xfrm>
            <a:off x="5013090" y="3303388"/>
            <a:ext cx="263214" cy="215444"/>
          </a:xfrm>
          <a:prstGeom prst="rect">
            <a:avLst/>
          </a:prstGeom>
          <a:noFill/>
        </p:spPr>
        <p:txBody>
          <a:bodyPr wrap="none" rtlCol="0">
            <a:spAutoFit/>
          </a:bodyPr>
          <a:lstStyle/>
          <a:p>
            <a:r>
              <a:rPr lang="en-US" altLang="ko-KR" sz="800" dirty="0"/>
              <a:t>N</a:t>
            </a:r>
            <a:endParaRPr lang="ko-KR" altLang="en-US" sz="800" dirty="0"/>
          </a:p>
        </p:txBody>
      </p:sp>
      <p:sp>
        <p:nvSpPr>
          <p:cNvPr id="15" name="TextBox 14">
            <a:extLst>
              <a:ext uri="{FF2B5EF4-FFF2-40B4-BE49-F238E27FC236}">
                <a16:creationId xmlns:a16="http://schemas.microsoft.com/office/drawing/2014/main" id="{ECF39DB1-DB76-2D67-2B40-A871452F6CA4}"/>
              </a:ext>
            </a:extLst>
          </p:cNvPr>
          <p:cNvSpPr txBox="1"/>
          <p:nvPr/>
        </p:nvSpPr>
        <p:spPr>
          <a:xfrm>
            <a:off x="4207199" y="3697039"/>
            <a:ext cx="242374" cy="215444"/>
          </a:xfrm>
          <a:prstGeom prst="rect">
            <a:avLst/>
          </a:prstGeom>
          <a:noFill/>
        </p:spPr>
        <p:txBody>
          <a:bodyPr wrap="none" rtlCol="0">
            <a:spAutoFit/>
          </a:bodyPr>
          <a:lstStyle/>
          <a:p>
            <a:r>
              <a:rPr lang="en-US" altLang="ko-KR" sz="800" dirty="0"/>
              <a:t>Y</a:t>
            </a:r>
            <a:endParaRPr lang="ko-KR" altLang="en-US" sz="800" dirty="0"/>
          </a:p>
        </p:txBody>
      </p:sp>
      <p:cxnSp>
        <p:nvCxnSpPr>
          <p:cNvPr id="20" name="직선 화살표 연결선 19">
            <a:extLst>
              <a:ext uri="{FF2B5EF4-FFF2-40B4-BE49-F238E27FC236}">
                <a16:creationId xmlns:a16="http://schemas.microsoft.com/office/drawing/2014/main" id="{1DED6236-9DD7-EA57-5324-F9939945482A}"/>
              </a:ext>
            </a:extLst>
          </p:cNvPr>
          <p:cNvCxnSpPr>
            <a:cxnSpLocks/>
          </p:cNvCxnSpPr>
          <p:nvPr/>
        </p:nvCxnSpPr>
        <p:spPr>
          <a:xfrm flipV="1">
            <a:off x="5826408" y="6281402"/>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4D263F33-4CFB-0EB0-170E-E4F6705C946C}"/>
              </a:ext>
            </a:extLst>
          </p:cNvPr>
          <p:cNvCxnSpPr>
            <a:cxnSpLocks/>
            <a:stCxn id="166" idx="3"/>
            <a:endCxn id="65" idx="1"/>
          </p:cNvCxnSpPr>
          <p:nvPr/>
        </p:nvCxnSpPr>
        <p:spPr>
          <a:xfrm>
            <a:off x="7297355" y="6276737"/>
            <a:ext cx="432112" cy="16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27" name="그림 26">
            <a:extLst>
              <a:ext uri="{FF2B5EF4-FFF2-40B4-BE49-F238E27FC236}">
                <a16:creationId xmlns:a16="http://schemas.microsoft.com/office/drawing/2014/main" id="{86057F1D-7BA2-EB30-969E-9FC7D666D8B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68028" y="4154829"/>
            <a:ext cx="459859" cy="361426"/>
          </a:xfrm>
          <a:prstGeom prst="rect">
            <a:avLst/>
          </a:prstGeom>
        </p:spPr>
      </p:pic>
      <p:sp>
        <p:nvSpPr>
          <p:cNvPr id="28" name="직사각형 27">
            <a:extLst>
              <a:ext uri="{FF2B5EF4-FFF2-40B4-BE49-F238E27FC236}">
                <a16:creationId xmlns:a16="http://schemas.microsoft.com/office/drawing/2014/main" id="{A3CF494C-33E9-554F-E433-250393C65810}"/>
              </a:ext>
            </a:extLst>
          </p:cNvPr>
          <p:cNvSpPr/>
          <p:nvPr/>
        </p:nvSpPr>
        <p:spPr>
          <a:xfrm>
            <a:off x="7741140" y="4463424"/>
            <a:ext cx="734496" cy="215444"/>
          </a:xfrm>
          <a:prstGeom prst="rect">
            <a:avLst/>
          </a:prstGeom>
        </p:spPr>
        <p:txBody>
          <a:bodyPr wrap="none">
            <a:spAutoFit/>
          </a:bodyPr>
          <a:lstStyle/>
          <a:p>
            <a:pPr algn="ctr"/>
            <a:r>
              <a:rPr lang="ko-KR" altLang="en-US" sz="800" dirty="0">
                <a:latin typeface="+mn-ea"/>
              </a:rPr>
              <a:t>파일 저장소</a:t>
            </a:r>
            <a:endParaRPr lang="en-US" altLang="ko-KR" sz="800" dirty="0">
              <a:latin typeface="+mn-ea"/>
            </a:endParaRPr>
          </a:p>
        </p:txBody>
      </p:sp>
      <p:cxnSp>
        <p:nvCxnSpPr>
          <p:cNvPr id="30" name="직선 화살표 연결선 29">
            <a:extLst>
              <a:ext uri="{FF2B5EF4-FFF2-40B4-BE49-F238E27FC236}">
                <a16:creationId xmlns:a16="http://schemas.microsoft.com/office/drawing/2014/main" id="{42B3D915-4E9D-579E-6068-B410C3801B37}"/>
              </a:ext>
            </a:extLst>
          </p:cNvPr>
          <p:cNvCxnSpPr>
            <a:cxnSpLocks/>
            <a:stCxn id="71" idx="0"/>
            <a:endCxn id="28" idx="2"/>
          </p:cNvCxnSpPr>
          <p:nvPr/>
        </p:nvCxnSpPr>
        <p:spPr>
          <a:xfrm flipH="1" flipV="1">
            <a:off x="8108388" y="4678868"/>
            <a:ext cx="7929" cy="62285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1CE454C4-B2BC-F2E1-36F6-297B0BB6B518}"/>
              </a:ext>
            </a:extLst>
          </p:cNvPr>
          <p:cNvSpPr txBox="1"/>
          <p:nvPr/>
        </p:nvSpPr>
        <p:spPr>
          <a:xfrm>
            <a:off x="8178297" y="4690684"/>
            <a:ext cx="635723" cy="215444"/>
          </a:xfrm>
          <a:prstGeom prst="rect">
            <a:avLst/>
          </a:prstGeom>
          <a:noFill/>
        </p:spPr>
        <p:txBody>
          <a:bodyPr wrap="square" rtlCol="0">
            <a:spAutoFit/>
          </a:bodyPr>
          <a:lstStyle/>
          <a:p>
            <a:r>
              <a:rPr lang="ko-KR" altLang="en-US" sz="800" dirty="0"/>
              <a:t>파일 수정</a:t>
            </a:r>
          </a:p>
        </p:txBody>
      </p:sp>
      <p:cxnSp>
        <p:nvCxnSpPr>
          <p:cNvPr id="230" name="직선 화살표 연결선 229">
            <a:extLst>
              <a:ext uri="{FF2B5EF4-FFF2-40B4-BE49-F238E27FC236}">
                <a16:creationId xmlns:a16="http://schemas.microsoft.com/office/drawing/2014/main" id="{FB82C813-A90A-75BB-A1A9-314D5901D994}"/>
              </a:ext>
            </a:extLst>
          </p:cNvPr>
          <p:cNvCxnSpPr>
            <a:cxnSpLocks/>
          </p:cNvCxnSpPr>
          <p:nvPr/>
        </p:nvCxnSpPr>
        <p:spPr>
          <a:xfrm flipH="1" flipV="1">
            <a:off x="8083280" y="3941823"/>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1" name="순서도: 판단 230">
            <a:extLst>
              <a:ext uri="{FF2B5EF4-FFF2-40B4-BE49-F238E27FC236}">
                <a16:creationId xmlns:a16="http://schemas.microsoft.com/office/drawing/2014/main" id="{806DC196-772D-903A-9B88-B7F78DF8A279}"/>
              </a:ext>
            </a:extLst>
          </p:cNvPr>
          <p:cNvSpPr/>
          <p:nvPr/>
        </p:nvSpPr>
        <p:spPr>
          <a:xfrm>
            <a:off x="7462923" y="1332466"/>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수정</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232" name="직선 화살표 연결선 231">
            <a:extLst>
              <a:ext uri="{FF2B5EF4-FFF2-40B4-BE49-F238E27FC236}">
                <a16:creationId xmlns:a16="http://schemas.microsoft.com/office/drawing/2014/main" id="{B4EEEB54-16AE-7EC9-9118-AE2741A2A7CB}"/>
              </a:ext>
            </a:extLst>
          </p:cNvPr>
          <p:cNvCxnSpPr>
            <a:cxnSpLocks/>
          </p:cNvCxnSpPr>
          <p:nvPr/>
        </p:nvCxnSpPr>
        <p:spPr>
          <a:xfrm flipH="1" flipV="1">
            <a:off x="8068204" y="3279526"/>
            <a:ext cx="7930" cy="2521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B06FEA2E-864B-B9FE-AE2A-7261E335EB1D}"/>
              </a:ext>
            </a:extLst>
          </p:cNvPr>
          <p:cNvSpPr txBox="1"/>
          <p:nvPr/>
        </p:nvSpPr>
        <p:spPr>
          <a:xfrm>
            <a:off x="8125286" y="2284121"/>
            <a:ext cx="1142425" cy="215444"/>
          </a:xfrm>
          <a:prstGeom prst="rect">
            <a:avLst/>
          </a:prstGeom>
          <a:noFill/>
        </p:spPr>
        <p:txBody>
          <a:bodyPr wrap="square" rtlCol="0">
            <a:spAutoFit/>
          </a:bodyPr>
          <a:lstStyle/>
          <a:p>
            <a:r>
              <a:rPr lang="en-US" altLang="ko-KR" sz="800" dirty="0" err="1"/>
              <a:t>Tbl_file</a:t>
            </a:r>
            <a:r>
              <a:rPr lang="en-US" altLang="ko-KR" sz="800" dirty="0"/>
              <a:t> </a:t>
            </a:r>
            <a:r>
              <a:rPr lang="ko-KR" altLang="en-US" sz="800" dirty="0"/>
              <a:t>데이터 수정</a:t>
            </a:r>
          </a:p>
        </p:txBody>
      </p:sp>
      <p:sp>
        <p:nvSpPr>
          <p:cNvPr id="234" name="순서도: 처리 233">
            <a:extLst>
              <a:ext uri="{FF2B5EF4-FFF2-40B4-BE49-F238E27FC236}">
                <a16:creationId xmlns:a16="http://schemas.microsoft.com/office/drawing/2014/main" id="{5ACE6F7C-8571-BA60-44A2-223639D92117}"/>
              </a:ext>
            </a:extLst>
          </p:cNvPr>
          <p:cNvSpPr/>
          <p:nvPr/>
        </p:nvSpPr>
        <p:spPr>
          <a:xfrm>
            <a:off x="7663985" y="298693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pic>
        <p:nvPicPr>
          <p:cNvPr id="237" name="그림 236">
            <a:extLst>
              <a:ext uri="{FF2B5EF4-FFF2-40B4-BE49-F238E27FC236}">
                <a16:creationId xmlns:a16="http://schemas.microsoft.com/office/drawing/2014/main" id="{7F25ADDD-23D2-3580-B180-D9AFDD3BE0E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63408" y="1876858"/>
            <a:ext cx="459859" cy="361426"/>
          </a:xfrm>
          <a:prstGeom prst="rect">
            <a:avLst/>
          </a:prstGeom>
        </p:spPr>
      </p:pic>
      <p:sp>
        <p:nvSpPr>
          <p:cNvPr id="238" name="직사각형 237">
            <a:extLst>
              <a:ext uri="{FF2B5EF4-FFF2-40B4-BE49-F238E27FC236}">
                <a16:creationId xmlns:a16="http://schemas.microsoft.com/office/drawing/2014/main" id="{5EF4F882-0730-566F-698E-AB6FB67C49A7}"/>
              </a:ext>
            </a:extLst>
          </p:cNvPr>
          <p:cNvSpPr/>
          <p:nvPr/>
        </p:nvSpPr>
        <p:spPr>
          <a:xfrm>
            <a:off x="7684598" y="2152383"/>
            <a:ext cx="617478" cy="215444"/>
          </a:xfrm>
          <a:prstGeom prst="rect">
            <a:avLst/>
          </a:prstGeom>
        </p:spPr>
        <p:txBody>
          <a:bodyPr wrap="none">
            <a:spAutoFit/>
          </a:bodyPr>
          <a:lstStyle/>
          <a:p>
            <a:pPr algn="ctr"/>
            <a:r>
              <a:rPr lang="en-US" altLang="ko-KR" sz="800" dirty="0">
                <a:latin typeface="+mn-ea"/>
              </a:rPr>
              <a:t>Maria DB</a:t>
            </a:r>
          </a:p>
        </p:txBody>
      </p:sp>
      <p:cxnSp>
        <p:nvCxnSpPr>
          <p:cNvPr id="239" name="직선 화살표 연결선 238">
            <a:extLst>
              <a:ext uri="{FF2B5EF4-FFF2-40B4-BE49-F238E27FC236}">
                <a16:creationId xmlns:a16="http://schemas.microsoft.com/office/drawing/2014/main" id="{558B11F3-2F50-3746-43EB-0F6126833924}"/>
              </a:ext>
            </a:extLst>
          </p:cNvPr>
          <p:cNvCxnSpPr>
            <a:cxnSpLocks/>
          </p:cNvCxnSpPr>
          <p:nvPr/>
        </p:nvCxnSpPr>
        <p:spPr>
          <a:xfrm flipV="1">
            <a:off x="8059771" y="2824322"/>
            <a:ext cx="0" cy="1548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0" name="직선 연결선 239">
            <a:extLst>
              <a:ext uri="{FF2B5EF4-FFF2-40B4-BE49-F238E27FC236}">
                <a16:creationId xmlns:a16="http://schemas.microsoft.com/office/drawing/2014/main" id="{44C1F381-E89F-6D7B-DF73-51ADC89C595E}"/>
              </a:ext>
            </a:extLst>
          </p:cNvPr>
          <p:cNvCxnSpPr>
            <a:cxnSpLocks/>
            <a:stCxn id="166" idx="0"/>
          </p:cNvCxnSpPr>
          <p:nvPr/>
        </p:nvCxnSpPr>
        <p:spPr>
          <a:xfrm flipV="1">
            <a:off x="6766942" y="3478366"/>
            <a:ext cx="2541" cy="25911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직선 연결선 245">
            <a:extLst>
              <a:ext uri="{FF2B5EF4-FFF2-40B4-BE49-F238E27FC236}">
                <a16:creationId xmlns:a16="http://schemas.microsoft.com/office/drawing/2014/main" id="{B62432B1-948E-9D65-5713-76D00A1EFF44}"/>
              </a:ext>
            </a:extLst>
          </p:cNvPr>
          <p:cNvCxnSpPr>
            <a:cxnSpLocks/>
            <a:stCxn id="231" idx="1"/>
          </p:cNvCxnSpPr>
          <p:nvPr/>
        </p:nvCxnSpPr>
        <p:spPr>
          <a:xfrm flipH="1" flipV="1">
            <a:off x="6766941" y="1533127"/>
            <a:ext cx="695982" cy="65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BCA76B1C-EA73-38BB-03A7-FC51A7DCABDC}"/>
              </a:ext>
            </a:extLst>
          </p:cNvPr>
          <p:cNvCxnSpPr>
            <a:cxnSpLocks/>
          </p:cNvCxnSpPr>
          <p:nvPr/>
        </p:nvCxnSpPr>
        <p:spPr>
          <a:xfrm>
            <a:off x="6766941" y="1539666"/>
            <a:ext cx="1" cy="1938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직선 연결선 250">
            <a:extLst>
              <a:ext uri="{FF2B5EF4-FFF2-40B4-BE49-F238E27FC236}">
                <a16:creationId xmlns:a16="http://schemas.microsoft.com/office/drawing/2014/main" id="{CBCF8546-4A19-4710-322A-71B38632B538}"/>
              </a:ext>
            </a:extLst>
          </p:cNvPr>
          <p:cNvCxnSpPr>
            <a:cxnSpLocks/>
          </p:cNvCxnSpPr>
          <p:nvPr/>
        </p:nvCxnSpPr>
        <p:spPr>
          <a:xfrm flipH="1" flipV="1">
            <a:off x="5804416" y="1025554"/>
            <a:ext cx="5251090" cy="236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직선 화살표 연결선 253">
            <a:extLst>
              <a:ext uri="{FF2B5EF4-FFF2-40B4-BE49-F238E27FC236}">
                <a16:creationId xmlns:a16="http://schemas.microsoft.com/office/drawing/2014/main" id="{9BAD3A7E-A712-3D40-F6C0-A32FA643245B}"/>
              </a:ext>
            </a:extLst>
          </p:cNvPr>
          <p:cNvCxnSpPr>
            <a:cxnSpLocks/>
          </p:cNvCxnSpPr>
          <p:nvPr/>
        </p:nvCxnSpPr>
        <p:spPr>
          <a:xfrm>
            <a:off x="11055506" y="1047354"/>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5" name="직선 화살표 연결선 254">
            <a:extLst>
              <a:ext uri="{FF2B5EF4-FFF2-40B4-BE49-F238E27FC236}">
                <a16:creationId xmlns:a16="http://schemas.microsoft.com/office/drawing/2014/main" id="{C6F56FFF-DDC3-B251-FED7-71489A75392D}"/>
              </a:ext>
            </a:extLst>
          </p:cNvPr>
          <p:cNvCxnSpPr>
            <a:cxnSpLocks/>
            <a:endCxn id="108" idx="0"/>
          </p:cNvCxnSpPr>
          <p:nvPr/>
        </p:nvCxnSpPr>
        <p:spPr>
          <a:xfrm>
            <a:off x="11045523" y="1659030"/>
            <a:ext cx="0" cy="5274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3BE7E618-6533-EB3F-2875-C4D8B349D89C}"/>
              </a:ext>
            </a:extLst>
          </p:cNvPr>
          <p:cNvCxnSpPr>
            <a:cxnSpLocks/>
            <a:stCxn id="75" idx="3"/>
          </p:cNvCxnSpPr>
          <p:nvPr/>
        </p:nvCxnSpPr>
        <p:spPr>
          <a:xfrm>
            <a:off x="10384223" y="1546498"/>
            <a:ext cx="170771"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2FEDD1E3-CD60-D6B7-E797-4ADBB89B2477}"/>
              </a:ext>
            </a:extLst>
          </p:cNvPr>
          <p:cNvCxnSpPr>
            <a:cxnSpLocks/>
            <a:stCxn id="237" idx="0"/>
            <a:endCxn id="231" idx="2"/>
          </p:cNvCxnSpPr>
          <p:nvPr/>
        </p:nvCxnSpPr>
        <p:spPr>
          <a:xfrm flipH="1" flipV="1">
            <a:off x="7993337" y="1746866"/>
            <a:ext cx="1" cy="12999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9874557-D6FF-3BFF-C870-C8F016F9D9B6}"/>
              </a:ext>
            </a:extLst>
          </p:cNvPr>
          <p:cNvSpPr txBox="1"/>
          <p:nvPr/>
        </p:nvSpPr>
        <p:spPr>
          <a:xfrm>
            <a:off x="7344012" y="6107288"/>
            <a:ext cx="242374" cy="215444"/>
          </a:xfrm>
          <a:prstGeom prst="rect">
            <a:avLst/>
          </a:prstGeom>
          <a:noFill/>
        </p:spPr>
        <p:txBody>
          <a:bodyPr wrap="none" rtlCol="0">
            <a:spAutoFit/>
          </a:bodyPr>
          <a:lstStyle/>
          <a:p>
            <a:r>
              <a:rPr lang="en-US" altLang="ko-KR" sz="800" dirty="0"/>
              <a:t>Y</a:t>
            </a:r>
            <a:endParaRPr lang="ko-KR" altLang="en-US" sz="800" dirty="0"/>
          </a:p>
        </p:txBody>
      </p:sp>
      <p:sp>
        <p:nvSpPr>
          <p:cNvPr id="46" name="TextBox 45">
            <a:extLst>
              <a:ext uri="{FF2B5EF4-FFF2-40B4-BE49-F238E27FC236}">
                <a16:creationId xmlns:a16="http://schemas.microsoft.com/office/drawing/2014/main" id="{C1B4EE72-AA77-9EC7-3D4C-43CED5CE596E}"/>
              </a:ext>
            </a:extLst>
          </p:cNvPr>
          <p:cNvSpPr txBox="1"/>
          <p:nvPr/>
        </p:nvSpPr>
        <p:spPr>
          <a:xfrm>
            <a:off x="8083280" y="3340632"/>
            <a:ext cx="242374" cy="215444"/>
          </a:xfrm>
          <a:prstGeom prst="rect">
            <a:avLst/>
          </a:prstGeom>
          <a:noFill/>
        </p:spPr>
        <p:txBody>
          <a:bodyPr wrap="none" rtlCol="0">
            <a:spAutoFit/>
          </a:bodyPr>
          <a:lstStyle/>
          <a:p>
            <a:r>
              <a:rPr lang="en-US" altLang="ko-KR" sz="800" dirty="0"/>
              <a:t>Y</a:t>
            </a:r>
            <a:endParaRPr lang="ko-KR" altLang="en-US" sz="800" dirty="0"/>
          </a:p>
        </p:txBody>
      </p:sp>
      <p:sp>
        <p:nvSpPr>
          <p:cNvPr id="47" name="TextBox 46">
            <a:extLst>
              <a:ext uri="{FF2B5EF4-FFF2-40B4-BE49-F238E27FC236}">
                <a16:creationId xmlns:a16="http://schemas.microsoft.com/office/drawing/2014/main" id="{1D56F6D1-F0BA-D794-728C-63FFBBFE0D3E}"/>
              </a:ext>
            </a:extLst>
          </p:cNvPr>
          <p:cNvSpPr txBox="1"/>
          <p:nvPr/>
        </p:nvSpPr>
        <p:spPr>
          <a:xfrm>
            <a:off x="8520009" y="1317683"/>
            <a:ext cx="242374" cy="215444"/>
          </a:xfrm>
          <a:prstGeom prst="rect">
            <a:avLst/>
          </a:prstGeom>
          <a:noFill/>
        </p:spPr>
        <p:txBody>
          <a:bodyPr wrap="none" rtlCol="0">
            <a:spAutoFit/>
          </a:bodyPr>
          <a:lstStyle/>
          <a:p>
            <a:r>
              <a:rPr lang="en-US" altLang="ko-KR" sz="800" dirty="0"/>
              <a:t>Y</a:t>
            </a:r>
            <a:endParaRPr lang="ko-KR" altLang="en-US" sz="800" dirty="0"/>
          </a:p>
        </p:txBody>
      </p:sp>
      <p:sp>
        <p:nvSpPr>
          <p:cNvPr id="58" name="TextBox 57">
            <a:extLst>
              <a:ext uri="{FF2B5EF4-FFF2-40B4-BE49-F238E27FC236}">
                <a16:creationId xmlns:a16="http://schemas.microsoft.com/office/drawing/2014/main" id="{7C1562F1-A278-3CB8-1B66-28B6CD763AFC}"/>
              </a:ext>
            </a:extLst>
          </p:cNvPr>
          <p:cNvSpPr txBox="1"/>
          <p:nvPr/>
        </p:nvSpPr>
        <p:spPr>
          <a:xfrm>
            <a:off x="7282473" y="3553417"/>
            <a:ext cx="263214" cy="215444"/>
          </a:xfrm>
          <a:prstGeom prst="rect">
            <a:avLst/>
          </a:prstGeom>
          <a:noFill/>
        </p:spPr>
        <p:txBody>
          <a:bodyPr wrap="none" rtlCol="0">
            <a:spAutoFit/>
          </a:bodyPr>
          <a:lstStyle/>
          <a:p>
            <a:r>
              <a:rPr lang="en-US" altLang="ko-KR" sz="800" dirty="0"/>
              <a:t>N</a:t>
            </a:r>
            <a:endParaRPr lang="ko-KR" altLang="en-US" sz="800" dirty="0"/>
          </a:p>
        </p:txBody>
      </p:sp>
      <p:sp>
        <p:nvSpPr>
          <p:cNvPr id="60" name="TextBox 59">
            <a:extLst>
              <a:ext uri="{FF2B5EF4-FFF2-40B4-BE49-F238E27FC236}">
                <a16:creationId xmlns:a16="http://schemas.microsoft.com/office/drawing/2014/main" id="{7769675C-278A-439B-0579-44E592592074}"/>
              </a:ext>
            </a:extLst>
          </p:cNvPr>
          <p:cNvSpPr txBox="1"/>
          <p:nvPr/>
        </p:nvSpPr>
        <p:spPr>
          <a:xfrm>
            <a:off x="6532830" y="5815011"/>
            <a:ext cx="263214" cy="215444"/>
          </a:xfrm>
          <a:prstGeom prst="rect">
            <a:avLst/>
          </a:prstGeom>
          <a:noFill/>
        </p:spPr>
        <p:txBody>
          <a:bodyPr wrap="none" rtlCol="0">
            <a:spAutoFit/>
          </a:bodyPr>
          <a:lstStyle/>
          <a:p>
            <a:r>
              <a:rPr lang="en-US" altLang="ko-KR" sz="800" dirty="0"/>
              <a:t>N</a:t>
            </a:r>
            <a:endParaRPr lang="ko-KR" altLang="en-US" sz="800" dirty="0"/>
          </a:p>
        </p:txBody>
      </p:sp>
      <p:sp>
        <p:nvSpPr>
          <p:cNvPr id="61" name="TextBox 60">
            <a:extLst>
              <a:ext uri="{FF2B5EF4-FFF2-40B4-BE49-F238E27FC236}">
                <a16:creationId xmlns:a16="http://schemas.microsoft.com/office/drawing/2014/main" id="{49277DF7-6972-99A6-0F46-33F520DE11F2}"/>
              </a:ext>
            </a:extLst>
          </p:cNvPr>
          <p:cNvSpPr txBox="1"/>
          <p:nvPr/>
        </p:nvSpPr>
        <p:spPr>
          <a:xfrm>
            <a:off x="7275775" y="1319557"/>
            <a:ext cx="263214" cy="215444"/>
          </a:xfrm>
          <a:prstGeom prst="rect">
            <a:avLst/>
          </a:prstGeom>
          <a:noFill/>
        </p:spPr>
        <p:txBody>
          <a:bodyPr wrap="none" rtlCol="0">
            <a:spAutoFit/>
          </a:bodyPr>
          <a:lstStyle/>
          <a:p>
            <a:r>
              <a:rPr lang="en-US" altLang="ko-KR" sz="800" dirty="0"/>
              <a:t>N</a:t>
            </a:r>
            <a:endParaRPr lang="ko-KR" altLang="en-US" sz="800" dirty="0"/>
          </a:p>
        </p:txBody>
      </p:sp>
      <p:sp>
        <p:nvSpPr>
          <p:cNvPr id="3" name="순서도: 판단 2">
            <a:extLst>
              <a:ext uri="{FF2B5EF4-FFF2-40B4-BE49-F238E27FC236}">
                <a16:creationId xmlns:a16="http://schemas.microsoft.com/office/drawing/2014/main" id="{D92AF02A-CD1F-BCC6-E36A-F55855949CCD}"/>
              </a:ext>
            </a:extLst>
          </p:cNvPr>
          <p:cNvSpPr/>
          <p:nvPr/>
        </p:nvSpPr>
        <p:spPr>
          <a:xfrm>
            <a:off x="3806566" y="5282901"/>
            <a:ext cx="1206524" cy="473164"/>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 User </a:t>
            </a:r>
          </a:p>
          <a:p>
            <a:pPr algn="ctr">
              <a:lnSpc>
                <a:spcPct val="90000"/>
              </a:lnSpc>
            </a:pPr>
            <a:r>
              <a:rPr lang="ko-KR" altLang="en-US" sz="750" dirty="0">
                <a:solidFill>
                  <a:schemeClr val="tx1"/>
                </a:solidFill>
                <a:latin typeface="+mn-ea"/>
              </a:rPr>
              <a:t>정보체크</a:t>
            </a:r>
          </a:p>
        </p:txBody>
      </p:sp>
      <p:cxnSp>
        <p:nvCxnSpPr>
          <p:cNvPr id="17" name="직선 화살표 연결선 16">
            <a:extLst>
              <a:ext uri="{FF2B5EF4-FFF2-40B4-BE49-F238E27FC236}">
                <a16:creationId xmlns:a16="http://schemas.microsoft.com/office/drawing/2014/main" id="{A9A71CB4-0204-CB51-3654-49CBFD3AF4B9}"/>
              </a:ext>
            </a:extLst>
          </p:cNvPr>
          <p:cNvCxnSpPr>
            <a:cxnSpLocks/>
            <a:stCxn id="3" idx="2"/>
            <a:endCxn id="59" idx="0"/>
          </p:cNvCxnSpPr>
          <p:nvPr/>
        </p:nvCxnSpPr>
        <p:spPr>
          <a:xfrm flipH="1">
            <a:off x="4401465" y="5756065"/>
            <a:ext cx="8363" cy="3832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99028E88-B84E-CAFF-B58C-6E0DEF114ABC}"/>
              </a:ext>
            </a:extLst>
          </p:cNvPr>
          <p:cNvCxnSpPr>
            <a:cxnSpLocks/>
          </p:cNvCxnSpPr>
          <p:nvPr/>
        </p:nvCxnSpPr>
        <p:spPr>
          <a:xfrm flipH="1">
            <a:off x="5013090" y="5517232"/>
            <a:ext cx="8097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4A17EC8A-E812-D785-612D-C9A95EA5CABA}"/>
              </a:ext>
            </a:extLst>
          </p:cNvPr>
          <p:cNvCxnSpPr>
            <a:cxnSpLocks/>
          </p:cNvCxnSpPr>
          <p:nvPr/>
        </p:nvCxnSpPr>
        <p:spPr>
          <a:xfrm flipV="1">
            <a:off x="5822797" y="3644922"/>
            <a:ext cx="0" cy="1852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9" name="그룹 8">
            <a:extLst>
              <a:ext uri="{FF2B5EF4-FFF2-40B4-BE49-F238E27FC236}">
                <a16:creationId xmlns:a16="http://schemas.microsoft.com/office/drawing/2014/main" id="{FA3B13F9-ABDD-DFD1-BA91-67A6675ED34B}"/>
              </a:ext>
            </a:extLst>
          </p:cNvPr>
          <p:cNvGrpSpPr/>
          <p:nvPr/>
        </p:nvGrpSpPr>
        <p:grpSpPr>
          <a:xfrm>
            <a:off x="9214537" y="4064683"/>
            <a:ext cx="2444013" cy="1507849"/>
            <a:chOff x="12356275" y="307279"/>
            <a:chExt cx="1999464" cy="2204488"/>
          </a:xfrm>
        </p:grpSpPr>
        <p:sp>
          <p:nvSpPr>
            <p:cNvPr id="11" name="직사각형 10">
              <a:extLst>
                <a:ext uri="{FF2B5EF4-FFF2-40B4-BE49-F238E27FC236}">
                  <a16:creationId xmlns:a16="http://schemas.microsoft.com/office/drawing/2014/main" id="{42BFE737-779A-84CA-EB77-F5714DB54E9B}"/>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dirty="0">
                <a:latin typeface="Rix모던고딕 L" panose="02020603020101020101" pitchFamily="18" charset="-127"/>
                <a:ea typeface="Rix모던고딕 L" panose="02020603020101020101" pitchFamily="18" charset="-127"/>
              </a:endParaRPr>
            </a:p>
          </p:txBody>
        </p:sp>
        <p:sp>
          <p:nvSpPr>
            <p:cNvPr id="16" name="Freeform 311">
              <a:extLst>
                <a:ext uri="{FF2B5EF4-FFF2-40B4-BE49-F238E27FC236}">
                  <a16:creationId xmlns:a16="http://schemas.microsoft.com/office/drawing/2014/main" id="{343FB45B-A8FD-90B0-6776-12A7B8CC3A41}"/>
                </a:ext>
              </a:extLst>
            </p:cNvPr>
            <p:cNvSpPr>
              <a:spLocks/>
            </p:cNvSpPr>
            <p:nvPr/>
          </p:nvSpPr>
          <p:spPr bwMode="auto">
            <a:xfrm>
              <a:off x="12356275" y="310571"/>
              <a:ext cx="1999464" cy="563385"/>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en-US" altLang="ko-KR" sz="1400" b="1" dirty="0">
                  <a:solidFill>
                    <a:schemeClr val="tx1"/>
                  </a:solidFill>
                  <a:latin typeface="Rix모던고딕 L" panose="02020603020101020101" pitchFamily="18" charset="-127"/>
                  <a:ea typeface="Rix모던고딕 L" panose="02020603020101020101" pitchFamily="18" charset="-127"/>
                </a:rPr>
                <a:t>User</a:t>
              </a:r>
              <a:r>
                <a:rPr lang="ko-KR" altLang="en-US" sz="1400" b="1" dirty="0">
                  <a:solidFill>
                    <a:schemeClr val="tx1"/>
                  </a:solidFill>
                  <a:latin typeface="Rix모던고딕 L" panose="02020603020101020101" pitchFamily="18" charset="-127"/>
                  <a:ea typeface="Rix모던고딕 L" panose="02020603020101020101" pitchFamily="18" charset="-127"/>
                </a:rPr>
                <a:t>정보체크</a:t>
              </a:r>
            </a:p>
          </p:txBody>
        </p:sp>
      </p:grpSp>
      <p:sp>
        <p:nvSpPr>
          <p:cNvPr id="22" name="TextBox 21">
            <a:extLst>
              <a:ext uri="{FF2B5EF4-FFF2-40B4-BE49-F238E27FC236}">
                <a16:creationId xmlns:a16="http://schemas.microsoft.com/office/drawing/2014/main" id="{16A8A6F0-94FC-3EEC-E46C-B6E0180C37DD}"/>
              </a:ext>
            </a:extLst>
          </p:cNvPr>
          <p:cNvSpPr txBox="1"/>
          <p:nvPr/>
        </p:nvSpPr>
        <p:spPr>
          <a:xfrm>
            <a:off x="9297067" y="4571146"/>
            <a:ext cx="2311065" cy="861774"/>
          </a:xfrm>
          <a:prstGeom prst="rect">
            <a:avLst/>
          </a:prstGeom>
          <a:noFill/>
        </p:spPr>
        <p:txBody>
          <a:bodyPr wrap="square" rtlCol="0">
            <a:spAutoFit/>
          </a:bodyPr>
          <a:lstStyle/>
          <a:p>
            <a:r>
              <a:rPr lang="ko-KR" altLang="en-US" sz="1000" dirty="0"/>
              <a:t>수정요청 된 게시글의 유저정보와</a:t>
            </a:r>
            <a:endParaRPr lang="en-US" altLang="ko-KR" sz="1000" dirty="0"/>
          </a:p>
          <a:p>
            <a:r>
              <a:rPr lang="ko-KR" altLang="en-US" sz="1000" dirty="0"/>
              <a:t>세션에 저장된 유저정보를 비교하여 </a:t>
            </a:r>
            <a:endParaRPr lang="en-US" altLang="ko-KR" sz="1000" dirty="0"/>
          </a:p>
          <a:p>
            <a:r>
              <a:rPr lang="ko-KR" altLang="en-US" sz="1000" dirty="0"/>
              <a:t>같으면 진행되게 작성했습니다</a:t>
            </a:r>
            <a:endParaRPr lang="en-US" altLang="ko-KR" sz="1000" dirty="0"/>
          </a:p>
          <a:p>
            <a:r>
              <a:rPr lang="ko-KR" altLang="en-US" sz="1000" dirty="0"/>
              <a:t>또한 세션 유저권한이 관리자 일 경우 </a:t>
            </a:r>
            <a:endParaRPr lang="en-US" altLang="ko-KR" sz="1000" dirty="0"/>
          </a:p>
          <a:p>
            <a:r>
              <a:rPr lang="ko-KR" altLang="en-US" sz="1000" dirty="0"/>
              <a:t>수정 할 수 있게 작성했습니다</a:t>
            </a:r>
            <a:endParaRPr lang="en-US" altLang="ko-KR" sz="1000" dirty="0"/>
          </a:p>
        </p:txBody>
      </p:sp>
      <p:sp>
        <p:nvSpPr>
          <p:cNvPr id="23" name="TextBox 22">
            <a:extLst>
              <a:ext uri="{FF2B5EF4-FFF2-40B4-BE49-F238E27FC236}">
                <a16:creationId xmlns:a16="http://schemas.microsoft.com/office/drawing/2014/main" id="{80E51591-07F0-45D1-4FC6-260F3BABD842}"/>
              </a:ext>
            </a:extLst>
          </p:cNvPr>
          <p:cNvSpPr txBox="1"/>
          <p:nvPr/>
        </p:nvSpPr>
        <p:spPr>
          <a:xfrm>
            <a:off x="4228324" y="5810438"/>
            <a:ext cx="242374" cy="215444"/>
          </a:xfrm>
          <a:prstGeom prst="rect">
            <a:avLst/>
          </a:prstGeom>
          <a:noFill/>
        </p:spPr>
        <p:txBody>
          <a:bodyPr wrap="none" rtlCol="0">
            <a:spAutoFit/>
          </a:bodyPr>
          <a:lstStyle/>
          <a:p>
            <a:r>
              <a:rPr lang="en-US" altLang="ko-KR" sz="800" dirty="0"/>
              <a:t>Y</a:t>
            </a:r>
            <a:endParaRPr lang="ko-KR" altLang="en-US" sz="800" dirty="0"/>
          </a:p>
        </p:txBody>
      </p:sp>
      <p:sp>
        <p:nvSpPr>
          <p:cNvPr id="224" name="TextBox 223">
            <a:extLst>
              <a:ext uri="{FF2B5EF4-FFF2-40B4-BE49-F238E27FC236}">
                <a16:creationId xmlns:a16="http://schemas.microsoft.com/office/drawing/2014/main" id="{A62591E9-ED5B-7221-F28E-3F7B8DFC2166}"/>
              </a:ext>
            </a:extLst>
          </p:cNvPr>
          <p:cNvSpPr txBox="1"/>
          <p:nvPr/>
        </p:nvSpPr>
        <p:spPr>
          <a:xfrm>
            <a:off x="5261325" y="5346000"/>
            <a:ext cx="263214" cy="215444"/>
          </a:xfrm>
          <a:prstGeom prst="rect">
            <a:avLst/>
          </a:prstGeom>
          <a:noFill/>
        </p:spPr>
        <p:txBody>
          <a:bodyPr wrap="none" rtlCol="0">
            <a:spAutoFit/>
          </a:bodyPr>
          <a:lstStyle/>
          <a:p>
            <a:r>
              <a:rPr lang="en-US" altLang="ko-KR" sz="800" dirty="0"/>
              <a:t>N</a:t>
            </a:r>
            <a:endParaRPr lang="ko-KR" altLang="en-US" sz="800" dirty="0"/>
          </a:p>
        </p:txBody>
      </p:sp>
      <p:sp>
        <p:nvSpPr>
          <p:cNvPr id="241" name="순서도: 판단 240">
            <a:extLst>
              <a:ext uri="{FF2B5EF4-FFF2-40B4-BE49-F238E27FC236}">
                <a16:creationId xmlns:a16="http://schemas.microsoft.com/office/drawing/2014/main" id="{8B83498B-2BBE-D63E-3B02-BD86A38350F7}"/>
              </a:ext>
            </a:extLst>
          </p:cNvPr>
          <p:cNvSpPr/>
          <p:nvPr/>
        </p:nvSpPr>
        <p:spPr>
          <a:xfrm>
            <a:off x="3871050" y="2578143"/>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유효성</a:t>
            </a:r>
            <a:endParaRPr lang="en-US" altLang="ko-KR" sz="750" dirty="0">
              <a:solidFill>
                <a:schemeClr val="tx1"/>
              </a:solidFill>
              <a:latin typeface="+mn-ea"/>
            </a:endParaRPr>
          </a:p>
          <a:p>
            <a:pPr algn="ctr">
              <a:lnSpc>
                <a:spcPct val="90000"/>
              </a:lnSpc>
            </a:pPr>
            <a:r>
              <a:rPr lang="ko-KR" altLang="en-US" sz="750" dirty="0">
                <a:solidFill>
                  <a:schemeClr val="tx1"/>
                </a:solidFill>
                <a:latin typeface="+mn-ea"/>
              </a:rPr>
              <a:t>체크</a:t>
            </a:r>
          </a:p>
        </p:txBody>
      </p:sp>
      <p:cxnSp>
        <p:nvCxnSpPr>
          <p:cNvPr id="243" name="직선 화살표 연결선 242">
            <a:extLst>
              <a:ext uri="{FF2B5EF4-FFF2-40B4-BE49-F238E27FC236}">
                <a16:creationId xmlns:a16="http://schemas.microsoft.com/office/drawing/2014/main" id="{42EF5A37-4F0A-993A-E642-59F1D0D7C0E8}"/>
              </a:ext>
            </a:extLst>
          </p:cNvPr>
          <p:cNvCxnSpPr>
            <a:cxnSpLocks/>
            <a:stCxn id="241" idx="2"/>
          </p:cNvCxnSpPr>
          <p:nvPr/>
        </p:nvCxnSpPr>
        <p:spPr>
          <a:xfrm>
            <a:off x="4401464" y="2992543"/>
            <a:ext cx="8364" cy="31811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9" name="연결선: 꺾임 248">
            <a:extLst>
              <a:ext uri="{FF2B5EF4-FFF2-40B4-BE49-F238E27FC236}">
                <a16:creationId xmlns:a16="http://schemas.microsoft.com/office/drawing/2014/main" id="{956418D1-B1A7-C5A5-F99D-C81DE5EC4995}"/>
              </a:ext>
            </a:extLst>
          </p:cNvPr>
          <p:cNvCxnSpPr>
            <a:cxnSpLocks/>
            <a:stCxn id="241" idx="3"/>
            <a:endCxn id="38" idx="3"/>
          </p:cNvCxnSpPr>
          <p:nvPr/>
        </p:nvCxnSpPr>
        <p:spPr>
          <a:xfrm flipH="1" flipV="1">
            <a:off x="4785239" y="2280235"/>
            <a:ext cx="146638" cy="505108"/>
          </a:xfrm>
          <a:prstGeom prst="bentConnector3">
            <a:avLst>
              <a:gd name="adj1" fmla="val -155894"/>
            </a:avLst>
          </a:prstGeom>
          <a:ln w="28575">
            <a:tailEnd type="triangle"/>
          </a:ln>
        </p:spPr>
        <p:style>
          <a:lnRef idx="1">
            <a:schemeClr val="dk1"/>
          </a:lnRef>
          <a:fillRef idx="0">
            <a:schemeClr val="dk1"/>
          </a:fillRef>
          <a:effectRef idx="0">
            <a:schemeClr val="dk1"/>
          </a:effectRef>
          <a:fontRef idx="minor">
            <a:schemeClr val="tx1"/>
          </a:fontRef>
        </p:style>
      </p:cxnSp>
      <p:sp>
        <p:nvSpPr>
          <p:cNvPr id="253" name="TextBox 252">
            <a:extLst>
              <a:ext uri="{FF2B5EF4-FFF2-40B4-BE49-F238E27FC236}">
                <a16:creationId xmlns:a16="http://schemas.microsoft.com/office/drawing/2014/main" id="{302A39DB-E2AC-612F-A132-EFD05C8A6EA9}"/>
              </a:ext>
            </a:extLst>
          </p:cNvPr>
          <p:cNvSpPr txBox="1"/>
          <p:nvPr/>
        </p:nvSpPr>
        <p:spPr>
          <a:xfrm>
            <a:off x="4917298" y="2619269"/>
            <a:ext cx="263214" cy="215444"/>
          </a:xfrm>
          <a:prstGeom prst="rect">
            <a:avLst/>
          </a:prstGeom>
          <a:noFill/>
        </p:spPr>
        <p:txBody>
          <a:bodyPr wrap="none" rtlCol="0">
            <a:spAutoFit/>
          </a:bodyPr>
          <a:lstStyle/>
          <a:p>
            <a:r>
              <a:rPr lang="en-US" altLang="ko-KR" sz="800" dirty="0"/>
              <a:t>N</a:t>
            </a:r>
            <a:endParaRPr lang="ko-KR" altLang="en-US" sz="800" dirty="0"/>
          </a:p>
        </p:txBody>
      </p:sp>
      <p:sp>
        <p:nvSpPr>
          <p:cNvPr id="78" name="순서도: 처리 77">
            <a:extLst>
              <a:ext uri="{FF2B5EF4-FFF2-40B4-BE49-F238E27FC236}">
                <a16:creationId xmlns:a16="http://schemas.microsoft.com/office/drawing/2014/main" id="{2D0F88A2-B2A4-A1CA-C60C-FFF03E67079A}"/>
              </a:ext>
            </a:extLst>
          </p:cNvPr>
          <p:cNvSpPr/>
          <p:nvPr/>
        </p:nvSpPr>
        <p:spPr>
          <a:xfrm>
            <a:off x="8709438" y="1418544"/>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82" name="직선 화살표 연결선 81">
            <a:extLst>
              <a:ext uri="{FF2B5EF4-FFF2-40B4-BE49-F238E27FC236}">
                <a16:creationId xmlns:a16="http://schemas.microsoft.com/office/drawing/2014/main" id="{624390B4-D2B7-6B59-7E14-450AC6052BBA}"/>
              </a:ext>
            </a:extLst>
          </p:cNvPr>
          <p:cNvCxnSpPr>
            <a:cxnSpLocks/>
          </p:cNvCxnSpPr>
          <p:nvPr/>
        </p:nvCxnSpPr>
        <p:spPr>
          <a:xfrm>
            <a:off x="9454216" y="1550603"/>
            <a:ext cx="185688" cy="1428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4" name="순서도: 처리 83">
            <a:extLst>
              <a:ext uri="{FF2B5EF4-FFF2-40B4-BE49-F238E27FC236}">
                <a16:creationId xmlns:a16="http://schemas.microsoft.com/office/drawing/2014/main" id="{5B3CBCDE-157C-472E-C6B1-573BAEAD1080}"/>
              </a:ext>
            </a:extLst>
          </p:cNvPr>
          <p:cNvSpPr/>
          <p:nvPr/>
        </p:nvSpPr>
        <p:spPr>
          <a:xfrm>
            <a:off x="7665023" y="253927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86" name="직선 화살표 연결선 85">
            <a:extLst>
              <a:ext uri="{FF2B5EF4-FFF2-40B4-BE49-F238E27FC236}">
                <a16:creationId xmlns:a16="http://schemas.microsoft.com/office/drawing/2014/main" id="{FAF14F7D-C93F-6056-9ED1-5F85F2D55ED5}"/>
              </a:ext>
            </a:extLst>
          </p:cNvPr>
          <p:cNvCxnSpPr>
            <a:cxnSpLocks/>
          </p:cNvCxnSpPr>
          <p:nvPr/>
        </p:nvCxnSpPr>
        <p:spPr>
          <a:xfrm flipV="1">
            <a:off x="8043826" y="2387516"/>
            <a:ext cx="0" cy="1548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33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dirty="0"/>
              <a:t>게시글 삭제</a:t>
            </a:r>
            <a:r>
              <a:rPr lang="en-US" altLang="ko-KR" dirty="0"/>
              <a:t> process</a:t>
            </a:r>
            <a:endParaRPr lang="ko-KR" altLang="en-US" dirty="0"/>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441976" y="4627967"/>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212664" y="163484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3692816" y="1770253"/>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4592506" y="1905658"/>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067396" y="3893026"/>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553592" y="3481330"/>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connect</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687554" y="249011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a:t>
            </a:r>
          </a:p>
          <a:p>
            <a:pPr algn="ctr">
              <a:lnSpc>
                <a:spcPct val="90000"/>
              </a:lnSpc>
            </a:pPr>
            <a:r>
              <a:rPr lang="en-US" altLang="ko-KR" sz="800" dirty="0" err="1">
                <a:solidFill>
                  <a:schemeClr val="tx1"/>
                </a:solidFill>
                <a:latin typeface="+mn-ea"/>
              </a:rPr>
              <a:t>Intercepter</a:t>
            </a:r>
            <a:endParaRPr lang="ko-KR" altLang="en-US" sz="800" dirty="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441976" y="1474286"/>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3067396" y="2760926"/>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067395" y="2068849"/>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116320" y="1637475"/>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login.jsp</a:t>
            </a:r>
            <a:endParaRPr lang="ko-KR" altLang="en-US" sz="800" dirty="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034466" y="1771567"/>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2178762" y="1542338"/>
            <a:ext cx="263214" cy="215444"/>
          </a:xfrm>
          <a:prstGeom prst="rect">
            <a:avLst/>
          </a:prstGeom>
          <a:noFill/>
        </p:spPr>
        <p:txBody>
          <a:bodyPr wrap="none" rtlCol="0">
            <a:spAutoFit/>
          </a:bodyPr>
          <a:lstStyle/>
          <a:p>
            <a:r>
              <a:rPr lang="en-US" altLang="ko-KR" sz="800" dirty="0"/>
              <a:t>N</a:t>
            </a:r>
            <a:endParaRPr lang="ko-KR" altLang="en-US" sz="800" dirty="0"/>
          </a:p>
        </p:txBody>
      </p:sp>
      <p:sp>
        <p:nvSpPr>
          <p:cNvPr id="25" name="TextBox 24">
            <a:extLst>
              <a:ext uri="{FF2B5EF4-FFF2-40B4-BE49-F238E27FC236}">
                <a16:creationId xmlns:a16="http://schemas.microsoft.com/office/drawing/2014/main" id="{BE625DDD-4729-E74B-11C3-3480BF63033F}"/>
              </a:ext>
            </a:extLst>
          </p:cNvPr>
          <p:cNvSpPr txBox="1"/>
          <p:nvPr/>
        </p:nvSpPr>
        <p:spPr>
          <a:xfrm>
            <a:off x="3779100" y="1557278"/>
            <a:ext cx="242374" cy="215444"/>
          </a:xfrm>
          <a:prstGeom prst="rect">
            <a:avLst/>
          </a:prstGeom>
          <a:noFill/>
        </p:spPr>
        <p:txBody>
          <a:bodyPr wrap="none" rtlCol="0">
            <a:spAutoFit/>
          </a:bodyPr>
          <a:lstStyle/>
          <a:p>
            <a:r>
              <a:rPr lang="en-US" altLang="ko-KR" sz="800" dirty="0"/>
              <a:t>Y</a:t>
            </a:r>
            <a:endParaRPr lang="ko-KR" altLang="en-US" sz="800" dirty="0"/>
          </a:p>
        </p:txBody>
      </p:sp>
      <p:sp>
        <p:nvSpPr>
          <p:cNvPr id="29" name="순서도: 처리 28">
            <a:extLst>
              <a:ext uri="{FF2B5EF4-FFF2-40B4-BE49-F238E27FC236}">
                <a16:creationId xmlns:a16="http://schemas.microsoft.com/office/drawing/2014/main" id="{FED9AAB6-1842-DE95-5E73-4496D4148D22}"/>
              </a:ext>
            </a:extLst>
          </p:cNvPr>
          <p:cNvSpPr/>
          <p:nvPr/>
        </p:nvSpPr>
        <p:spPr>
          <a:xfrm>
            <a:off x="1509331" y="249011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Web</a:t>
            </a:r>
            <a:br>
              <a:rPr lang="en-US" altLang="ko-KR" sz="800" dirty="0">
                <a:solidFill>
                  <a:schemeClr val="tx1"/>
                </a:solidFill>
                <a:latin typeface="+mn-ea"/>
              </a:rPr>
            </a:br>
            <a:r>
              <a:rPr lang="en-US" altLang="ko-KR" sz="800" dirty="0">
                <a:solidFill>
                  <a:schemeClr val="tx1"/>
                </a:solidFill>
                <a:latin typeface="+mn-ea"/>
              </a:rPr>
              <a:t>Config</a:t>
            </a:r>
            <a:endParaRPr lang="ko-KR" altLang="en-US" sz="800" dirty="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2269014" y="2625521"/>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212664" y="2272527"/>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81" idx="0"/>
          </p:cNvCxnSpPr>
          <p:nvPr/>
        </p:nvCxnSpPr>
        <p:spPr>
          <a:xfrm flipH="1">
            <a:off x="4586461" y="2522980"/>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4206619" y="355571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4586460" y="3826529"/>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206619" y="4280980"/>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sp>
        <p:nvSpPr>
          <p:cNvPr id="59" name="순서도: 처리 58">
            <a:extLst>
              <a:ext uri="{FF2B5EF4-FFF2-40B4-BE49-F238E27FC236}">
                <a16:creationId xmlns:a16="http://schemas.microsoft.com/office/drawing/2014/main" id="{C1DE6DFA-8E81-739D-2B07-38D87C03B577}"/>
              </a:ext>
            </a:extLst>
          </p:cNvPr>
          <p:cNvSpPr/>
          <p:nvPr/>
        </p:nvSpPr>
        <p:spPr>
          <a:xfrm>
            <a:off x="5698345" y="567741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328104" y="5629813"/>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7277081" y="5950341"/>
            <a:ext cx="617478" cy="215444"/>
          </a:xfrm>
          <a:prstGeom prst="rect">
            <a:avLst/>
          </a:prstGeom>
        </p:spPr>
        <p:txBody>
          <a:bodyPr wrap="none">
            <a:spAutoFit/>
          </a:bodyPr>
          <a:lstStyle/>
          <a:p>
            <a:pPr algn="ctr"/>
            <a:r>
              <a:rPr lang="en-US" altLang="ko-KR" sz="800" dirty="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7158558" y="442315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DAO</a:t>
            </a:r>
            <a:endParaRPr lang="ko-KR" altLang="en-US" sz="800" dirty="0">
              <a:solidFill>
                <a:schemeClr val="tx1"/>
              </a:solidFill>
              <a:latin typeface="+mn-ea"/>
            </a:endParaRPr>
          </a:p>
        </p:txBody>
      </p:sp>
      <p:cxnSp>
        <p:nvCxnSpPr>
          <p:cNvPr id="68" name="직선 화살표 연결선 67">
            <a:extLst>
              <a:ext uri="{FF2B5EF4-FFF2-40B4-BE49-F238E27FC236}">
                <a16:creationId xmlns:a16="http://schemas.microsoft.com/office/drawing/2014/main" id="{97FA5B48-71A5-9D25-B5A5-38EFCE8DCD72}"/>
              </a:ext>
            </a:extLst>
          </p:cNvPr>
          <p:cNvCxnSpPr>
            <a:cxnSpLocks/>
          </p:cNvCxnSpPr>
          <p:nvPr/>
        </p:nvCxnSpPr>
        <p:spPr>
          <a:xfrm flipV="1">
            <a:off x="7567464" y="4076711"/>
            <a:ext cx="0" cy="34889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7158558" y="3784348"/>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Service</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a:off x="8175127" y="2435028"/>
            <a:ext cx="461168" cy="192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648248" y="229962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Board</a:t>
            </a:r>
          </a:p>
          <a:p>
            <a:pPr algn="ctr">
              <a:lnSpc>
                <a:spcPct val="90000"/>
              </a:lnSpc>
            </a:pPr>
            <a:r>
              <a:rPr lang="en-US" altLang="ko-KR" sz="800" dirty="0">
                <a:solidFill>
                  <a:schemeClr val="tx1"/>
                </a:solidFill>
                <a:latin typeface="+mn-ea"/>
              </a:rPr>
              <a:t>Controller</a:t>
            </a:r>
            <a:endParaRPr lang="ko-KR" altLang="en-US" sz="800" dirty="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056047" y="2811521"/>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Session</a:t>
            </a:r>
            <a:br>
              <a:rPr lang="en-US" altLang="ko-KR" sz="750" dirty="0">
                <a:solidFill>
                  <a:schemeClr val="tx1"/>
                </a:solidFill>
                <a:latin typeface="+mn-ea"/>
              </a:rPr>
            </a:br>
            <a:r>
              <a:rPr lang="ko-KR" altLang="en-US" sz="750" dirty="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586461" y="3225921"/>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FC46943F-9439-8A77-36EA-89C675775260}"/>
              </a:ext>
            </a:extLst>
          </p:cNvPr>
          <p:cNvCxnSpPr>
            <a:cxnSpLocks/>
            <a:endCxn id="96" idx="1"/>
          </p:cNvCxnSpPr>
          <p:nvPr/>
        </p:nvCxnSpPr>
        <p:spPr>
          <a:xfrm>
            <a:off x="6013798" y="1839327"/>
            <a:ext cx="2555218" cy="41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569016" y="1709398"/>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board.jsp</a:t>
            </a:r>
            <a:endParaRPr lang="ko-KR" altLang="en-US" sz="800" dirty="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9942617" y="16890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a:off x="9487162" y="1831806"/>
            <a:ext cx="455455"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5116874" y="3010362"/>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539801" y="2876270"/>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6352598" y="5448479"/>
            <a:ext cx="1481455" cy="338554"/>
          </a:xfrm>
          <a:prstGeom prst="rect">
            <a:avLst/>
          </a:prstGeom>
          <a:noFill/>
        </p:spPr>
        <p:txBody>
          <a:bodyPr wrap="square" rtlCol="0">
            <a:spAutoFit/>
          </a:bodyPr>
          <a:lstStyle/>
          <a:p>
            <a:r>
              <a:rPr lang="en-US" altLang="ko-KR" sz="800" dirty="0" err="1"/>
              <a:t>Tbl_board</a:t>
            </a:r>
            <a:r>
              <a:rPr lang="en-US" altLang="ko-KR" sz="800" dirty="0"/>
              <a:t> </a:t>
            </a:r>
            <a:r>
              <a:rPr lang="ko-KR" altLang="en-US" sz="800" dirty="0"/>
              <a:t>데이터</a:t>
            </a:r>
            <a:br>
              <a:rPr lang="en-US" altLang="ko-KR" sz="800" dirty="0"/>
            </a:br>
            <a:r>
              <a:rPr lang="en-US" altLang="ko-KR" sz="800" dirty="0" err="1"/>
              <a:t>Tbl_file</a:t>
            </a:r>
            <a:r>
              <a:rPr lang="en-US" altLang="ko-KR" sz="800" dirty="0"/>
              <a:t> </a:t>
            </a:r>
            <a:r>
              <a:rPr lang="ko-KR" altLang="en-US" sz="800" dirty="0"/>
              <a:t>데이터 삭제</a:t>
            </a:r>
          </a:p>
        </p:txBody>
      </p:sp>
      <p:sp>
        <p:nvSpPr>
          <p:cNvPr id="123" name="TextBox 122">
            <a:extLst>
              <a:ext uri="{FF2B5EF4-FFF2-40B4-BE49-F238E27FC236}">
                <a16:creationId xmlns:a16="http://schemas.microsoft.com/office/drawing/2014/main" id="{160C7AFC-003C-F5F8-6FD5-65BDC765EF89}"/>
              </a:ext>
            </a:extLst>
          </p:cNvPr>
          <p:cNvSpPr txBox="1"/>
          <p:nvPr/>
        </p:nvSpPr>
        <p:spPr>
          <a:xfrm>
            <a:off x="3874968" y="2583625"/>
            <a:ext cx="1212025" cy="338554"/>
          </a:xfrm>
          <a:prstGeom prst="rect">
            <a:avLst/>
          </a:prstGeom>
          <a:noFill/>
        </p:spPr>
        <p:txBody>
          <a:bodyPr wrap="square" rtlCol="0">
            <a:spAutoFit/>
          </a:bodyPr>
          <a:lstStyle/>
          <a:p>
            <a:r>
              <a:rPr lang="ko-KR" altLang="en-US" sz="800" dirty="0"/>
              <a:t>게시글 번호</a:t>
            </a:r>
            <a:endParaRPr lang="en-US" altLang="ko-KR" sz="800" dirty="0"/>
          </a:p>
          <a:p>
            <a:r>
              <a:rPr lang="en-US" altLang="ko-KR" sz="800" dirty="0"/>
              <a:t>User </a:t>
            </a:r>
            <a:r>
              <a:rPr lang="ko-KR" altLang="en-US" sz="800" dirty="0"/>
              <a:t>번호</a:t>
            </a:r>
          </a:p>
        </p:txBody>
      </p:sp>
      <p:pic>
        <p:nvPicPr>
          <p:cNvPr id="125" name="그림 124">
            <a:extLst>
              <a:ext uri="{FF2B5EF4-FFF2-40B4-BE49-F238E27FC236}">
                <a16:creationId xmlns:a16="http://schemas.microsoft.com/office/drawing/2014/main" id="{ECB4184C-6F08-CC5B-9F2E-2EB849A9EE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285976" y="3038247"/>
            <a:ext cx="459859" cy="361426"/>
          </a:xfrm>
          <a:prstGeom prst="rect">
            <a:avLst/>
          </a:prstGeom>
        </p:spPr>
      </p:pic>
      <p:sp>
        <p:nvSpPr>
          <p:cNvPr id="127" name="직사각형 126">
            <a:extLst>
              <a:ext uri="{FF2B5EF4-FFF2-40B4-BE49-F238E27FC236}">
                <a16:creationId xmlns:a16="http://schemas.microsoft.com/office/drawing/2014/main" id="{2D7CCC05-91CC-7282-E45B-DFA1E9C45EA7}"/>
              </a:ext>
            </a:extLst>
          </p:cNvPr>
          <p:cNvSpPr/>
          <p:nvPr/>
        </p:nvSpPr>
        <p:spPr>
          <a:xfrm>
            <a:off x="7151434" y="3311593"/>
            <a:ext cx="734496" cy="215444"/>
          </a:xfrm>
          <a:prstGeom prst="rect">
            <a:avLst/>
          </a:prstGeom>
        </p:spPr>
        <p:txBody>
          <a:bodyPr wrap="none">
            <a:spAutoFit/>
          </a:bodyPr>
          <a:lstStyle/>
          <a:p>
            <a:pPr algn="ctr"/>
            <a:r>
              <a:rPr lang="ko-KR" altLang="en-US" sz="800" dirty="0">
                <a:latin typeface="+mn-ea"/>
              </a:rPr>
              <a:t>파일 저장소</a:t>
            </a:r>
            <a:endParaRPr lang="en-US" altLang="ko-KR" sz="800" dirty="0">
              <a:latin typeface="+mn-ea"/>
            </a:endParaRPr>
          </a:p>
        </p:txBody>
      </p:sp>
      <p:cxnSp>
        <p:nvCxnSpPr>
          <p:cNvPr id="128" name="직선 화살표 연결선 127">
            <a:extLst>
              <a:ext uri="{FF2B5EF4-FFF2-40B4-BE49-F238E27FC236}">
                <a16:creationId xmlns:a16="http://schemas.microsoft.com/office/drawing/2014/main" id="{309513B0-C676-D6CB-C4C6-7881E2C4051C}"/>
              </a:ext>
            </a:extLst>
          </p:cNvPr>
          <p:cNvCxnSpPr>
            <a:cxnSpLocks/>
            <a:endCxn id="59" idx="1"/>
          </p:cNvCxnSpPr>
          <p:nvPr/>
        </p:nvCxnSpPr>
        <p:spPr>
          <a:xfrm>
            <a:off x="4586460" y="5795136"/>
            <a:ext cx="1111885" cy="176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7" name="순서도: 판단 136">
            <a:extLst>
              <a:ext uri="{FF2B5EF4-FFF2-40B4-BE49-F238E27FC236}">
                <a16:creationId xmlns:a16="http://schemas.microsoft.com/office/drawing/2014/main" id="{BB366709-ECCE-4EC1-7ABF-AF7AA9EB8982}"/>
              </a:ext>
            </a:extLst>
          </p:cNvPr>
          <p:cNvSpPr/>
          <p:nvPr/>
        </p:nvSpPr>
        <p:spPr>
          <a:xfrm>
            <a:off x="6935665" y="2161230"/>
            <a:ext cx="1227509" cy="55144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파일 삭제체크</a:t>
            </a:r>
          </a:p>
        </p:txBody>
      </p:sp>
      <p:sp>
        <p:nvSpPr>
          <p:cNvPr id="150" name="TextBox 149">
            <a:extLst>
              <a:ext uri="{FF2B5EF4-FFF2-40B4-BE49-F238E27FC236}">
                <a16:creationId xmlns:a16="http://schemas.microsoft.com/office/drawing/2014/main" id="{F124BEF9-FA6B-E0D8-0BCF-7147609693D6}"/>
              </a:ext>
            </a:extLst>
          </p:cNvPr>
          <p:cNvSpPr txBox="1"/>
          <p:nvPr/>
        </p:nvSpPr>
        <p:spPr>
          <a:xfrm>
            <a:off x="4373762" y="3221354"/>
            <a:ext cx="242374" cy="215444"/>
          </a:xfrm>
          <a:prstGeom prst="rect">
            <a:avLst/>
          </a:prstGeom>
          <a:noFill/>
        </p:spPr>
        <p:txBody>
          <a:bodyPr wrap="none" rtlCol="0">
            <a:spAutoFit/>
          </a:bodyPr>
          <a:lstStyle/>
          <a:p>
            <a:r>
              <a:rPr lang="en-US" altLang="ko-KR" sz="800" dirty="0"/>
              <a:t>Y</a:t>
            </a:r>
            <a:endParaRPr lang="ko-KR" altLang="en-US" sz="800" dirty="0"/>
          </a:p>
        </p:txBody>
      </p:sp>
      <p:sp>
        <p:nvSpPr>
          <p:cNvPr id="160" name="TextBox 159">
            <a:extLst>
              <a:ext uri="{FF2B5EF4-FFF2-40B4-BE49-F238E27FC236}">
                <a16:creationId xmlns:a16="http://schemas.microsoft.com/office/drawing/2014/main" id="{09BC0669-5487-6FDC-2AEC-D89282061D7E}"/>
              </a:ext>
            </a:extLst>
          </p:cNvPr>
          <p:cNvSpPr txBox="1"/>
          <p:nvPr/>
        </p:nvSpPr>
        <p:spPr>
          <a:xfrm>
            <a:off x="5156905" y="2814457"/>
            <a:ext cx="263214" cy="215444"/>
          </a:xfrm>
          <a:prstGeom prst="rect">
            <a:avLst/>
          </a:prstGeom>
          <a:noFill/>
        </p:spPr>
        <p:txBody>
          <a:bodyPr wrap="none" rtlCol="0">
            <a:spAutoFit/>
          </a:bodyPr>
          <a:lstStyle/>
          <a:p>
            <a:r>
              <a:rPr lang="en-US" altLang="ko-KR" sz="800" dirty="0"/>
              <a:t>N</a:t>
            </a:r>
            <a:endParaRPr lang="ko-KR" altLang="en-US" sz="800" dirty="0"/>
          </a:p>
        </p:txBody>
      </p:sp>
      <p:sp>
        <p:nvSpPr>
          <p:cNvPr id="166" name="순서도: 판단 165">
            <a:extLst>
              <a:ext uri="{FF2B5EF4-FFF2-40B4-BE49-F238E27FC236}">
                <a16:creationId xmlns:a16="http://schemas.microsoft.com/office/drawing/2014/main" id="{A042C26E-906D-4D91-25A2-74D3C02BC115}"/>
              </a:ext>
            </a:extLst>
          </p:cNvPr>
          <p:cNvSpPr/>
          <p:nvPr/>
        </p:nvSpPr>
        <p:spPr>
          <a:xfrm>
            <a:off x="7029811" y="487254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DB</a:t>
            </a:r>
            <a:r>
              <a:rPr lang="ko-KR" altLang="en-US" sz="750" dirty="0">
                <a:solidFill>
                  <a:schemeClr val="tx1"/>
                </a:solidFill>
                <a:latin typeface="+mn-ea"/>
              </a:rPr>
              <a:t>삭제</a:t>
            </a:r>
            <a:br>
              <a:rPr lang="en-US" altLang="ko-KR" sz="750" dirty="0">
                <a:solidFill>
                  <a:schemeClr val="tx1"/>
                </a:solidFill>
                <a:latin typeface="+mn-ea"/>
              </a:rPr>
            </a:br>
            <a:r>
              <a:rPr lang="ko-KR" altLang="en-US" sz="750" dirty="0">
                <a:solidFill>
                  <a:schemeClr val="tx1"/>
                </a:solidFill>
                <a:latin typeface="+mn-ea"/>
              </a:rPr>
              <a:t>체크</a:t>
            </a:r>
          </a:p>
        </p:txBody>
      </p:sp>
      <p:sp>
        <p:nvSpPr>
          <p:cNvPr id="171" name="순서도: 판단 170">
            <a:extLst>
              <a:ext uri="{FF2B5EF4-FFF2-40B4-BE49-F238E27FC236}">
                <a16:creationId xmlns:a16="http://schemas.microsoft.com/office/drawing/2014/main" id="{BB515922-B21B-C161-B389-0A1795C00F0E}"/>
              </a:ext>
            </a:extLst>
          </p:cNvPr>
          <p:cNvSpPr/>
          <p:nvPr/>
        </p:nvSpPr>
        <p:spPr>
          <a:xfrm>
            <a:off x="4005693" y="4848808"/>
            <a:ext cx="1206524" cy="473164"/>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 User </a:t>
            </a:r>
          </a:p>
          <a:p>
            <a:pPr algn="ctr">
              <a:lnSpc>
                <a:spcPct val="90000"/>
              </a:lnSpc>
            </a:pPr>
            <a:r>
              <a:rPr lang="ko-KR" altLang="en-US" sz="750" dirty="0">
                <a:solidFill>
                  <a:schemeClr val="tx1"/>
                </a:solidFill>
                <a:latin typeface="+mn-ea"/>
              </a:rPr>
              <a:t>정보체크</a:t>
            </a:r>
          </a:p>
        </p:txBody>
      </p:sp>
      <p:cxnSp>
        <p:nvCxnSpPr>
          <p:cNvPr id="176" name="직선 화살표 연결선 175">
            <a:extLst>
              <a:ext uri="{FF2B5EF4-FFF2-40B4-BE49-F238E27FC236}">
                <a16:creationId xmlns:a16="http://schemas.microsoft.com/office/drawing/2014/main" id="{A1520491-33BE-9875-59E8-6EA1E2059769}"/>
              </a:ext>
            </a:extLst>
          </p:cNvPr>
          <p:cNvCxnSpPr>
            <a:cxnSpLocks/>
            <a:endCxn id="171" idx="0"/>
          </p:cNvCxnSpPr>
          <p:nvPr/>
        </p:nvCxnSpPr>
        <p:spPr>
          <a:xfrm>
            <a:off x="4608955" y="4566672"/>
            <a:ext cx="0" cy="28213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8" name="직선 연결선 177">
            <a:extLst>
              <a:ext uri="{FF2B5EF4-FFF2-40B4-BE49-F238E27FC236}">
                <a16:creationId xmlns:a16="http://schemas.microsoft.com/office/drawing/2014/main" id="{7A7B5419-5491-26F4-6EC5-9116586CD09A}"/>
              </a:ext>
            </a:extLst>
          </p:cNvPr>
          <p:cNvCxnSpPr>
            <a:cxnSpLocks/>
            <a:stCxn id="171" idx="2"/>
          </p:cNvCxnSpPr>
          <p:nvPr/>
        </p:nvCxnSpPr>
        <p:spPr>
          <a:xfrm>
            <a:off x="4608955" y="5321972"/>
            <a:ext cx="0" cy="4731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직선 연결선 180">
            <a:extLst>
              <a:ext uri="{FF2B5EF4-FFF2-40B4-BE49-F238E27FC236}">
                <a16:creationId xmlns:a16="http://schemas.microsoft.com/office/drawing/2014/main" id="{A974D13D-F039-54DB-DEB2-0D5E8BA9A26B}"/>
              </a:ext>
            </a:extLst>
          </p:cNvPr>
          <p:cNvCxnSpPr>
            <a:cxnSpLocks/>
            <a:endCxn id="171" idx="3"/>
          </p:cNvCxnSpPr>
          <p:nvPr/>
        </p:nvCxnSpPr>
        <p:spPr>
          <a:xfrm flipH="1">
            <a:off x="5212217" y="5064252"/>
            <a:ext cx="816506" cy="21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직선 화살표 연결선 183">
            <a:extLst>
              <a:ext uri="{FF2B5EF4-FFF2-40B4-BE49-F238E27FC236}">
                <a16:creationId xmlns:a16="http://schemas.microsoft.com/office/drawing/2014/main" id="{F0FB1A26-7580-F9AE-A27E-536DDA8C1602}"/>
              </a:ext>
            </a:extLst>
          </p:cNvPr>
          <p:cNvCxnSpPr>
            <a:cxnSpLocks/>
            <a:endCxn id="118" idx="2"/>
          </p:cNvCxnSpPr>
          <p:nvPr/>
        </p:nvCxnSpPr>
        <p:spPr>
          <a:xfrm flipH="1" flipV="1">
            <a:off x="5998874" y="3126723"/>
            <a:ext cx="29849" cy="193752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33256FFF-855E-38F0-EF1E-BC2F313934A2}"/>
              </a:ext>
            </a:extLst>
          </p:cNvPr>
          <p:cNvSpPr txBox="1"/>
          <p:nvPr/>
        </p:nvSpPr>
        <p:spPr>
          <a:xfrm>
            <a:off x="4419802" y="5388664"/>
            <a:ext cx="242374" cy="215444"/>
          </a:xfrm>
          <a:prstGeom prst="rect">
            <a:avLst/>
          </a:prstGeom>
          <a:noFill/>
        </p:spPr>
        <p:txBody>
          <a:bodyPr wrap="none" rtlCol="0">
            <a:spAutoFit/>
          </a:bodyPr>
          <a:lstStyle/>
          <a:p>
            <a:r>
              <a:rPr lang="en-US" altLang="ko-KR" sz="800" dirty="0"/>
              <a:t>Y</a:t>
            </a:r>
            <a:endParaRPr lang="ko-KR" altLang="en-US" sz="800" dirty="0"/>
          </a:p>
        </p:txBody>
      </p:sp>
      <p:sp>
        <p:nvSpPr>
          <p:cNvPr id="189" name="TextBox 188">
            <a:extLst>
              <a:ext uri="{FF2B5EF4-FFF2-40B4-BE49-F238E27FC236}">
                <a16:creationId xmlns:a16="http://schemas.microsoft.com/office/drawing/2014/main" id="{32DF74FC-6185-3CBC-E718-A73BDAE99452}"/>
              </a:ext>
            </a:extLst>
          </p:cNvPr>
          <p:cNvSpPr txBox="1"/>
          <p:nvPr/>
        </p:nvSpPr>
        <p:spPr>
          <a:xfrm>
            <a:off x="5493416" y="4863396"/>
            <a:ext cx="263214" cy="215444"/>
          </a:xfrm>
          <a:prstGeom prst="rect">
            <a:avLst/>
          </a:prstGeom>
          <a:noFill/>
        </p:spPr>
        <p:txBody>
          <a:bodyPr wrap="none" rtlCol="0">
            <a:spAutoFit/>
          </a:bodyPr>
          <a:lstStyle/>
          <a:p>
            <a:r>
              <a:rPr lang="en-US" altLang="ko-KR" sz="800" dirty="0"/>
              <a:t>N</a:t>
            </a:r>
            <a:endParaRPr lang="ko-KR" altLang="en-US" sz="800" dirty="0"/>
          </a:p>
        </p:txBody>
      </p:sp>
      <p:cxnSp>
        <p:nvCxnSpPr>
          <p:cNvPr id="190" name="직선 화살표 연결선 189">
            <a:extLst>
              <a:ext uri="{FF2B5EF4-FFF2-40B4-BE49-F238E27FC236}">
                <a16:creationId xmlns:a16="http://schemas.microsoft.com/office/drawing/2014/main" id="{1E726A0B-7F98-5B1F-5494-FDE79F8EEB84}"/>
              </a:ext>
            </a:extLst>
          </p:cNvPr>
          <p:cNvCxnSpPr>
            <a:cxnSpLocks/>
            <a:stCxn id="75" idx="0"/>
          </p:cNvCxnSpPr>
          <p:nvPr/>
        </p:nvCxnSpPr>
        <p:spPr>
          <a:xfrm flipV="1">
            <a:off x="9028090" y="1977590"/>
            <a:ext cx="11689" cy="32203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1" name="직선 연결선 190">
            <a:extLst>
              <a:ext uri="{FF2B5EF4-FFF2-40B4-BE49-F238E27FC236}">
                <a16:creationId xmlns:a16="http://schemas.microsoft.com/office/drawing/2014/main" id="{B43A998D-83B1-4249-A289-8B32D3E4E607}"/>
              </a:ext>
            </a:extLst>
          </p:cNvPr>
          <p:cNvCxnSpPr>
            <a:cxnSpLocks/>
            <a:stCxn id="118" idx="0"/>
          </p:cNvCxnSpPr>
          <p:nvPr/>
        </p:nvCxnSpPr>
        <p:spPr>
          <a:xfrm flipV="1">
            <a:off x="5998874" y="1843489"/>
            <a:ext cx="0" cy="1032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직선 화살표 연결선 208">
            <a:extLst>
              <a:ext uri="{FF2B5EF4-FFF2-40B4-BE49-F238E27FC236}">
                <a16:creationId xmlns:a16="http://schemas.microsoft.com/office/drawing/2014/main" id="{CC49114A-CCAC-D6AA-33FE-BCF1E623E4F8}"/>
              </a:ext>
            </a:extLst>
          </p:cNvPr>
          <p:cNvCxnSpPr>
            <a:cxnSpLocks/>
            <a:endCxn id="118" idx="3"/>
          </p:cNvCxnSpPr>
          <p:nvPr/>
        </p:nvCxnSpPr>
        <p:spPr>
          <a:xfrm flipH="1">
            <a:off x="6457947" y="2999051"/>
            <a:ext cx="477718" cy="113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0" name="직선 화살표 연결선 219">
            <a:extLst>
              <a:ext uri="{FF2B5EF4-FFF2-40B4-BE49-F238E27FC236}">
                <a16:creationId xmlns:a16="http://schemas.microsoft.com/office/drawing/2014/main" id="{2E1493B1-BEE5-2EF1-EE0D-73E602B23244}"/>
              </a:ext>
            </a:extLst>
          </p:cNvPr>
          <p:cNvCxnSpPr>
            <a:cxnSpLocks/>
            <a:endCxn id="166" idx="2"/>
          </p:cNvCxnSpPr>
          <p:nvPr/>
        </p:nvCxnSpPr>
        <p:spPr>
          <a:xfrm flipV="1">
            <a:off x="7558033" y="5286945"/>
            <a:ext cx="2192" cy="36140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6580F236-8989-7428-42E3-F7BE7A8D4534}"/>
              </a:ext>
            </a:extLst>
          </p:cNvPr>
          <p:cNvSpPr txBox="1"/>
          <p:nvPr/>
        </p:nvSpPr>
        <p:spPr>
          <a:xfrm>
            <a:off x="6605366" y="2798847"/>
            <a:ext cx="263214" cy="215444"/>
          </a:xfrm>
          <a:prstGeom prst="rect">
            <a:avLst/>
          </a:prstGeom>
          <a:noFill/>
        </p:spPr>
        <p:txBody>
          <a:bodyPr wrap="none" rtlCol="0">
            <a:spAutoFit/>
          </a:bodyPr>
          <a:lstStyle/>
          <a:p>
            <a:r>
              <a:rPr lang="en-US" altLang="ko-KR" sz="800" dirty="0"/>
              <a:t>N</a:t>
            </a:r>
            <a:endParaRPr lang="ko-KR" altLang="en-US" sz="800" dirty="0"/>
          </a:p>
        </p:txBody>
      </p:sp>
      <p:sp>
        <p:nvSpPr>
          <p:cNvPr id="227" name="TextBox 226">
            <a:extLst>
              <a:ext uri="{FF2B5EF4-FFF2-40B4-BE49-F238E27FC236}">
                <a16:creationId xmlns:a16="http://schemas.microsoft.com/office/drawing/2014/main" id="{42E4BF5E-A779-C73D-91B9-43D3189334AC}"/>
              </a:ext>
            </a:extLst>
          </p:cNvPr>
          <p:cNvSpPr txBox="1"/>
          <p:nvPr/>
        </p:nvSpPr>
        <p:spPr>
          <a:xfrm>
            <a:off x="8300642" y="2249299"/>
            <a:ext cx="242374" cy="215444"/>
          </a:xfrm>
          <a:prstGeom prst="rect">
            <a:avLst/>
          </a:prstGeom>
          <a:noFill/>
        </p:spPr>
        <p:txBody>
          <a:bodyPr wrap="none" rtlCol="0">
            <a:spAutoFit/>
          </a:bodyPr>
          <a:lstStyle/>
          <a:p>
            <a:r>
              <a:rPr lang="en-US" altLang="ko-KR" sz="800" dirty="0"/>
              <a:t>Y</a:t>
            </a:r>
            <a:endParaRPr lang="ko-KR" altLang="en-US" sz="800" dirty="0"/>
          </a:p>
        </p:txBody>
      </p:sp>
      <p:cxnSp>
        <p:nvCxnSpPr>
          <p:cNvPr id="15" name="직선 화살표 연결선 14">
            <a:extLst>
              <a:ext uri="{FF2B5EF4-FFF2-40B4-BE49-F238E27FC236}">
                <a16:creationId xmlns:a16="http://schemas.microsoft.com/office/drawing/2014/main" id="{40C7C558-01C4-9C59-F35F-395BD20B2082}"/>
              </a:ext>
            </a:extLst>
          </p:cNvPr>
          <p:cNvCxnSpPr>
            <a:cxnSpLocks/>
            <a:endCxn id="63" idx="1"/>
          </p:cNvCxnSpPr>
          <p:nvPr/>
        </p:nvCxnSpPr>
        <p:spPr>
          <a:xfrm>
            <a:off x="6473994" y="5806845"/>
            <a:ext cx="854110" cy="368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C458719-73F2-6CC2-1746-4E9537FE306A}"/>
              </a:ext>
            </a:extLst>
          </p:cNvPr>
          <p:cNvSpPr txBox="1"/>
          <p:nvPr/>
        </p:nvSpPr>
        <p:spPr>
          <a:xfrm>
            <a:off x="7569418" y="3509798"/>
            <a:ext cx="1481455" cy="215444"/>
          </a:xfrm>
          <a:prstGeom prst="rect">
            <a:avLst/>
          </a:prstGeom>
          <a:noFill/>
        </p:spPr>
        <p:txBody>
          <a:bodyPr wrap="square" rtlCol="0">
            <a:spAutoFit/>
          </a:bodyPr>
          <a:lstStyle/>
          <a:p>
            <a:r>
              <a:rPr lang="ko-KR" altLang="en-US" sz="800" dirty="0"/>
              <a:t>파일삭제</a:t>
            </a:r>
          </a:p>
        </p:txBody>
      </p:sp>
      <p:cxnSp>
        <p:nvCxnSpPr>
          <p:cNvPr id="31" name="직선 화살표 연결선 30">
            <a:extLst>
              <a:ext uri="{FF2B5EF4-FFF2-40B4-BE49-F238E27FC236}">
                <a16:creationId xmlns:a16="http://schemas.microsoft.com/office/drawing/2014/main" id="{B1BA84FC-6C44-5B35-E29C-DC3D312A2ABB}"/>
              </a:ext>
            </a:extLst>
          </p:cNvPr>
          <p:cNvCxnSpPr>
            <a:cxnSpLocks/>
          </p:cNvCxnSpPr>
          <p:nvPr/>
        </p:nvCxnSpPr>
        <p:spPr>
          <a:xfrm flipV="1">
            <a:off x="7548900" y="3463851"/>
            <a:ext cx="519" cy="31437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9" name="직선 연결선 228">
            <a:extLst>
              <a:ext uri="{FF2B5EF4-FFF2-40B4-BE49-F238E27FC236}">
                <a16:creationId xmlns:a16="http://schemas.microsoft.com/office/drawing/2014/main" id="{2D94DFCA-A8B9-DD3A-7456-8B621A40B200}"/>
              </a:ext>
            </a:extLst>
          </p:cNvPr>
          <p:cNvCxnSpPr>
            <a:cxnSpLocks/>
          </p:cNvCxnSpPr>
          <p:nvPr/>
        </p:nvCxnSpPr>
        <p:spPr>
          <a:xfrm flipH="1" flipV="1">
            <a:off x="5998874" y="5074821"/>
            <a:ext cx="1048361" cy="10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9CCA4BF0-E9F7-DDE7-6004-D29F22F80E96}"/>
              </a:ext>
            </a:extLst>
          </p:cNvPr>
          <p:cNvSpPr txBox="1"/>
          <p:nvPr/>
        </p:nvSpPr>
        <p:spPr>
          <a:xfrm>
            <a:off x="6521495" y="4855215"/>
            <a:ext cx="263214" cy="215444"/>
          </a:xfrm>
          <a:prstGeom prst="rect">
            <a:avLst/>
          </a:prstGeom>
          <a:noFill/>
        </p:spPr>
        <p:txBody>
          <a:bodyPr wrap="none" rtlCol="0">
            <a:spAutoFit/>
          </a:bodyPr>
          <a:lstStyle/>
          <a:p>
            <a:r>
              <a:rPr lang="en-US" altLang="ko-KR" sz="800" dirty="0"/>
              <a:t>N</a:t>
            </a:r>
            <a:endParaRPr lang="ko-KR" altLang="en-US" sz="800" dirty="0"/>
          </a:p>
        </p:txBody>
      </p:sp>
      <p:cxnSp>
        <p:nvCxnSpPr>
          <p:cNvPr id="233" name="직선 화살표 연결선 232">
            <a:extLst>
              <a:ext uri="{FF2B5EF4-FFF2-40B4-BE49-F238E27FC236}">
                <a16:creationId xmlns:a16="http://schemas.microsoft.com/office/drawing/2014/main" id="{125457C7-5FED-BA55-4455-D63FDDB8C101}"/>
              </a:ext>
            </a:extLst>
          </p:cNvPr>
          <p:cNvCxnSpPr>
            <a:cxnSpLocks/>
            <a:stCxn id="166" idx="0"/>
          </p:cNvCxnSpPr>
          <p:nvPr/>
        </p:nvCxnSpPr>
        <p:spPr>
          <a:xfrm flipH="1" flipV="1">
            <a:off x="7549939" y="4691106"/>
            <a:ext cx="10286" cy="18143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1C2CA83-B82A-00E6-F686-D6FC5708355C}"/>
              </a:ext>
            </a:extLst>
          </p:cNvPr>
          <p:cNvCxnSpPr>
            <a:cxnSpLocks/>
          </p:cNvCxnSpPr>
          <p:nvPr/>
        </p:nvCxnSpPr>
        <p:spPr>
          <a:xfrm flipV="1">
            <a:off x="7549420" y="2698458"/>
            <a:ext cx="519" cy="31437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9" name="직선 연결선 238">
            <a:extLst>
              <a:ext uri="{FF2B5EF4-FFF2-40B4-BE49-F238E27FC236}">
                <a16:creationId xmlns:a16="http://schemas.microsoft.com/office/drawing/2014/main" id="{E75E421E-0332-CC5E-75F4-8AEDB015E929}"/>
              </a:ext>
            </a:extLst>
          </p:cNvPr>
          <p:cNvCxnSpPr>
            <a:cxnSpLocks/>
            <a:stCxn id="137" idx="1"/>
          </p:cNvCxnSpPr>
          <p:nvPr/>
        </p:nvCxnSpPr>
        <p:spPr>
          <a:xfrm flipH="1">
            <a:off x="6923712" y="2436954"/>
            <a:ext cx="11953" cy="5664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58BC38CD-261C-4BB6-2372-953871FDA87B}"/>
              </a:ext>
            </a:extLst>
          </p:cNvPr>
          <p:cNvGrpSpPr/>
          <p:nvPr/>
        </p:nvGrpSpPr>
        <p:grpSpPr>
          <a:xfrm>
            <a:off x="9214536" y="4064683"/>
            <a:ext cx="2444013" cy="1910225"/>
            <a:chOff x="12356274" y="307279"/>
            <a:chExt cx="1999464" cy="2204488"/>
          </a:xfrm>
        </p:grpSpPr>
        <p:sp>
          <p:nvSpPr>
            <p:cNvPr id="4" name="직사각형 3">
              <a:extLst>
                <a:ext uri="{FF2B5EF4-FFF2-40B4-BE49-F238E27FC236}">
                  <a16:creationId xmlns:a16="http://schemas.microsoft.com/office/drawing/2014/main" id="{FE9D95AB-3721-EF95-5A27-686E3511115B}"/>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9" name="Freeform 311">
              <a:extLst>
                <a:ext uri="{FF2B5EF4-FFF2-40B4-BE49-F238E27FC236}">
                  <a16:creationId xmlns:a16="http://schemas.microsoft.com/office/drawing/2014/main" id="{AD5BCF58-7C6C-2CE4-DA9E-A0E54318AA5F}"/>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dirty="0">
                  <a:solidFill>
                    <a:schemeClr val="tx1"/>
                  </a:solidFill>
                  <a:latin typeface="Rix모던고딕 L" panose="02020603020101020101" pitchFamily="18" charset="-127"/>
                  <a:ea typeface="Rix모던고딕 L" panose="02020603020101020101" pitchFamily="18" charset="-127"/>
                </a:rPr>
                <a:t>순서</a:t>
              </a:r>
            </a:p>
          </p:txBody>
        </p:sp>
      </p:grpSp>
      <p:sp>
        <p:nvSpPr>
          <p:cNvPr id="10" name="TextBox 9">
            <a:extLst>
              <a:ext uri="{FF2B5EF4-FFF2-40B4-BE49-F238E27FC236}">
                <a16:creationId xmlns:a16="http://schemas.microsoft.com/office/drawing/2014/main" id="{DB95111F-6E29-D21A-A5B5-D2156DB380C0}"/>
              </a:ext>
            </a:extLst>
          </p:cNvPr>
          <p:cNvSpPr txBox="1"/>
          <p:nvPr/>
        </p:nvSpPr>
        <p:spPr>
          <a:xfrm>
            <a:off x="9280921" y="4675300"/>
            <a:ext cx="2311065" cy="1015663"/>
          </a:xfrm>
          <a:prstGeom prst="rect">
            <a:avLst/>
          </a:prstGeom>
          <a:noFill/>
        </p:spPr>
        <p:txBody>
          <a:bodyPr wrap="square" rtlCol="0">
            <a:spAutoFit/>
          </a:bodyPr>
          <a:lstStyle/>
          <a:p>
            <a:r>
              <a:rPr lang="en-US" altLang="ko-KR" sz="1000" dirty="0"/>
              <a:t>1) </a:t>
            </a:r>
            <a:r>
              <a:rPr lang="ko-KR" altLang="en-US" sz="1000" dirty="0"/>
              <a:t>게시글</a:t>
            </a:r>
            <a:r>
              <a:rPr lang="en-US" altLang="ko-KR" sz="1000" dirty="0"/>
              <a:t>, </a:t>
            </a:r>
            <a:r>
              <a:rPr lang="ko-KR" altLang="en-US" sz="1000" dirty="0"/>
              <a:t>파일 데이터 삭제</a:t>
            </a:r>
            <a:endParaRPr lang="en-US" altLang="ko-KR" sz="1000" dirty="0"/>
          </a:p>
          <a:p>
            <a:r>
              <a:rPr lang="en-US" altLang="ko-KR" sz="1000" dirty="0"/>
              <a:t>2) </a:t>
            </a:r>
            <a:r>
              <a:rPr lang="ko-KR" altLang="en-US" sz="1000" dirty="0"/>
              <a:t>파일 저장소에서 삭제</a:t>
            </a:r>
            <a:endParaRPr lang="en-US" altLang="ko-KR" sz="1000" dirty="0"/>
          </a:p>
          <a:p>
            <a:r>
              <a:rPr lang="ko-KR" altLang="en-US" sz="1000" dirty="0"/>
              <a:t>파일저장소에 파일삭제가 안되더라도 사용자가 눈으로 볼 수 있는 게시글 데이터를 </a:t>
            </a:r>
            <a:r>
              <a:rPr lang="en-US" altLang="ko-KR" sz="1000" dirty="0"/>
              <a:t>DB</a:t>
            </a:r>
            <a:r>
              <a:rPr lang="ko-KR" altLang="en-US" sz="1000" dirty="0"/>
              <a:t>에서 먼저 지우고 파일 삭제 처리하게 만들었습니다</a:t>
            </a:r>
            <a:endParaRPr lang="en-US" altLang="ko-KR" sz="1000" dirty="0"/>
          </a:p>
        </p:txBody>
      </p:sp>
    </p:spTree>
    <p:extLst>
      <p:ext uri="{BB962C8B-B14F-4D97-AF65-F5344CB8AC3E}">
        <p14:creationId xmlns:p14="http://schemas.microsoft.com/office/powerpoint/2010/main" val="14544081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7192</TotalTime>
  <Words>1801</Words>
  <Application>Microsoft Office PowerPoint</Application>
  <PresentationFormat>와이드스크린</PresentationFormat>
  <Paragraphs>658</Paragraphs>
  <Slides>25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25</vt:i4>
      </vt:variant>
    </vt:vector>
  </HeadingPairs>
  <TitlesOfParts>
    <vt:vector size="31" baseType="lpstr">
      <vt:lpstr>Rix모던고딕 B</vt:lpstr>
      <vt:lpstr>Rix모던고딕 L</vt:lpstr>
      <vt:lpstr>맑은 고딕</vt:lpstr>
      <vt:lpstr>Arial</vt:lpstr>
      <vt:lpstr>Consolas</vt:lpstr>
      <vt:lpstr>Office 테마</vt:lpstr>
      <vt:lpstr>김수진</vt:lpstr>
      <vt:lpstr>PPT 개요</vt:lpstr>
      <vt:lpstr>DB 설계</vt:lpstr>
      <vt:lpstr>DB 설계</vt:lpstr>
      <vt:lpstr>게시글 조회 process</vt:lpstr>
      <vt:lpstr>게시글 조회 process</vt:lpstr>
      <vt:lpstr>게시글 등록 process</vt:lpstr>
      <vt:lpstr>게시글 수정 process</vt:lpstr>
      <vt:lpstr>게시글 삭제 process</vt:lpstr>
      <vt:lpstr>파일 다운로드 process</vt:lpstr>
      <vt:lpstr>PowerPoint 프레젠테이션</vt:lpstr>
      <vt:lpstr>PowerPoint 프레젠테이션</vt:lpstr>
      <vt:lpstr>PowerPoint 프레젠테이션</vt:lpstr>
      <vt:lpstr>코드 리뷰 수정</vt:lpstr>
      <vt:lpstr>코드 리뷰 수정</vt:lpstr>
      <vt:lpstr>코드 리뷰 수정</vt:lpstr>
      <vt:lpstr>코드 리뷰 수정</vt:lpstr>
      <vt:lpstr>코드 리뷰 수정</vt:lpstr>
      <vt:lpstr>코드 리뷰 수정</vt:lpstr>
      <vt:lpstr>코드 리뷰 수정</vt:lpstr>
      <vt:lpstr>DB 설계</vt:lpstr>
      <vt:lpstr>유저 조회 process</vt:lpstr>
      <vt:lpstr>유저 등록 process</vt:lpstr>
      <vt:lpstr>유저 수정 process</vt:lpstr>
      <vt:lpstr>유저 삭제 process</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232</cp:revision>
  <cp:lastPrinted>2019-05-29T05:54:36Z</cp:lastPrinted>
  <dcterms:created xsi:type="dcterms:W3CDTF">2019-03-11T07:43:12Z</dcterms:created>
  <dcterms:modified xsi:type="dcterms:W3CDTF">2024-08-28T03:14:17Z</dcterms:modified>
</cp:coreProperties>
</file>