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76" r:id="rId3"/>
    <p:sldId id="305" r:id="rId4"/>
    <p:sldId id="316" r:id="rId5"/>
    <p:sldId id="333" r:id="rId6"/>
    <p:sldId id="281" r:id="rId7"/>
    <p:sldId id="338" r:id="rId8"/>
    <p:sldId id="323" r:id="rId9"/>
    <p:sldId id="334" r:id="rId10"/>
    <p:sldId id="336" r:id="rId11"/>
    <p:sldId id="324" r:id="rId12"/>
    <p:sldId id="337" r:id="rId13"/>
    <p:sldId id="307" r:id="rId14"/>
    <p:sldId id="329" r:id="rId15"/>
    <p:sldId id="318" r:id="rId16"/>
    <p:sldId id="319" r:id="rId17"/>
    <p:sldId id="320" r:id="rId18"/>
    <p:sldId id="321" r:id="rId19"/>
    <p:sldId id="325" r:id="rId20"/>
    <p:sldId id="327" r:id="rId21"/>
    <p:sldId id="326" r:id="rId22"/>
    <p:sldId id="328" r:id="rId23"/>
    <p:sldId id="330" r:id="rId24"/>
    <p:sldId id="331" r:id="rId2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33"/>
            <p14:sldId id="281"/>
            <p14:sldId id="338"/>
            <p14:sldId id="323"/>
            <p14:sldId id="334"/>
            <p14:sldId id="336"/>
            <p14:sldId id="324"/>
            <p14:sldId id="337"/>
            <p14:sldId id="307"/>
            <p14:sldId id="329"/>
            <p14:sldId id="318"/>
            <p14:sldId id="319"/>
            <p14:sldId id="320"/>
            <p14:sldId id="321"/>
            <p14:sldId id="325"/>
            <p14:sldId id="327"/>
            <p14:sldId id="326"/>
            <p14:sldId id="328"/>
            <p14:sldId id="330"/>
            <p14:sldId id="3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0" d="100"/>
          <a:sy n="110"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a:t>
            </a:r>
            <a:r>
              <a:rPr lang="en-US" altLang="ko-KR" sz="750" err="1">
                <a:solidFill>
                  <a:schemeClr val="tx1"/>
                </a:solidFill>
                <a:latin typeface="+mn-ea"/>
              </a:rPr>
              <a:t>UserInfo</a:t>
            </a:r>
            <a:r>
              <a:rPr lang="en-US" altLang="ko-KR" sz="750">
                <a:solidFill>
                  <a:schemeClr val="tx1"/>
                </a:solidFill>
                <a:latin typeface="+mn-ea"/>
              </a:rPr>
              <a:t> </a:t>
            </a:r>
            <a:r>
              <a:rPr lang="ko-KR" altLang="en-US" sz="750">
                <a:solidFill>
                  <a:schemeClr val="tx1"/>
                </a:solidFill>
                <a:latin typeface="+mn-ea"/>
              </a:rPr>
              <a:t>세션이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endCxn id="244" idx="0"/>
          </p:cNvCxnSpPr>
          <p:nvPr/>
        </p:nvCxnSpPr>
        <p:spPr>
          <a:xfrm flipH="1">
            <a:off x="4455516" y="2294094"/>
            <a:ext cx="3807" cy="27442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9139179" y="4548226"/>
            <a:ext cx="1158096"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저장</a:t>
            </a:r>
            <a:r>
              <a:rPr lang="en-US" altLang="ko-KR" sz="900">
                <a:solidFill>
                  <a:schemeClr val="tx1"/>
                </a:solidFill>
              </a:rPr>
              <a:t>, </a:t>
            </a:r>
            <a:r>
              <a:rPr lang="ko-KR" altLang="en-US" sz="900">
                <a:solidFill>
                  <a:schemeClr val="tx1"/>
                </a:solidFill>
              </a:rPr>
              <a:t>삭제</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92780" y="3908015"/>
            <a:ext cx="1245427" cy="80971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5730819" y="4178890"/>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수정</a:t>
            </a:r>
            <a:r>
              <a:rPr lang="en-US" altLang="ko-KR" sz="900">
                <a:latin typeface="+mn-ea"/>
              </a:rPr>
              <a:t>, </a:t>
            </a:r>
            <a:r>
              <a:rPr lang="ko-KR" altLang="en-US" sz="900">
                <a:latin typeface="+mn-ea"/>
              </a:rPr>
              <a:t>파일수정</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83999" y="5247818"/>
            <a:ext cx="1245427" cy="79379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83999" y="549577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703998" y="524955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688502" y="557136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a:t>
            </a:r>
            <a:r>
              <a:rPr lang="en-US" altLang="ko-KR" sz="900">
                <a:latin typeface="+mn-ea"/>
              </a:rPr>
              <a:t>update</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en-US" altLang="ko-KR" sz="900">
                <a:solidFill>
                  <a:schemeClr val="tx1"/>
                </a:solidFill>
              </a:rPr>
              <a:t>update</a:t>
            </a:r>
            <a:endParaRPr lang="ko-KR" altLang="en-US" sz="900">
              <a:solidFill>
                <a:schemeClr val="tx1"/>
              </a:solidFill>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5" name="순서도: 판단 4">
            <a:extLst>
              <a:ext uri="{FF2B5EF4-FFF2-40B4-BE49-F238E27FC236}">
                <a16:creationId xmlns:a16="http://schemas.microsoft.com/office/drawing/2014/main" id="{B2EDF0E5-044B-E6EB-CAC9-E47DB38DA58A}"/>
              </a:ext>
            </a:extLst>
          </p:cNvPr>
          <p:cNvSpPr/>
          <p:nvPr/>
        </p:nvSpPr>
        <p:spPr>
          <a:xfrm>
            <a:off x="3662951" y="346499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ko-KR" altLang="en-US" sz="750">
                <a:solidFill>
                  <a:schemeClr val="tx1"/>
                </a:solidFill>
                <a:latin typeface="+mn-ea"/>
              </a:rPr>
              <a:t>이하</a:t>
            </a:r>
            <a:endParaRPr lang="en-US" altLang="ko-KR" sz="750">
              <a:solidFill>
                <a:schemeClr val="tx1"/>
              </a:solidFill>
              <a:latin typeface="+mn-ea"/>
            </a:endParaRP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 name="연결선: 꺾임 13">
            <a:extLst>
              <a:ext uri="{FF2B5EF4-FFF2-40B4-BE49-F238E27FC236}">
                <a16:creationId xmlns:a16="http://schemas.microsoft.com/office/drawing/2014/main" id="{EE928474-E1D2-120F-28A7-86E269414E53}"/>
              </a:ext>
            </a:extLst>
          </p:cNvPr>
          <p:cNvCxnSpPr>
            <a:cxnSpLocks/>
          </p:cNvCxnSpPr>
          <p:nvPr/>
        </p:nvCxnSpPr>
        <p:spPr>
          <a:xfrm rot="10800000" flipH="1">
            <a:off x="3662951" y="2090118"/>
            <a:ext cx="166591" cy="1988927"/>
          </a:xfrm>
          <a:prstGeom prst="bentConnector3">
            <a:avLst>
              <a:gd name="adj1" fmla="val -7972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연결선: 꺾임 32">
            <a:extLst>
              <a:ext uri="{FF2B5EF4-FFF2-40B4-BE49-F238E27FC236}">
                <a16:creationId xmlns:a16="http://schemas.microsoft.com/office/drawing/2014/main" id="{2F823C2B-BE84-0F27-7321-35FFCFC10B50}"/>
              </a:ext>
            </a:extLst>
          </p:cNvPr>
          <p:cNvCxnSpPr>
            <a:cxnSpLocks/>
            <a:stCxn id="5" idx="3"/>
            <a:endCxn id="87" idx="1"/>
          </p:cNvCxnSpPr>
          <p:nvPr/>
        </p:nvCxnSpPr>
        <p:spPr>
          <a:xfrm flipV="1">
            <a:off x="5255695" y="3176304"/>
            <a:ext cx="434710" cy="902741"/>
          </a:xfrm>
          <a:prstGeom prst="bentConnector3">
            <a:avLst>
              <a:gd name="adj1" fmla="val 6402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050A63-E91C-A726-7A2B-2AC6EE2E1F52}"/>
              </a:ext>
            </a:extLst>
          </p:cNvPr>
          <p:cNvCxnSpPr>
            <a:cxnSpLocks/>
            <a:stCxn id="134" idx="3"/>
            <a:endCxn id="79" idx="1"/>
          </p:cNvCxnSpPr>
          <p:nvPr/>
        </p:nvCxnSpPr>
        <p:spPr>
          <a:xfrm>
            <a:off x="8724936" y="4717729"/>
            <a:ext cx="414243" cy="8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id="{2310232F-A452-8524-1ED2-DE8DAD27D0A8}"/>
              </a:ext>
            </a:extLst>
          </p:cNvPr>
          <p:cNvCxnSpPr>
            <a:cxnSpLocks/>
            <a:stCxn id="3" idx="0"/>
          </p:cNvCxnSpPr>
          <p:nvPr/>
        </p:nvCxnSpPr>
        <p:spPr>
          <a:xfrm rot="16200000" flipV="1">
            <a:off x="7401964" y="2494798"/>
            <a:ext cx="61794" cy="99893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id="{342EB8EE-E60F-BD98-DA33-FAE34DFF31CA}"/>
              </a:ext>
            </a:extLst>
          </p:cNvPr>
          <p:cNvCxnSpPr>
            <a:cxnSpLocks/>
            <a:endCxn id="156" idx="0"/>
          </p:cNvCxnSpPr>
          <p:nvPr/>
        </p:nvCxnSpPr>
        <p:spPr>
          <a:xfrm>
            <a:off x="7922568" y="2957666"/>
            <a:ext cx="1802771" cy="995263"/>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id="{001A52AF-2508-C252-0905-5C08F6C8239E}"/>
              </a:ext>
            </a:extLst>
          </p:cNvPr>
          <p:cNvCxnSpPr>
            <a:cxnSpLocks/>
            <a:stCxn id="89" idx="3"/>
            <a:endCxn id="175" idx="3"/>
          </p:cNvCxnSpPr>
          <p:nvPr/>
        </p:nvCxnSpPr>
        <p:spPr>
          <a:xfrm flipH="1" flipV="1">
            <a:off x="6849861" y="1629789"/>
            <a:ext cx="83533" cy="1222467"/>
          </a:xfrm>
          <a:prstGeom prst="bentConnector3">
            <a:avLst>
              <a:gd name="adj1" fmla="val -27366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4" name="순서도: 판단 133">
            <a:extLst>
              <a:ext uri="{FF2B5EF4-FFF2-40B4-BE49-F238E27FC236}">
                <a16:creationId xmlns:a16="http://schemas.microsoft.com/office/drawing/2014/main" id="{01319E75-E150-47A1-9CE7-CB3D6784ED49}"/>
              </a:ext>
            </a:extLst>
          </p:cNvPr>
          <p:cNvSpPr/>
          <p:nvPr/>
        </p:nvSpPr>
        <p:spPr>
          <a:xfrm>
            <a:off x="7132192" y="4103680"/>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ko-KR" altLang="en-US" sz="750">
                <a:solidFill>
                  <a:schemeClr val="tx1"/>
                </a:solidFill>
                <a:latin typeface="+mn-ea"/>
              </a:rPr>
              <a:t>이하</a:t>
            </a:r>
            <a:endParaRPr lang="en-US" altLang="ko-KR" sz="750">
              <a:solidFill>
                <a:schemeClr val="tx1"/>
              </a:solidFill>
              <a:latin typeface="+mn-ea"/>
            </a:endParaRP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8" name="연결선: 꺾임 147">
            <a:extLst>
              <a:ext uri="{FF2B5EF4-FFF2-40B4-BE49-F238E27FC236}">
                <a16:creationId xmlns:a16="http://schemas.microsoft.com/office/drawing/2014/main" id="{1D7B7A79-AC4D-5C8C-4955-2D85CCB24B71}"/>
              </a:ext>
            </a:extLst>
          </p:cNvPr>
          <p:cNvCxnSpPr>
            <a:cxnSpLocks/>
            <a:stCxn id="134" idx="1"/>
            <a:endCxn id="110" idx="3"/>
          </p:cNvCxnSpPr>
          <p:nvPr/>
        </p:nvCxnSpPr>
        <p:spPr>
          <a:xfrm rot="10800000" flipV="1">
            <a:off x="6926988" y="4717728"/>
            <a:ext cx="205204" cy="65493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4254B9E4-62B3-9E2F-447E-BEFAF000793A}"/>
              </a:ext>
            </a:extLst>
          </p:cNvPr>
          <p:cNvCxnSpPr>
            <a:cxnSpLocks/>
          </p:cNvCxnSpPr>
          <p:nvPr/>
        </p:nvCxnSpPr>
        <p:spPr>
          <a:xfrm flipV="1">
            <a:off x="6660299" y="4725997"/>
            <a:ext cx="0" cy="5218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4AA3827A-95A1-5416-046B-7E9DFDA652A5}"/>
              </a:ext>
            </a:extLst>
          </p:cNvPr>
          <p:cNvCxnSpPr>
            <a:cxnSpLocks/>
            <a:endCxn id="121" idx="1"/>
          </p:cNvCxnSpPr>
          <p:nvPr/>
        </p:nvCxnSpPr>
        <p:spPr>
          <a:xfrm>
            <a:off x="6946987" y="5930025"/>
            <a:ext cx="2297375" cy="53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id="{50CE2FA6-8F5C-E0D6-75A6-703F886B85BA}"/>
              </a:ext>
            </a:extLst>
          </p:cNvPr>
          <p:cNvCxnSpPr>
            <a:cxnSpLocks/>
            <a:stCxn id="139" idx="1"/>
            <a:endCxn id="114" idx="3"/>
          </p:cNvCxnSpPr>
          <p:nvPr/>
        </p:nvCxnSpPr>
        <p:spPr>
          <a:xfrm rot="10800000" flipV="1">
            <a:off x="6911493" y="5364456"/>
            <a:ext cx="2415465" cy="377721"/>
          </a:xfrm>
          <a:prstGeom prst="bentConnector3">
            <a:avLst>
              <a:gd name="adj1" fmla="val 3197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3" name="직선 화살표 연결선 202">
            <a:extLst>
              <a:ext uri="{FF2B5EF4-FFF2-40B4-BE49-F238E27FC236}">
                <a16:creationId xmlns:a16="http://schemas.microsoft.com/office/drawing/2014/main" id="{D22C271E-C18B-7F7E-E248-8F78F6638D66}"/>
              </a:ext>
            </a:extLst>
          </p:cNvPr>
          <p:cNvCxnSpPr>
            <a:cxnSpLocks/>
          </p:cNvCxnSpPr>
          <p:nvPr/>
        </p:nvCxnSpPr>
        <p:spPr>
          <a:xfrm flipV="1">
            <a:off x="10296499" y="4701152"/>
            <a:ext cx="366338" cy="2858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id="{C3B52A28-C57E-A047-379C-2DC1E54755E0}"/>
              </a:ext>
            </a:extLst>
          </p:cNvPr>
          <p:cNvCxnSpPr>
            <a:cxnSpLocks/>
          </p:cNvCxnSpPr>
          <p:nvPr/>
        </p:nvCxnSpPr>
        <p:spPr>
          <a:xfrm rot="16200000" flipH="1">
            <a:off x="8203749" y="3582891"/>
            <a:ext cx="2210401" cy="971352"/>
          </a:xfrm>
          <a:prstGeom prst="bentConnector3">
            <a:avLst>
              <a:gd name="adj1" fmla="val 9176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6846CDBC-264E-1B03-8B25-EE50FE08EA95}"/>
              </a:ext>
            </a:extLst>
          </p:cNvPr>
          <p:cNvSpPr txBox="1"/>
          <p:nvPr/>
        </p:nvSpPr>
        <p:spPr>
          <a:xfrm>
            <a:off x="6968496" y="4533292"/>
            <a:ext cx="242374" cy="215444"/>
          </a:xfrm>
          <a:prstGeom prst="rect">
            <a:avLst/>
          </a:prstGeom>
          <a:noFill/>
        </p:spPr>
        <p:txBody>
          <a:bodyPr wrap="none" rtlCol="0">
            <a:spAutoFit/>
          </a:bodyPr>
          <a:lstStyle/>
          <a:p>
            <a:r>
              <a:rPr lang="en-US" altLang="ko-KR" sz="800"/>
              <a:t>Y</a:t>
            </a:r>
            <a:endParaRPr lang="ko-KR" altLang="en-US" sz="800"/>
          </a:p>
        </p:txBody>
      </p:sp>
      <p:sp>
        <p:nvSpPr>
          <p:cNvPr id="217" name="TextBox 216">
            <a:extLst>
              <a:ext uri="{FF2B5EF4-FFF2-40B4-BE49-F238E27FC236}">
                <a16:creationId xmlns:a16="http://schemas.microsoft.com/office/drawing/2014/main" id="{E15D01A1-CBF6-96A2-5925-FFD9556B7231}"/>
              </a:ext>
            </a:extLst>
          </p:cNvPr>
          <p:cNvSpPr txBox="1"/>
          <p:nvPr/>
        </p:nvSpPr>
        <p:spPr>
          <a:xfrm>
            <a:off x="8878764" y="4514294"/>
            <a:ext cx="242374" cy="215444"/>
          </a:xfrm>
          <a:prstGeom prst="rect">
            <a:avLst/>
          </a:prstGeom>
          <a:noFill/>
        </p:spPr>
        <p:txBody>
          <a:bodyPr wrap="none" rtlCol="0">
            <a:spAutoFit/>
          </a:bodyPr>
          <a:lstStyle/>
          <a:p>
            <a:r>
              <a:rPr lang="en-US" altLang="ko-KR" sz="800"/>
              <a:t>Y</a:t>
            </a:r>
            <a:endParaRPr lang="ko-KR" altLang="en-US" sz="800"/>
          </a:p>
        </p:txBody>
      </p:sp>
      <p:sp>
        <p:nvSpPr>
          <p:cNvPr id="218" name="TextBox 217">
            <a:extLst>
              <a:ext uri="{FF2B5EF4-FFF2-40B4-BE49-F238E27FC236}">
                <a16:creationId xmlns:a16="http://schemas.microsoft.com/office/drawing/2014/main" id="{054EA7EE-CD23-2065-F848-B7BB40799AD6}"/>
              </a:ext>
            </a:extLst>
          </p:cNvPr>
          <p:cNvSpPr txBox="1"/>
          <p:nvPr/>
        </p:nvSpPr>
        <p:spPr>
          <a:xfrm>
            <a:off x="9713059" y="3767049"/>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id="{73F4307F-3671-11CB-3128-760074BC4353}"/>
              </a:ext>
            </a:extLst>
          </p:cNvPr>
          <p:cNvSpPr txBox="1"/>
          <p:nvPr/>
        </p:nvSpPr>
        <p:spPr>
          <a:xfrm>
            <a:off x="7966383" y="3760546"/>
            <a:ext cx="389850" cy="215444"/>
          </a:xfrm>
          <a:prstGeom prst="rect">
            <a:avLst/>
          </a:prstGeom>
          <a:noFill/>
        </p:spPr>
        <p:txBody>
          <a:bodyPr wrap="none" rtlCol="0">
            <a:spAutoFit/>
          </a:bodyPr>
          <a:lstStyle/>
          <a:p>
            <a:r>
              <a:rPr lang="ko-KR" altLang="en-US" sz="800"/>
              <a:t>같음</a:t>
            </a:r>
          </a:p>
        </p:txBody>
      </p:sp>
      <p:sp>
        <p:nvSpPr>
          <p:cNvPr id="222" name="TextBox 221">
            <a:extLst>
              <a:ext uri="{FF2B5EF4-FFF2-40B4-BE49-F238E27FC236}">
                <a16:creationId xmlns:a16="http://schemas.microsoft.com/office/drawing/2014/main" id="{5142A877-BF2D-9BAF-2B77-2732AD5713C9}"/>
              </a:ext>
            </a:extLst>
          </p:cNvPr>
          <p:cNvSpPr txBox="1"/>
          <p:nvPr/>
        </p:nvSpPr>
        <p:spPr>
          <a:xfrm>
            <a:off x="9067907" y="3930615"/>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id="{3DD8B8E1-2889-A170-B3C0-C5A019D2265C}"/>
              </a:ext>
            </a:extLst>
          </p:cNvPr>
          <p:cNvSpPr txBox="1"/>
          <p:nvPr/>
        </p:nvSpPr>
        <p:spPr>
          <a:xfrm>
            <a:off x="9112755" y="5132673"/>
            <a:ext cx="263214" cy="215444"/>
          </a:xfrm>
          <a:prstGeom prst="rect">
            <a:avLst/>
          </a:prstGeom>
          <a:noFill/>
        </p:spPr>
        <p:txBody>
          <a:bodyPr wrap="none" rtlCol="0">
            <a:spAutoFit/>
          </a:bodyPr>
          <a:lstStyle/>
          <a:p>
            <a:r>
              <a:rPr lang="en-US" altLang="ko-KR" sz="800"/>
              <a:t>N</a:t>
            </a:r>
            <a:endParaRPr lang="ko-KR" altLang="en-US" sz="800"/>
          </a:p>
        </p:txBody>
      </p:sp>
      <p:sp>
        <p:nvSpPr>
          <p:cNvPr id="3" name="순서도: 판단 2">
            <a:extLst>
              <a:ext uri="{FF2B5EF4-FFF2-40B4-BE49-F238E27FC236}">
                <a16:creationId xmlns:a16="http://schemas.microsoft.com/office/drawing/2014/main" id="{19F07617-741C-3BAB-ADE8-9046E47E9F65}"/>
              </a:ext>
            </a:extLst>
          </p:cNvPr>
          <p:cNvSpPr/>
          <p:nvPr/>
        </p:nvSpPr>
        <p:spPr>
          <a:xfrm>
            <a:off x="7238896" y="3025162"/>
            <a:ext cx="1386864" cy="83025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 저장된 </a:t>
            </a:r>
            <a:r>
              <a:rPr lang="en-US" altLang="ko-KR" sz="750">
                <a:solidFill>
                  <a:schemeClr val="tx1"/>
                </a:solidFill>
                <a:latin typeface="+mn-ea"/>
              </a:rPr>
              <a:t>UserID, </a:t>
            </a:r>
            <a:r>
              <a:rPr lang="ko-KR" altLang="en-US" sz="750">
                <a:solidFill>
                  <a:schemeClr val="tx1"/>
                </a:solidFill>
                <a:latin typeface="+mn-ea"/>
              </a:rPr>
              <a:t>게시글 </a:t>
            </a:r>
            <a:r>
              <a:rPr lang="en-US" altLang="ko-KR" sz="750">
                <a:solidFill>
                  <a:schemeClr val="tx1"/>
                </a:solidFill>
                <a:latin typeface="+mn-ea"/>
              </a:rPr>
              <a:t>UserID</a:t>
            </a:r>
            <a:r>
              <a:rPr lang="ko-KR" altLang="en-US" sz="750">
                <a:solidFill>
                  <a:schemeClr val="tx1"/>
                </a:solidFill>
                <a:latin typeface="+mn-ea"/>
              </a:rPr>
              <a:t> </a:t>
            </a:r>
            <a:endParaRPr lang="en-US" altLang="ko-KR" sz="750">
              <a:solidFill>
                <a:schemeClr val="tx1"/>
              </a:solidFill>
              <a:latin typeface="+mn-ea"/>
            </a:endParaRPr>
          </a:p>
          <a:p>
            <a:pPr algn="ctr">
              <a:lnSpc>
                <a:spcPct val="90000"/>
              </a:lnSpc>
            </a:pPr>
            <a:r>
              <a:rPr lang="ko-KR" altLang="en-US" sz="750">
                <a:solidFill>
                  <a:schemeClr val="tx1"/>
                </a:solidFill>
                <a:latin typeface="+mn-ea"/>
              </a:rPr>
              <a:t>비교</a:t>
            </a:r>
          </a:p>
        </p:txBody>
      </p:sp>
      <p:cxnSp>
        <p:nvCxnSpPr>
          <p:cNvPr id="8" name="연결선: 꺾임 7">
            <a:extLst>
              <a:ext uri="{FF2B5EF4-FFF2-40B4-BE49-F238E27FC236}">
                <a16:creationId xmlns:a16="http://schemas.microsoft.com/office/drawing/2014/main" id="{AA8DA62A-DE64-0FA8-2F67-E39E5D71A1A2}"/>
              </a:ext>
            </a:extLst>
          </p:cNvPr>
          <p:cNvCxnSpPr>
            <a:cxnSpLocks/>
            <a:stCxn id="104" idx="3"/>
            <a:endCxn id="3" idx="1"/>
          </p:cNvCxnSpPr>
          <p:nvPr/>
        </p:nvCxnSpPr>
        <p:spPr>
          <a:xfrm flipV="1">
            <a:off x="6935769" y="3440292"/>
            <a:ext cx="303127" cy="592569"/>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직선 화살표 연결선 14">
            <a:extLst>
              <a:ext uri="{FF2B5EF4-FFF2-40B4-BE49-F238E27FC236}">
                <a16:creationId xmlns:a16="http://schemas.microsoft.com/office/drawing/2014/main" id="{73950614-D2D0-B93A-AEE1-B9DB5EF7B83D}"/>
              </a:ext>
            </a:extLst>
          </p:cNvPr>
          <p:cNvCxnSpPr>
            <a:cxnSpLocks/>
            <a:stCxn id="3" idx="2"/>
            <a:endCxn id="134" idx="0"/>
          </p:cNvCxnSpPr>
          <p:nvPr/>
        </p:nvCxnSpPr>
        <p:spPr>
          <a:xfrm flipH="1">
            <a:off x="7928564" y="3855421"/>
            <a:ext cx="3764" cy="2482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DCBB1E8-4D8A-4E31-F8DD-F1EA2488DF10}"/>
              </a:ext>
            </a:extLst>
          </p:cNvPr>
          <p:cNvSpPr txBox="1"/>
          <p:nvPr/>
        </p:nvSpPr>
        <p:spPr>
          <a:xfrm>
            <a:off x="8015830" y="2940665"/>
            <a:ext cx="389850" cy="215444"/>
          </a:xfrm>
          <a:prstGeom prst="rect">
            <a:avLst/>
          </a:prstGeom>
          <a:noFill/>
        </p:spPr>
        <p:txBody>
          <a:bodyPr wrap="none" rtlCol="0">
            <a:spAutoFit/>
          </a:bodyPr>
          <a:lstStyle/>
          <a:p>
            <a:r>
              <a:rPr lang="ko-KR" altLang="en-US" sz="800"/>
              <a:t>다름</a:t>
            </a:r>
          </a:p>
        </p:txBody>
      </p:sp>
      <p:cxnSp>
        <p:nvCxnSpPr>
          <p:cNvPr id="227" name="연결선: 꺾임 226">
            <a:extLst>
              <a:ext uri="{FF2B5EF4-FFF2-40B4-BE49-F238E27FC236}">
                <a16:creationId xmlns:a16="http://schemas.microsoft.com/office/drawing/2014/main" id="{5B9D5000-54C0-E156-5D7D-888AB34409C0}"/>
              </a:ext>
            </a:extLst>
          </p:cNvPr>
          <p:cNvCxnSpPr>
            <a:cxnSpLocks/>
          </p:cNvCxnSpPr>
          <p:nvPr/>
        </p:nvCxnSpPr>
        <p:spPr>
          <a:xfrm rot="10800000" flipV="1">
            <a:off x="6958206" y="3965016"/>
            <a:ext cx="1320838" cy="20431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3" name="연결선: 꺾임 232">
            <a:extLst>
              <a:ext uri="{FF2B5EF4-FFF2-40B4-BE49-F238E27FC236}">
                <a16:creationId xmlns:a16="http://schemas.microsoft.com/office/drawing/2014/main" id="{F78410C5-8222-0C9C-3291-9441799393A4}"/>
              </a:ext>
            </a:extLst>
          </p:cNvPr>
          <p:cNvCxnSpPr>
            <a:cxnSpLocks/>
            <a:endCxn id="156" idx="1"/>
          </p:cNvCxnSpPr>
          <p:nvPr/>
        </p:nvCxnSpPr>
        <p:spPr>
          <a:xfrm>
            <a:off x="8276833" y="3965016"/>
            <a:ext cx="987219" cy="179892"/>
          </a:xfrm>
          <a:prstGeom prst="bentConnector3">
            <a:avLst>
              <a:gd name="adj1" fmla="val 31475"/>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4" name="사각형: 둥근 모서리 243">
            <a:extLst>
              <a:ext uri="{FF2B5EF4-FFF2-40B4-BE49-F238E27FC236}">
                <a16:creationId xmlns:a16="http://schemas.microsoft.com/office/drawing/2014/main" id="{E8F39FA0-EE46-3B7D-DB5E-B03893A2E95F}"/>
              </a:ext>
            </a:extLst>
          </p:cNvPr>
          <p:cNvSpPr/>
          <p:nvPr/>
        </p:nvSpPr>
        <p:spPr>
          <a:xfrm>
            <a:off x="3866033" y="2568520"/>
            <a:ext cx="1178966" cy="680143"/>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수정 요청</a:t>
            </a:r>
          </a:p>
        </p:txBody>
      </p:sp>
      <p:cxnSp>
        <p:nvCxnSpPr>
          <p:cNvPr id="245" name="직선 화살표 연결선 244">
            <a:extLst>
              <a:ext uri="{FF2B5EF4-FFF2-40B4-BE49-F238E27FC236}">
                <a16:creationId xmlns:a16="http://schemas.microsoft.com/office/drawing/2014/main" id="{918AFD40-B5D8-6C0A-976D-2C5F59B6A030}"/>
              </a:ext>
            </a:extLst>
          </p:cNvPr>
          <p:cNvCxnSpPr>
            <a:cxnSpLocks/>
            <a:stCxn id="244" idx="2"/>
            <a:endCxn id="5" idx="0"/>
          </p:cNvCxnSpPr>
          <p:nvPr/>
        </p:nvCxnSpPr>
        <p:spPr>
          <a:xfrm>
            <a:off x="4455516" y="3248663"/>
            <a:ext cx="3807" cy="21633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5" name="TextBox 254">
            <a:extLst>
              <a:ext uri="{FF2B5EF4-FFF2-40B4-BE49-F238E27FC236}">
                <a16:creationId xmlns:a16="http://schemas.microsoft.com/office/drawing/2014/main" id="{85E2A079-6E25-AABF-7F7D-B7B0DBC701F6}"/>
              </a:ext>
            </a:extLst>
          </p:cNvPr>
          <p:cNvSpPr txBox="1"/>
          <p:nvPr/>
        </p:nvSpPr>
        <p:spPr>
          <a:xfrm>
            <a:off x="9736784" y="4981030"/>
            <a:ext cx="242374" cy="215444"/>
          </a:xfrm>
          <a:prstGeom prst="rect">
            <a:avLst/>
          </a:prstGeom>
          <a:noFill/>
        </p:spPr>
        <p:txBody>
          <a:bodyPr wrap="none" rtlCol="0">
            <a:spAutoFit/>
          </a:bodyPr>
          <a:lstStyle/>
          <a:p>
            <a:r>
              <a:rPr lang="en-US" altLang="ko-KR" sz="800"/>
              <a:t>Y</a:t>
            </a:r>
            <a:endParaRPr lang="ko-KR" altLang="en-US" sz="800"/>
          </a:p>
        </p:txBody>
      </p:sp>
      <p:cxnSp>
        <p:nvCxnSpPr>
          <p:cNvPr id="37" name="연결선: 꺾임 36">
            <a:extLst>
              <a:ext uri="{FF2B5EF4-FFF2-40B4-BE49-F238E27FC236}">
                <a16:creationId xmlns:a16="http://schemas.microsoft.com/office/drawing/2014/main" id="{53F9A009-B0B5-AB55-A4AE-95012EEAB00F}"/>
              </a:ext>
            </a:extLst>
          </p:cNvPr>
          <p:cNvCxnSpPr>
            <a:cxnSpLocks/>
            <a:stCxn id="134" idx="2"/>
          </p:cNvCxnSpPr>
          <p:nvPr/>
        </p:nvCxnSpPr>
        <p:spPr>
          <a:xfrm rot="5400000" flipH="1" flipV="1">
            <a:off x="8209580" y="4718084"/>
            <a:ext cx="332677" cy="894710"/>
          </a:xfrm>
          <a:prstGeom prst="bentConnector4">
            <a:avLst>
              <a:gd name="adj1" fmla="val -47773"/>
              <a:gd name="adj2" fmla="val 6433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D75D29D-BAB7-4F18-C75D-9C1A8A50AD7B}"/>
              </a:ext>
            </a:extLst>
          </p:cNvPr>
          <p:cNvSpPr txBox="1"/>
          <p:nvPr/>
        </p:nvSpPr>
        <p:spPr>
          <a:xfrm>
            <a:off x="7906762" y="5294874"/>
            <a:ext cx="263214" cy="215444"/>
          </a:xfrm>
          <a:prstGeom prst="rect">
            <a:avLst/>
          </a:prstGeom>
          <a:noFill/>
        </p:spPr>
        <p:txBody>
          <a:bodyPr wrap="none" rtlCol="0">
            <a:spAutoFit/>
          </a:bodyPr>
          <a:lstStyle/>
          <a:p>
            <a:r>
              <a:rPr lang="en-US" altLang="ko-KR" sz="800"/>
              <a:t>N</a:t>
            </a:r>
            <a:endParaRPr lang="ko-KR" altLang="en-US" sz="800"/>
          </a:p>
        </p:txBody>
      </p:sp>
    </p:spTree>
    <p:extLst>
      <p:ext uri="{BB962C8B-B14F-4D97-AF65-F5344CB8AC3E}">
        <p14:creationId xmlns:p14="http://schemas.microsoft.com/office/powerpoint/2010/main" val="181932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a:t>
            </a:r>
            <a:r>
              <a:rPr lang="en-US" altLang="ko-KR" sz="750" err="1">
                <a:solidFill>
                  <a:schemeClr val="tx1"/>
                </a:solidFill>
                <a:latin typeface="+mn-ea"/>
              </a:rPr>
              <a:t>UserInfo</a:t>
            </a:r>
            <a:r>
              <a:rPr lang="en-US" altLang="ko-KR" sz="750">
                <a:solidFill>
                  <a:schemeClr val="tx1"/>
                </a:solidFill>
                <a:latin typeface="+mn-ea"/>
              </a:rPr>
              <a:t> </a:t>
            </a:r>
            <a:r>
              <a:rPr lang="ko-KR" altLang="en-US" sz="750">
                <a:solidFill>
                  <a:schemeClr val="tx1"/>
                </a:solidFill>
                <a:latin typeface="+mn-ea"/>
              </a:rPr>
              <a:t>세션이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flipH="1">
            <a:off x="4449178" y="2296052"/>
            <a:ext cx="3077" cy="2724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859695" y="2568520"/>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삭제 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9262174" y="447874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삭제</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92780" y="3908015"/>
            <a:ext cx="1245427" cy="7997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5720040" y="4204496"/>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삭제</a:t>
            </a:r>
            <a:r>
              <a:rPr lang="en-US" altLang="ko-KR" sz="900">
                <a:latin typeface="+mn-ea"/>
              </a:rPr>
              <a:t>, </a:t>
            </a:r>
            <a:r>
              <a:rPr lang="ko-KR" altLang="en-US" sz="900">
                <a:latin typeface="+mn-ea"/>
              </a:rPr>
              <a:t>파일삭제</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68644" y="5263513"/>
            <a:ext cx="1245427" cy="77853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68644" y="551146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88643" y="5265248"/>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673147" y="5587057"/>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삭제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ko-KR" altLang="en-US" sz="900">
                <a:solidFill>
                  <a:schemeClr val="tx1"/>
                </a:solidFill>
              </a:rPr>
              <a:t>삭제</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cxnSp>
        <p:nvCxnSpPr>
          <p:cNvPr id="33" name="연결선: 꺾임 32">
            <a:extLst>
              <a:ext uri="{FF2B5EF4-FFF2-40B4-BE49-F238E27FC236}">
                <a16:creationId xmlns:a16="http://schemas.microsoft.com/office/drawing/2014/main" id="{2F823C2B-BE84-0F27-7321-35FFCFC10B50}"/>
              </a:ext>
            </a:extLst>
          </p:cNvPr>
          <p:cNvCxnSpPr>
            <a:cxnSpLocks/>
            <a:stCxn id="30" idx="3"/>
            <a:endCxn id="87" idx="1"/>
          </p:cNvCxnSpPr>
          <p:nvPr/>
        </p:nvCxnSpPr>
        <p:spPr>
          <a:xfrm>
            <a:off x="5038661" y="2845349"/>
            <a:ext cx="651744" cy="3309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050A63-E91C-A726-7A2B-2AC6EE2E1F52}"/>
              </a:ext>
            </a:extLst>
          </p:cNvPr>
          <p:cNvCxnSpPr>
            <a:cxnSpLocks/>
            <a:stCxn id="4" idx="3"/>
            <a:endCxn id="79" idx="1"/>
          </p:cNvCxnSpPr>
          <p:nvPr/>
        </p:nvCxnSpPr>
        <p:spPr>
          <a:xfrm flipV="1">
            <a:off x="8621996" y="4656512"/>
            <a:ext cx="640178" cy="17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id="{2310232F-A452-8524-1ED2-DE8DAD27D0A8}"/>
              </a:ext>
            </a:extLst>
          </p:cNvPr>
          <p:cNvCxnSpPr>
            <a:cxnSpLocks/>
            <a:stCxn id="4" idx="0"/>
          </p:cNvCxnSpPr>
          <p:nvPr/>
        </p:nvCxnSpPr>
        <p:spPr>
          <a:xfrm rot="16200000" flipV="1">
            <a:off x="7004747" y="3319331"/>
            <a:ext cx="852464" cy="99517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id="{342EB8EE-E60F-BD98-DA33-FAE34DFF31CA}"/>
              </a:ext>
            </a:extLst>
          </p:cNvPr>
          <p:cNvCxnSpPr>
            <a:cxnSpLocks/>
            <a:endCxn id="156" idx="0"/>
          </p:cNvCxnSpPr>
          <p:nvPr/>
        </p:nvCxnSpPr>
        <p:spPr>
          <a:xfrm>
            <a:off x="7921328" y="3388357"/>
            <a:ext cx="1804011" cy="56457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id="{001A52AF-2508-C252-0905-5C08F6C8239E}"/>
              </a:ext>
            </a:extLst>
          </p:cNvPr>
          <p:cNvCxnSpPr>
            <a:cxnSpLocks/>
            <a:stCxn id="98" idx="3"/>
            <a:endCxn id="175" idx="3"/>
          </p:cNvCxnSpPr>
          <p:nvPr/>
        </p:nvCxnSpPr>
        <p:spPr>
          <a:xfrm flipH="1" flipV="1">
            <a:off x="6849861" y="1629789"/>
            <a:ext cx="101573" cy="1553162"/>
          </a:xfrm>
          <a:prstGeom prst="bentConnector3">
            <a:avLst>
              <a:gd name="adj1" fmla="val -22506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8" name="연결선: 꺾임 147">
            <a:extLst>
              <a:ext uri="{FF2B5EF4-FFF2-40B4-BE49-F238E27FC236}">
                <a16:creationId xmlns:a16="http://schemas.microsoft.com/office/drawing/2014/main" id="{1D7B7A79-AC4D-5C8C-4955-2D85CCB24B71}"/>
              </a:ext>
            </a:extLst>
          </p:cNvPr>
          <p:cNvCxnSpPr>
            <a:cxnSpLocks/>
            <a:stCxn id="4" idx="2"/>
          </p:cNvCxnSpPr>
          <p:nvPr/>
        </p:nvCxnSpPr>
        <p:spPr>
          <a:xfrm rot="5400000">
            <a:off x="7194480" y="4812325"/>
            <a:ext cx="473003" cy="99516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4254B9E4-62B3-9E2F-447E-BEFAF000793A}"/>
              </a:ext>
            </a:extLst>
          </p:cNvPr>
          <p:cNvCxnSpPr>
            <a:cxnSpLocks/>
          </p:cNvCxnSpPr>
          <p:nvPr/>
        </p:nvCxnSpPr>
        <p:spPr>
          <a:xfrm flipV="1">
            <a:off x="6328849" y="4693093"/>
            <a:ext cx="0" cy="5520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4AA3827A-95A1-5416-046B-7E9DFDA652A5}"/>
              </a:ext>
            </a:extLst>
          </p:cNvPr>
          <p:cNvCxnSpPr>
            <a:cxnSpLocks/>
            <a:endCxn id="121" idx="1"/>
          </p:cNvCxnSpPr>
          <p:nvPr/>
        </p:nvCxnSpPr>
        <p:spPr>
          <a:xfrm>
            <a:off x="6918574" y="5928256"/>
            <a:ext cx="2325788" cy="707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id="{50CE2FA6-8F5C-E0D6-75A6-703F886B85BA}"/>
              </a:ext>
            </a:extLst>
          </p:cNvPr>
          <p:cNvCxnSpPr>
            <a:cxnSpLocks/>
            <a:stCxn id="139" idx="1"/>
            <a:endCxn id="114" idx="3"/>
          </p:cNvCxnSpPr>
          <p:nvPr/>
        </p:nvCxnSpPr>
        <p:spPr>
          <a:xfrm rot="10800000" flipV="1">
            <a:off x="6896137" y="5364457"/>
            <a:ext cx="2430820" cy="393416"/>
          </a:xfrm>
          <a:prstGeom prst="bentConnector3">
            <a:avLst>
              <a:gd name="adj1" fmla="val 3244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연결선: 꺾임 196">
            <a:extLst>
              <a:ext uri="{FF2B5EF4-FFF2-40B4-BE49-F238E27FC236}">
                <a16:creationId xmlns:a16="http://schemas.microsoft.com/office/drawing/2014/main" id="{EA609892-54A7-0DEF-052C-3B32835DEC48}"/>
              </a:ext>
            </a:extLst>
          </p:cNvPr>
          <p:cNvCxnSpPr>
            <a:cxnSpLocks/>
            <a:stCxn id="156" idx="1"/>
            <a:endCxn id="104" idx="3"/>
          </p:cNvCxnSpPr>
          <p:nvPr/>
        </p:nvCxnSpPr>
        <p:spPr>
          <a:xfrm rot="10800000">
            <a:off x="6935770" y="4032862"/>
            <a:ext cx="2328283" cy="112047"/>
          </a:xfrm>
          <a:prstGeom prst="bentConnector3">
            <a:avLst>
              <a:gd name="adj1" fmla="val 3316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3" name="직선 화살표 연결선 202">
            <a:extLst>
              <a:ext uri="{FF2B5EF4-FFF2-40B4-BE49-F238E27FC236}">
                <a16:creationId xmlns:a16="http://schemas.microsoft.com/office/drawing/2014/main" id="{D22C271E-C18B-7F7E-E248-8F78F6638D66}"/>
              </a:ext>
            </a:extLst>
          </p:cNvPr>
          <p:cNvCxnSpPr>
            <a:cxnSpLocks/>
            <a:stCxn id="79" idx="3"/>
          </p:cNvCxnSpPr>
          <p:nvPr/>
        </p:nvCxnSpPr>
        <p:spPr>
          <a:xfrm>
            <a:off x="10314311" y="4656512"/>
            <a:ext cx="348526" cy="88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id="{C3B52A28-C57E-A047-379C-2DC1E54755E0}"/>
              </a:ext>
            </a:extLst>
          </p:cNvPr>
          <p:cNvCxnSpPr>
            <a:cxnSpLocks/>
            <a:endCxn id="139" idx="0"/>
          </p:cNvCxnSpPr>
          <p:nvPr/>
        </p:nvCxnSpPr>
        <p:spPr>
          <a:xfrm rot="16200000" flipH="1">
            <a:off x="8430970" y="3815204"/>
            <a:ext cx="1786942" cy="927606"/>
          </a:xfrm>
          <a:prstGeom prst="bentConnector3">
            <a:avLst>
              <a:gd name="adj1" fmla="val 9239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054EA7EE-CD23-2065-F848-B7BB40799AD6}"/>
              </a:ext>
            </a:extLst>
          </p:cNvPr>
          <p:cNvSpPr txBox="1"/>
          <p:nvPr/>
        </p:nvSpPr>
        <p:spPr>
          <a:xfrm>
            <a:off x="9763270" y="5005478"/>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id="{73F4307F-3671-11CB-3128-760074BC4353}"/>
              </a:ext>
            </a:extLst>
          </p:cNvPr>
          <p:cNvSpPr txBox="1"/>
          <p:nvPr/>
        </p:nvSpPr>
        <p:spPr>
          <a:xfrm>
            <a:off x="9718478" y="3759610"/>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5142A877-BF2D-9BAF-2B77-2732AD5713C9}"/>
              </a:ext>
            </a:extLst>
          </p:cNvPr>
          <p:cNvSpPr txBox="1"/>
          <p:nvPr/>
        </p:nvSpPr>
        <p:spPr>
          <a:xfrm>
            <a:off x="9061227" y="3938611"/>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id="{3DD8B8E1-2889-A170-B3C0-C5A019D2265C}"/>
              </a:ext>
            </a:extLst>
          </p:cNvPr>
          <p:cNvSpPr txBox="1"/>
          <p:nvPr/>
        </p:nvSpPr>
        <p:spPr>
          <a:xfrm>
            <a:off x="9149570" y="5168713"/>
            <a:ext cx="263214" cy="215444"/>
          </a:xfrm>
          <a:prstGeom prst="rect">
            <a:avLst/>
          </a:prstGeom>
          <a:noFill/>
        </p:spPr>
        <p:txBody>
          <a:bodyPr wrap="none" rtlCol="0">
            <a:spAutoFit/>
          </a:bodyPr>
          <a:lstStyle/>
          <a:p>
            <a:r>
              <a:rPr lang="en-US" altLang="ko-KR" sz="800"/>
              <a:t>N</a:t>
            </a:r>
            <a:endParaRPr lang="ko-KR" altLang="en-US" sz="800"/>
          </a:p>
        </p:txBody>
      </p:sp>
      <p:cxnSp>
        <p:nvCxnSpPr>
          <p:cNvPr id="231" name="연결선: 꺾임 230">
            <a:extLst>
              <a:ext uri="{FF2B5EF4-FFF2-40B4-BE49-F238E27FC236}">
                <a16:creationId xmlns:a16="http://schemas.microsoft.com/office/drawing/2014/main" id="{FA086B3F-BA1A-C6E3-D22A-DFCA0DDF7B4B}"/>
              </a:ext>
            </a:extLst>
          </p:cNvPr>
          <p:cNvCxnSpPr>
            <a:cxnSpLocks/>
            <a:stCxn id="107" idx="3"/>
            <a:endCxn id="4" idx="1"/>
          </p:cNvCxnSpPr>
          <p:nvPr/>
        </p:nvCxnSpPr>
        <p:spPr>
          <a:xfrm>
            <a:off x="6943030" y="4458412"/>
            <a:ext cx="292102" cy="199866"/>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 name="순서도: 판단 3">
            <a:extLst>
              <a:ext uri="{FF2B5EF4-FFF2-40B4-BE49-F238E27FC236}">
                <a16:creationId xmlns:a16="http://schemas.microsoft.com/office/drawing/2014/main" id="{771EC9D3-4805-8809-3E83-BF858C960E11}"/>
              </a:ext>
            </a:extLst>
          </p:cNvPr>
          <p:cNvSpPr/>
          <p:nvPr/>
        </p:nvSpPr>
        <p:spPr>
          <a:xfrm>
            <a:off x="7235132" y="4243148"/>
            <a:ext cx="1386864" cy="83025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 저장된 </a:t>
            </a:r>
            <a:r>
              <a:rPr lang="en-US" altLang="ko-KR" sz="750">
                <a:solidFill>
                  <a:schemeClr val="tx1"/>
                </a:solidFill>
                <a:latin typeface="+mn-ea"/>
              </a:rPr>
              <a:t>UserID, </a:t>
            </a:r>
            <a:r>
              <a:rPr lang="ko-KR" altLang="en-US" sz="750">
                <a:solidFill>
                  <a:schemeClr val="tx1"/>
                </a:solidFill>
                <a:latin typeface="+mn-ea"/>
              </a:rPr>
              <a:t>게시글 </a:t>
            </a:r>
            <a:r>
              <a:rPr lang="en-US" altLang="ko-KR" sz="750">
                <a:solidFill>
                  <a:schemeClr val="tx1"/>
                </a:solidFill>
                <a:latin typeface="+mn-ea"/>
              </a:rPr>
              <a:t>UserID</a:t>
            </a:r>
            <a:r>
              <a:rPr lang="ko-KR" altLang="en-US" sz="750">
                <a:solidFill>
                  <a:schemeClr val="tx1"/>
                </a:solidFill>
                <a:latin typeface="+mn-ea"/>
              </a:rPr>
              <a:t> </a:t>
            </a:r>
            <a:endParaRPr lang="en-US" altLang="ko-KR" sz="750">
              <a:solidFill>
                <a:schemeClr val="tx1"/>
              </a:solidFill>
              <a:latin typeface="+mn-ea"/>
            </a:endParaRPr>
          </a:p>
          <a:p>
            <a:pPr algn="ctr">
              <a:lnSpc>
                <a:spcPct val="90000"/>
              </a:lnSpc>
            </a:pPr>
            <a:r>
              <a:rPr lang="ko-KR" altLang="en-US" sz="750">
                <a:solidFill>
                  <a:schemeClr val="tx1"/>
                </a:solidFill>
                <a:latin typeface="+mn-ea"/>
              </a:rPr>
              <a:t>비교</a:t>
            </a:r>
          </a:p>
        </p:txBody>
      </p:sp>
      <p:sp>
        <p:nvSpPr>
          <p:cNvPr id="3" name="TextBox 2">
            <a:extLst>
              <a:ext uri="{FF2B5EF4-FFF2-40B4-BE49-F238E27FC236}">
                <a16:creationId xmlns:a16="http://schemas.microsoft.com/office/drawing/2014/main" id="{3979FD36-7F29-A610-AAF4-C3E4EE7758A3}"/>
              </a:ext>
            </a:extLst>
          </p:cNvPr>
          <p:cNvSpPr txBox="1"/>
          <p:nvPr/>
        </p:nvSpPr>
        <p:spPr>
          <a:xfrm>
            <a:off x="7889202" y="5084833"/>
            <a:ext cx="389850" cy="215444"/>
          </a:xfrm>
          <a:prstGeom prst="rect">
            <a:avLst/>
          </a:prstGeom>
          <a:noFill/>
        </p:spPr>
        <p:txBody>
          <a:bodyPr wrap="none" rtlCol="0">
            <a:spAutoFit/>
          </a:bodyPr>
          <a:lstStyle/>
          <a:p>
            <a:r>
              <a:rPr lang="ko-KR" altLang="en-US" sz="800"/>
              <a:t>같음</a:t>
            </a:r>
          </a:p>
        </p:txBody>
      </p:sp>
      <p:sp>
        <p:nvSpPr>
          <p:cNvPr id="5" name="TextBox 4">
            <a:extLst>
              <a:ext uri="{FF2B5EF4-FFF2-40B4-BE49-F238E27FC236}">
                <a16:creationId xmlns:a16="http://schemas.microsoft.com/office/drawing/2014/main" id="{CFA664AA-5DB7-AA36-26D0-ABAFDCBF6480}"/>
              </a:ext>
            </a:extLst>
          </p:cNvPr>
          <p:cNvSpPr txBox="1"/>
          <p:nvPr/>
        </p:nvSpPr>
        <p:spPr>
          <a:xfrm>
            <a:off x="8532018" y="4464568"/>
            <a:ext cx="389850" cy="215444"/>
          </a:xfrm>
          <a:prstGeom prst="rect">
            <a:avLst/>
          </a:prstGeom>
          <a:noFill/>
        </p:spPr>
        <p:txBody>
          <a:bodyPr wrap="none" rtlCol="0">
            <a:spAutoFit/>
          </a:bodyPr>
          <a:lstStyle/>
          <a:p>
            <a:r>
              <a:rPr lang="ko-KR" altLang="en-US" sz="800"/>
              <a:t>같음</a:t>
            </a:r>
          </a:p>
        </p:txBody>
      </p:sp>
      <p:sp>
        <p:nvSpPr>
          <p:cNvPr id="8" name="TextBox 7">
            <a:extLst>
              <a:ext uri="{FF2B5EF4-FFF2-40B4-BE49-F238E27FC236}">
                <a16:creationId xmlns:a16="http://schemas.microsoft.com/office/drawing/2014/main" id="{AB7330B1-578D-882A-1E78-35B426311DAF}"/>
              </a:ext>
            </a:extLst>
          </p:cNvPr>
          <p:cNvSpPr txBox="1"/>
          <p:nvPr/>
        </p:nvSpPr>
        <p:spPr>
          <a:xfrm>
            <a:off x="7870269" y="4065377"/>
            <a:ext cx="389850" cy="215444"/>
          </a:xfrm>
          <a:prstGeom prst="rect">
            <a:avLst/>
          </a:prstGeom>
          <a:noFill/>
        </p:spPr>
        <p:txBody>
          <a:bodyPr wrap="none" rtlCol="0">
            <a:spAutoFit/>
          </a:bodyPr>
          <a:lstStyle/>
          <a:p>
            <a:r>
              <a:rPr lang="ko-KR" altLang="en-US" sz="800"/>
              <a:t>다름</a:t>
            </a:r>
          </a:p>
        </p:txBody>
      </p:sp>
    </p:spTree>
    <p:extLst>
      <p:ext uri="{BB962C8B-B14F-4D97-AF65-F5344CB8AC3E}">
        <p14:creationId xmlns:p14="http://schemas.microsoft.com/office/powerpoint/2010/main" val="15365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0" name="그림 9">
            <a:extLst>
              <a:ext uri="{FF2B5EF4-FFF2-40B4-BE49-F238E27FC236}">
                <a16:creationId xmlns:a16="http://schemas.microsoft.com/office/drawing/2014/main"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9" name="그림 8">
            <a:extLst>
              <a:ext uri="{FF2B5EF4-FFF2-40B4-BE49-F238E27FC236}">
                <a16:creationId xmlns:a16="http://schemas.microsoft.com/office/drawing/2014/main"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유저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3278760" y="48563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Start</a:t>
            </a:r>
            <a:endParaRPr lang="ko-KR" altLang="en-US" sz="80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5049448" y="18632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529600" y="1998627"/>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429290" y="2134032"/>
            <a:ext cx="0" cy="3668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904180" y="4121400"/>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3390376" y="3709704"/>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connect</a:t>
            </a:r>
            <a:endParaRPr lang="ko-KR" altLang="en-US" sz="80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524338"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Login</a:t>
            </a:r>
          </a:p>
          <a:p>
            <a:pPr algn="ctr">
              <a:lnSpc>
                <a:spcPct val="90000"/>
              </a:lnSpc>
            </a:pPr>
            <a:r>
              <a:rPr lang="en-US" altLang="ko-KR" sz="800" err="1">
                <a:solidFill>
                  <a:schemeClr val="tx1"/>
                </a:solidFill>
                <a:latin typeface="+mn-ea"/>
              </a:rPr>
              <a:t>Intercepter</a:t>
            </a:r>
            <a:endParaRPr lang="ko-KR" altLang="en-US" sz="80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3278760" y="1702660"/>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3904180" y="2989300"/>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904179" y="2297223"/>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953104" y="18658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login.jsp</a:t>
            </a:r>
            <a:endParaRPr lang="ko-KR" altLang="en-US" sz="80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871250" y="1999941"/>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3015546" y="177071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4615884" y="1785652"/>
            <a:ext cx="242374" cy="215444"/>
          </a:xfrm>
          <a:prstGeom prst="rect">
            <a:avLst/>
          </a:prstGeom>
          <a:noFill/>
        </p:spPr>
        <p:txBody>
          <a:bodyPr wrap="none" rtlCol="0">
            <a:spAutoFit/>
          </a:bodyPr>
          <a:lstStyle/>
          <a:p>
            <a:r>
              <a:rPr lang="en-US" altLang="ko-KR" sz="800"/>
              <a:t>Y</a:t>
            </a:r>
            <a:endParaRPr lang="ko-KR" altLang="en-US" sz="800"/>
          </a:p>
        </p:txBody>
      </p:sp>
      <p:sp>
        <p:nvSpPr>
          <p:cNvPr id="29" name="순서도: 처리 28">
            <a:extLst>
              <a:ext uri="{FF2B5EF4-FFF2-40B4-BE49-F238E27FC236}">
                <a16:creationId xmlns:a16="http://schemas.microsoft.com/office/drawing/2014/main" id="{FED9AAB6-1842-DE95-5E73-4496D4148D22}"/>
              </a:ext>
            </a:extLst>
          </p:cNvPr>
          <p:cNvSpPr/>
          <p:nvPr/>
        </p:nvSpPr>
        <p:spPr>
          <a:xfrm>
            <a:off x="2346115" y="271848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Web</a:t>
            </a:r>
            <a:br>
              <a:rPr lang="en-US" altLang="ko-KR" sz="800">
                <a:solidFill>
                  <a:schemeClr val="tx1"/>
                </a:solidFill>
                <a:latin typeface="+mn-ea"/>
              </a:rPr>
            </a:br>
            <a:r>
              <a:rPr lang="en-US" altLang="ko-KR" sz="800">
                <a:solidFill>
                  <a:schemeClr val="tx1"/>
                </a:solidFill>
                <a:latin typeface="+mn-ea"/>
              </a:rPr>
              <a:t>Config</a:t>
            </a:r>
            <a:endParaRPr lang="ko-KR" altLang="en-US" sz="80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3105798" y="2853895"/>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5049448" y="250090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cxnSp>
        <p:nvCxnSpPr>
          <p:cNvPr id="40" name="직선 화살표 연결선 39">
            <a:extLst>
              <a:ext uri="{FF2B5EF4-FFF2-40B4-BE49-F238E27FC236}">
                <a16:creationId xmlns:a16="http://schemas.microsoft.com/office/drawing/2014/main" id="{8DC42ABC-42AF-CB48-5748-819DFC4CB495}"/>
              </a:ext>
            </a:extLst>
          </p:cNvPr>
          <p:cNvCxnSpPr>
            <a:cxnSpLocks/>
            <a:stCxn id="38" idx="2"/>
            <a:endCxn id="81" idx="0"/>
          </p:cNvCxnSpPr>
          <p:nvPr/>
        </p:nvCxnSpPr>
        <p:spPr>
          <a:xfrm flipH="1">
            <a:off x="5423245" y="2751354"/>
            <a:ext cx="6045" cy="2885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4ED056F7-F5EF-4410-151B-F183D3B024A3}"/>
              </a:ext>
            </a:extLst>
          </p:cNvPr>
          <p:cNvSpPr/>
          <p:nvPr/>
        </p:nvSpPr>
        <p:spPr>
          <a:xfrm>
            <a:off x="5043403" y="3784092"/>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p:cNvCxnSpPr>
          <p:nvPr/>
        </p:nvCxnSpPr>
        <p:spPr>
          <a:xfrm>
            <a:off x="5423244" y="4054903"/>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5043403" y="4509354"/>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p:cNvCxnSpPr>
          <p:nvPr/>
        </p:nvCxnSpPr>
        <p:spPr>
          <a:xfrm>
            <a:off x="5427071" y="4780165"/>
            <a:ext cx="0" cy="4297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37359" y="5225326"/>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797042" y="5359416"/>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790688" y="5178703"/>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737551" y="5574905"/>
            <a:ext cx="617478" cy="215444"/>
          </a:xfrm>
          <a:prstGeom prst="rect">
            <a:avLst/>
          </a:prstGeom>
        </p:spPr>
        <p:txBody>
          <a:bodyPr wrap="none">
            <a:spAutoFit/>
          </a:bodyPr>
          <a:lstStyle/>
          <a:p>
            <a:pPr algn="ctr"/>
            <a:r>
              <a:rPr lang="en-US" altLang="ko-KR" sz="80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217615" y="520746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p:cNvCxnSpPr>
          <p:nvPr/>
        </p:nvCxnSpPr>
        <p:spPr>
          <a:xfrm flipV="1">
            <a:off x="7250547" y="5330815"/>
            <a:ext cx="974553" cy="13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p:cNvCxnSpPr>
          <p:nvPr/>
        </p:nvCxnSpPr>
        <p:spPr>
          <a:xfrm flipH="1" flipV="1">
            <a:off x="8597456" y="482585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217614" y="454430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593628" y="416269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213786" y="389188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892831" y="303989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423245" y="3454295"/>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114761" y="307403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968208" y="242088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593628" y="269242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293EE7A2-4D4A-CAE7-6446-2B4430A76B8D}"/>
              </a:ext>
            </a:extLst>
          </p:cNvPr>
          <p:cNvSpPr txBox="1"/>
          <p:nvPr/>
        </p:nvSpPr>
        <p:spPr>
          <a:xfrm>
            <a:off x="5426266" y="2788004"/>
            <a:ext cx="1212025" cy="215444"/>
          </a:xfrm>
          <a:prstGeom prst="rect">
            <a:avLst/>
          </a:prstGeom>
          <a:noFill/>
        </p:spPr>
        <p:txBody>
          <a:bodyPr wrap="square" rtlCol="0">
            <a:spAutoFit/>
          </a:bodyPr>
          <a:lstStyle/>
          <a:p>
            <a:r>
              <a:rPr lang="ko-KR" altLang="en-US" sz="800"/>
              <a:t>유저 데이터 요청</a:t>
            </a:r>
          </a:p>
        </p:txBody>
      </p: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p:cNvCxnSpPr>
          <p:nvPr/>
        </p:nvCxnSpPr>
        <p:spPr>
          <a:xfrm flipV="1">
            <a:off x="5953658" y="3238736"/>
            <a:ext cx="421446" cy="83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96033" y="3126800"/>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15953" y="5028548"/>
            <a:ext cx="1481455" cy="215444"/>
          </a:xfrm>
          <a:prstGeom prst="rect">
            <a:avLst/>
          </a:prstGeom>
          <a:noFill/>
        </p:spPr>
        <p:txBody>
          <a:bodyPr wrap="square" rtlCol="0">
            <a:spAutoFit/>
          </a:bodyPr>
          <a:lstStyle/>
          <a:p>
            <a:r>
              <a:rPr lang="en-US" altLang="ko-KR" sz="800" err="1"/>
              <a:t>Tbl_user</a:t>
            </a:r>
            <a:r>
              <a:rPr lang="en-US" altLang="ko-KR" sz="800"/>
              <a:t> </a:t>
            </a:r>
            <a:r>
              <a:rPr lang="ko-KR" altLang="en-US" sz="800"/>
              <a:t>데이터 요청</a:t>
            </a:r>
          </a:p>
        </p:txBody>
      </p:sp>
      <p:sp>
        <p:nvSpPr>
          <p:cNvPr id="120" name="TextBox 119">
            <a:extLst>
              <a:ext uri="{FF2B5EF4-FFF2-40B4-BE49-F238E27FC236}">
                <a16:creationId xmlns:a16="http://schemas.microsoft.com/office/drawing/2014/main" id="{8E8B492B-A966-8462-5F71-52A1979C372F}"/>
              </a:ext>
            </a:extLst>
          </p:cNvPr>
          <p:cNvSpPr txBox="1"/>
          <p:nvPr/>
        </p:nvSpPr>
        <p:spPr>
          <a:xfrm>
            <a:off x="7216501" y="5002757"/>
            <a:ext cx="1481455" cy="215444"/>
          </a:xfrm>
          <a:prstGeom prst="rect">
            <a:avLst/>
          </a:prstGeom>
          <a:noFill/>
        </p:spPr>
        <p:txBody>
          <a:bodyPr wrap="square" rtlCol="0">
            <a:spAutoFit/>
          </a:bodyPr>
          <a:lstStyle/>
          <a:p>
            <a:r>
              <a:rPr lang="en-US" altLang="ko-KR" sz="800" err="1"/>
              <a:t>Tbl_user</a:t>
            </a:r>
            <a:r>
              <a:rPr lang="ko-KR" altLang="en-US" sz="800"/>
              <a:t> 데이터</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573834" y="332448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3B354B4-6A52-272C-11E3-9B9AC9E5C06D}"/>
              </a:ext>
            </a:extLst>
          </p:cNvPr>
          <p:cNvCxnSpPr>
            <a:cxnSpLocks/>
            <a:endCxn id="96" idx="1"/>
          </p:cNvCxnSpPr>
          <p:nvPr/>
        </p:nvCxnSpPr>
        <p:spPr>
          <a:xfrm flipV="1">
            <a:off x="7314179" y="3208125"/>
            <a:ext cx="800582" cy="3173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990748" y="3045447"/>
            <a:ext cx="263214" cy="215444"/>
          </a:xfrm>
          <a:prstGeom prst="rect">
            <a:avLst/>
          </a:prstGeom>
          <a:noFill/>
        </p:spPr>
        <p:txBody>
          <a:bodyPr wrap="none" rtlCol="0">
            <a:spAutoFit/>
          </a:bodyPr>
          <a:lstStyle/>
          <a:p>
            <a:r>
              <a:rPr lang="en-US" altLang="ko-KR" sz="800"/>
              <a:t>N</a:t>
            </a:r>
            <a:endParaRPr lang="ko-KR" altLang="en-US" sz="800"/>
          </a:p>
        </p:txBody>
      </p:sp>
      <p:sp>
        <p:nvSpPr>
          <p:cNvPr id="14" name="TextBox 13">
            <a:extLst>
              <a:ext uri="{FF2B5EF4-FFF2-40B4-BE49-F238E27FC236}">
                <a16:creationId xmlns:a16="http://schemas.microsoft.com/office/drawing/2014/main" id="{2E8ED26C-EEC9-EC6F-90C9-035005138236}"/>
              </a:ext>
            </a:extLst>
          </p:cNvPr>
          <p:cNvSpPr txBox="1"/>
          <p:nvPr/>
        </p:nvSpPr>
        <p:spPr>
          <a:xfrm>
            <a:off x="5188210" y="3448488"/>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65710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유저 등록</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063552" y="4710473"/>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Start</a:t>
            </a:r>
            <a:endParaRPr lang="ko-KR" altLang="en-US" sz="80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3834240" y="17173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314392" y="1852759"/>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4214082" y="1988164"/>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688972" y="3975532"/>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175168" y="3563836"/>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connect</a:t>
            </a:r>
            <a:endParaRPr lang="ko-KR" altLang="en-US" sz="80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309130"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Login</a:t>
            </a:r>
          </a:p>
          <a:p>
            <a:pPr algn="ctr">
              <a:lnSpc>
                <a:spcPct val="90000"/>
              </a:lnSpc>
            </a:pPr>
            <a:r>
              <a:rPr lang="en-US" altLang="ko-KR" sz="800" err="1">
                <a:solidFill>
                  <a:schemeClr val="tx1"/>
                </a:solidFill>
                <a:latin typeface="+mn-ea"/>
              </a:rPr>
              <a:t>Intercepter</a:t>
            </a:r>
            <a:endParaRPr lang="ko-KR" altLang="en-US" sz="80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063552" y="1556792"/>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688972" y="2843432"/>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688971" y="2151355"/>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737896" y="171998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login.jsp</a:t>
            </a:r>
            <a:endParaRPr lang="ko-KR" altLang="en-US" sz="80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656042" y="1854073"/>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800338" y="1624844"/>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3400676" y="1639784"/>
            <a:ext cx="242374" cy="215444"/>
          </a:xfrm>
          <a:prstGeom prst="rect">
            <a:avLst/>
          </a:prstGeom>
          <a:noFill/>
        </p:spPr>
        <p:txBody>
          <a:bodyPr wrap="none" rtlCol="0">
            <a:spAutoFit/>
          </a:bodyPr>
          <a:lstStyle/>
          <a:p>
            <a:r>
              <a:rPr lang="en-US" altLang="ko-KR" sz="800"/>
              <a:t>Y</a:t>
            </a:r>
            <a:endParaRPr lang="ko-KR" altLang="en-US" sz="800"/>
          </a:p>
        </p:txBody>
      </p:sp>
      <p:sp>
        <p:nvSpPr>
          <p:cNvPr id="29" name="순서도: 처리 28">
            <a:extLst>
              <a:ext uri="{FF2B5EF4-FFF2-40B4-BE49-F238E27FC236}">
                <a16:creationId xmlns:a16="http://schemas.microsoft.com/office/drawing/2014/main" id="{FED9AAB6-1842-DE95-5E73-4496D4148D22}"/>
              </a:ext>
            </a:extLst>
          </p:cNvPr>
          <p:cNvSpPr/>
          <p:nvPr/>
        </p:nvSpPr>
        <p:spPr>
          <a:xfrm>
            <a:off x="1130907"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Web</a:t>
            </a:r>
            <a:br>
              <a:rPr lang="en-US" altLang="ko-KR" sz="800">
                <a:solidFill>
                  <a:schemeClr val="tx1"/>
                </a:solidFill>
                <a:latin typeface="+mn-ea"/>
              </a:rPr>
            </a:br>
            <a:r>
              <a:rPr lang="en-US" altLang="ko-KR" sz="800">
                <a:solidFill>
                  <a:schemeClr val="tx1"/>
                </a:solidFill>
                <a:latin typeface="+mn-ea"/>
              </a:rPr>
              <a:t>Config</a:t>
            </a:r>
            <a:endParaRPr lang="ko-KR" altLang="en-US" sz="80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890590" y="2708027"/>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34240" y="229257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3856744" y="419104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4236586" y="4461860"/>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3864083" y="478090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a:stCxn id="90" idx="2"/>
            <a:endCxn id="35" idx="0"/>
          </p:cNvCxnSpPr>
          <p:nvPr/>
        </p:nvCxnSpPr>
        <p:spPr>
          <a:xfrm>
            <a:off x="4243924" y="5708205"/>
            <a:ext cx="15682" cy="1819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69546" y="588416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829229" y="6018261"/>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209070" y="5797881"/>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130260" y="6100568"/>
            <a:ext cx="617478" cy="215444"/>
          </a:xfrm>
          <a:prstGeom prst="rect">
            <a:avLst/>
          </a:prstGeom>
        </p:spPr>
        <p:txBody>
          <a:bodyPr wrap="none">
            <a:spAutoFit/>
          </a:bodyPr>
          <a:lstStyle/>
          <a:p>
            <a:pPr algn="ctr"/>
            <a:r>
              <a:rPr lang="en-US" altLang="ko-KR" sz="80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418427" y="584365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8079837" y="5979063"/>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796025" y="4822330"/>
            <a:ext cx="2244" cy="102132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416183" y="45515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792197" y="4169908"/>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412355" y="389909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706172" y="3446852"/>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236586" y="3861252"/>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313330" y="30812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8146983" y="24233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772403" y="2694839"/>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4766999" y="3644635"/>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590018" y="351054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6199762" y="5607046"/>
            <a:ext cx="1481455" cy="215444"/>
          </a:xfrm>
          <a:prstGeom prst="rect">
            <a:avLst/>
          </a:prstGeom>
          <a:noFill/>
        </p:spPr>
        <p:txBody>
          <a:bodyPr wrap="square" rtlCol="0">
            <a:spAutoFit/>
          </a:bodyPr>
          <a:lstStyle/>
          <a:p>
            <a:r>
              <a:rPr lang="en-US" altLang="ko-KR" sz="800" err="1"/>
              <a:t>Tbl_user</a:t>
            </a:r>
            <a:r>
              <a:rPr lang="en-US" altLang="ko-KR" sz="800"/>
              <a:t> </a:t>
            </a:r>
            <a:r>
              <a:rPr lang="ko-KR" altLang="en-US" sz="800"/>
              <a:t>데이터 저장</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772403" y="3331702"/>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4804089" y="3452404"/>
            <a:ext cx="263214" cy="215444"/>
          </a:xfrm>
          <a:prstGeom prst="rect">
            <a:avLst/>
          </a:prstGeom>
          <a:noFill/>
        </p:spPr>
        <p:txBody>
          <a:bodyPr wrap="none" rtlCol="0">
            <a:spAutoFit/>
          </a:bodyPr>
          <a:lstStyle/>
          <a:p>
            <a:r>
              <a:rPr lang="en-US" altLang="ko-KR" sz="800"/>
              <a:t>N</a:t>
            </a:r>
            <a:endParaRPr lang="ko-KR" altLang="en-US" sz="800"/>
          </a:p>
        </p:txBody>
      </p:sp>
      <p:sp>
        <p:nvSpPr>
          <p:cNvPr id="14" name="TextBox 13">
            <a:extLst>
              <a:ext uri="{FF2B5EF4-FFF2-40B4-BE49-F238E27FC236}">
                <a16:creationId xmlns:a16="http://schemas.microsoft.com/office/drawing/2014/main" id="{2E8ED26C-EEC9-EC6F-90C9-035005138236}"/>
              </a:ext>
            </a:extLst>
          </p:cNvPr>
          <p:cNvSpPr txBox="1"/>
          <p:nvPr/>
        </p:nvSpPr>
        <p:spPr>
          <a:xfrm>
            <a:off x="4001551" y="3855445"/>
            <a:ext cx="242374" cy="215444"/>
          </a:xfrm>
          <a:prstGeom prst="rect">
            <a:avLst/>
          </a:prstGeom>
          <a:noFill/>
        </p:spPr>
        <p:txBody>
          <a:bodyPr wrap="none" rtlCol="0">
            <a:spAutoFit/>
          </a:bodyPr>
          <a:lstStyle/>
          <a:p>
            <a:r>
              <a:rPr lang="en-US" altLang="ko-KR" sz="800"/>
              <a:t>Y</a:t>
            </a:r>
            <a:endParaRPr lang="ko-KR" altLang="en-US" sz="800"/>
          </a:p>
        </p:txBody>
      </p:sp>
      <p:sp>
        <p:nvSpPr>
          <p:cNvPr id="9" name="순서도: 판단 8">
            <a:extLst>
              <a:ext uri="{FF2B5EF4-FFF2-40B4-BE49-F238E27FC236}">
                <a16:creationId xmlns:a16="http://schemas.microsoft.com/office/drawing/2014/main" id="{704361D7-C666-8F9E-B371-6C00B44007BB}"/>
              </a:ext>
            </a:extLst>
          </p:cNvPr>
          <p:cNvSpPr/>
          <p:nvPr/>
        </p:nvSpPr>
        <p:spPr>
          <a:xfrm>
            <a:off x="3694233" y="2789234"/>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a:t>
            </a:r>
            <a:br>
              <a:rPr lang="en-US" altLang="ko-KR" sz="750">
                <a:solidFill>
                  <a:schemeClr val="tx1"/>
                </a:solidFill>
                <a:latin typeface="+mn-ea"/>
              </a:rPr>
            </a:br>
            <a:r>
              <a:rPr lang="ko-KR" altLang="en-US" sz="750">
                <a:solidFill>
                  <a:schemeClr val="tx1"/>
                </a:solidFill>
                <a:latin typeface="+mn-ea"/>
              </a:rPr>
              <a:t>체크</a:t>
            </a:r>
          </a:p>
        </p:txBody>
      </p:sp>
      <p:cxnSp>
        <p:nvCxnSpPr>
          <p:cNvPr id="11" name="연결선: 꺾임 10">
            <a:extLst>
              <a:ext uri="{FF2B5EF4-FFF2-40B4-BE49-F238E27FC236}">
                <a16:creationId xmlns:a16="http://schemas.microsoft.com/office/drawing/2014/main" id="{A2D8370D-2DFA-5064-93D5-93927D2CC931}"/>
              </a:ext>
            </a:extLst>
          </p:cNvPr>
          <p:cNvCxnSpPr>
            <a:cxnSpLocks/>
            <a:stCxn id="9" idx="3"/>
            <a:endCxn id="38" idx="3"/>
          </p:cNvCxnSpPr>
          <p:nvPr/>
        </p:nvCxnSpPr>
        <p:spPr>
          <a:xfrm flipH="1" flipV="1">
            <a:off x="4593923" y="2426663"/>
            <a:ext cx="161137" cy="569771"/>
          </a:xfrm>
          <a:prstGeom prst="bentConnector3">
            <a:avLst>
              <a:gd name="adj1" fmla="val -141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9610357C-E159-463E-3E73-841324CDEFFC}"/>
              </a:ext>
            </a:extLst>
          </p:cNvPr>
          <p:cNvCxnSpPr>
            <a:cxnSpLocks/>
            <a:stCxn id="38" idx="2"/>
            <a:endCxn id="9" idx="0"/>
          </p:cNvCxnSpPr>
          <p:nvPr/>
        </p:nvCxnSpPr>
        <p:spPr>
          <a:xfrm>
            <a:off x="4214082" y="254302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5D73F0AE-0105-12A0-5B16-C3D0C9960CE0}"/>
              </a:ext>
            </a:extLst>
          </p:cNvPr>
          <p:cNvCxnSpPr>
            <a:cxnSpLocks/>
          </p:cNvCxnSpPr>
          <p:nvPr/>
        </p:nvCxnSpPr>
        <p:spPr>
          <a:xfrm>
            <a:off x="4219363" y="321070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7B789B-1658-BC42-AC51-A8B7F4441B43}"/>
              </a:ext>
            </a:extLst>
          </p:cNvPr>
          <p:cNvSpPr txBox="1"/>
          <p:nvPr/>
        </p:nvSpPr>
        <p:spPr>
          <a:xfrm>
            <a:off x="4014989" y="3200647"/>
            <a:ext cx="242374" cy="215444"/>
          </a:xfrm>
          <a:prstGeom prst="rect">
            <a:avLst/>
          </a:prstGeom>
          <a:noFill/>
        </p:spPr>
        <p:txBody>
          <a:bodyPr wrap="none" rtlCol="0">
            <a:spAutoFit/>
          </a:bodyPr>
          <a:lstStyle/>
          <a:p>
            <a:r>
              <a:rPr lang="en-US" altLang="ko-KR" sz="800"/>
              <a:t>Y</a:t>
            </a:r>
            <a:endParaRPr lang="ko-KR" altLang="en-US" sz="800"/>
          </a:p>
        </p:txBody>
      </p:sp>
      <p:sp>
        <p:nvSpPr>
          <p:cNvPr id="30" name="TextBox 29">
            <a:extLst>
              <a:ext uri="{FF2B5EF4-FFF2-40B4-BE49-F238E27FC236}">
                <a16:creationId xmlns:a16="http://schemas.microsoft.com/office/drawing/2014/main" id="{D10444C2-DD64-1B23-CECD-830E1BBE98A9}"/>
              </a:ext>
            </a:extLst>
          </p:cNvPr>
          <p:cNvSpPr txBox="1"/>
          <p:nvPr/>
        </p:nvSpPr>
        <p:spPr>
          <a:xfrm>
            <a:off x="4723619" y="2782164"/>
            <a:ext cx="263214" cy="215444"/>
          </a:xfrm>
          <a:prstGeom prst="rect">
            <a:avLst/>
          </a:prstGeom>
          <a:noFill/>
        </p:spPr>
        <p:txBody>
          <a:bodyPr wrap="none" rtlCol="0">
            <a:spAutoFit/>
          </a:bodyPr>
          <a:lstStyle/>
          <a:p>
            <a:r>
              <a:rPr lang="en-US" altLang="ko-KR" sz="800"/>
              <a:t>N</a:t>
            </a:r>
            <a:endParaRPr lang="ko-KR" altLang="en-US" sz="800"/>
          </a:p>
        </p:txBody>
      </p:sp>
      <p:sp>
        <p:nvSpPr>
          <p:cNvPr id="35" name="순서도: 처리 34">
            <a:extLst>
              <a:ext uri="{FF2B5EF4-FFF2-40B4-BE49-F238E27FC236}">
                <a16:creationId xmlns:a16="http://schemas.microsoft.com/office/drawing/2014/main" id="{BC44DEF1-31C3-F50F-1574-E2F4CBD284D2}"/>
              </a:ext>
            </a:extLst>
          </p:cNvPr>
          <p:cNvSpPr/>
          <p:nvPr/>
        </p:nvSpPr>
        <p:spPr>
          <a:xfrm>
            <a:off x="3820199" y="5890127"/>
            <a:ext cx="878814"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a:solidFill>
                  <a:schemeClr val="tx1"/>
                </a:solidFill>
                <a:latin typeface="+mn-ea"/>
              </a:rPr>
              <a:t>비밀번호</a:t>
            </a:r>
            <a:r>
              <a:rPr lang="en-US" altLang="ko-KR" sz="800">
                <a:solidFill>
                  <a:schemeClr val="tx1"/>
                </a:solidFill>
                <a:latin typeface="+mn-ea"/>
              </a:rPr>
              <a:t>SHA256</a:t>
            </a:r>
            <a:r>
              <a:rPr lang="ko-KR" altLang="en-US" sz="800">
                <a:solidFill>
                  <a:schemeClr val="tx1"/>
                </a:solidFill>
                <a:latin typeface="+mn-ea"/>
              </a:rPr>
              <a:t> 변환</a:t>
            </a:r>
            <a:endParaRPr lang="en-US" altLang="ko-KR" sz="800">
              <a:solidFill>
                <a:schemeClr val="tx1"/>
              </a:solidFill>
              <a:latin typeface="+mn-ea"/>
            </a:endParaRPr>
          </a:p>
        </p:txBody>
      </p:sp>
      <p:cxnSp>
        <p:nvCxnSpPr>
          <p:cNvPr id="39" name="직선 화살표 연결선 38">
            <a:extLst>
              <a:ext uri="{FF2B5EF4-FFF2-40B4-BE49-F238E27FC236}">
                <a16:creationId xmlns:a16="http://schemas.microsoft.com/office/drawing/2014/main" id="{01248FF7-C5EF-BEED-5B8B-D66EB65A1876}"/>
              </a:ext>
            </a:extLst>
          </p:cNvPr>
          <p:cNvCxnSpPr>
            <a:cxnSpLocks/>
            <a:stCxn id="35" idx="3"/>
            <a:endCxn id="59" idx="1"/>
          </p:cNvCxnSpPr>
          <p:nvPr/>
        </p:nvCxnSpPr>
        <p:spPr>
          <a:xfrm flipV="1">
            <a:off x="4699013" y="6019575"/>
            <a:ext cx="370533" cy="59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7019010" y="578090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DB</a:t>
            </a:r>
            <a:r>
              <a:rPr lang="ko-KR" altLang="en-US" sz="750">
                <a:solidFill>
                  <a:schemeClr val="tx1"/>
                </a:solidFill>
                <a:latin typeface="+mn-ea"/>
              </a:rPr>
              <a:t>저장</a:t>
            </a:r>
            <a:br>
              <a:rPr lang="en-US" altLang="ko-KR" sz="750">
                <a:solidFill>
                  <a:schemeClr val="tx1"/>
                </a:solidFill>
                <a:latin typeface="+mn-ea"/>
              </a:rPr>
            </a:br>
            <a:r>
              <a:rPr lang="ko-KR" altLang="en-US" sz="75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668929" y="5978594"/>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a:stCxn id="44" idx="0"/>
            <a:endCxn id="118" idx="3"/>
          </p:cNvCxnSpPr>
          <p:nvPr/>
        </p:nvCxnSpPr>
        <p:spPr>
          <a:xfrm rot="16200000" flipV="1">
            <a:off x="5960657" y="4192142"/>
            <a:ext cx="2136274" cy="104126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4190829" y="2577379"/>
            <a:ext cx="1481455" cy="215444"/>
          </a:xfrm>
          <a:prstGeom prst="rect">
            <a:avLst/>
          </a:prstGeom>
          <a:noFill/>
        </p:spPr>
        <p:txBody>
          <a:bodyPr wrap="square" rtlCol="0">
            <a:spAutoFit/>
          </a:bodyPr>
          <a:lstStyle/>
          <a:p>
            <a:r>
              <a:rPr lang="ko-KR" altLang="en-US" sz="800"/>
              <a:t>유저등록 </a:t>
            </a:r>
          </a:p>
        </p:txBody>
      </p:sp>
      <p:sp>
        <p:nvSpPr>
          <p:cNvPr id="76" name="TextBox 75">
            <a:extLst>
              <a:ext uri="{FF2B5EF4-FFF2-40B4-BE49-F238E27FC236}">
                <a16:creationId xmlns:a16="http://schemas.microsoft.com/office/drawing/2014/main" id="{564BD7D2-7638-4E31-8F94-69E500549A56}"/>
              </a:ext>
            </a:extLst>
          </p:cNvPr>
          <p:cNvSpPr txBox="1"/>
          <p:nvPr/>
        </p:nvSpPr>
        <p:spPr>
          <a:xfrm>
            <a:off x="3480142" y="2576361"/>
            <a:ext cx="1481455" cy="215444"/>
          </a:xfrm>
          <a:prstGeom prst="rect">
            <a:avLst/>
          </a:prstGeom>
          <a:noFill/>
        </p:spPr>
        <p:txBody>
          <a:bodyPr wrap="square" rtlCol="0">
            <a:spAutoFit/>
          </a:bodyPr>
          <a:lstStyle/>
          <a:p>
            <a:r>
              <a:rPr lang="ko-KR" altLang="en-US" sz="800"/>
              <a:t>유저데이터 </a:t>
            </a:r>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108" idx="1"/>
          </p:cNvCxnSpPr>
          <p:nvPr/>
        </p:nvCxnSpPr>
        <p:spPr>
          <a:xfrm rot="5400000" flipH="1" flipV="1">
            <a:off x="6622121" y="1985681"/>
            <a:ext cx="951832" cy="20978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nvGrpSpPr>
          <p:cNvPr id="84" name="그룹 83">
            <a:extLst>
              <a:ext uri="{FF2B5EF4-FFF2-40B4-BE49-F238E27FC236}">
                <a16:creationId xmlns:a16="http://schemas.microsoft.com/office/drawing/2014/main" id="{AF452708-829A-2ABA-624F-E6A48770B0C3}"/>
              </a:ext>
            </a:extLst>
          </p:cNvPr>
          <p:cNvGrpSpPr/>
          <p:nvPr/>
        </p:nvGrpSpPr>
        <p:grpSpPr>
          <a:xfrm>
            <a:off x="9451400" y="3291273"/>
            <a:ext cx="2444013" cy="2053472"/>
            <a:chOff x="12356275" y="307279"/>
            <a:chExt cx="1999464" cy="2204488"/>
          </a:xfrm>
        </p:grpSpPr>
        <p:sp>
          <p:nvSpPr>
            <p:cNvPr id="85" name="직사각형 84">
              <a:extLst>
                <a:ext uri="{FF2B5EF4-FFF2-40B4-BE49-F238E27FC236}">
                  <a16:creationId xmlns:a16="http://schemas.microsoft.com/office/drawing/2014/main" id="{F3917384-8744-E453-D52F-56901C1B05A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86" name="Freeform 311">
              <a:extLst>
                <a:ext uri="{FF2B5EF4-FFF2-40B4-BE49-F238E27FC236}">
                  <a16:creationId xmlns:a16="http://schemas.microsoft.com/office/drawing/2014/main" id="{F7CCF677-C4D1-2324-1C6C-723506633054}"/>
                </a:ext>
              </a:extLst>
            </p:cNvPr>
            <p:cNvSpPr>
              <a:spLocks/>
            </p:cNvSpPr>
            <p:nvPr/>
          </p:nvSpPr>
          <p:spPr bwMode="auto">
            <a:xfrm>
              <a:off x="12356275" y="310572"/>
              <a:ext cx="1999464" cy="388006"/>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유효성 체크</a:t>
              </a:r>
            </a:p>
          </p:txBody>
        </p:sp>
      </p:grpSp>
      <p:sp>
        <p:nvSpPr>
          <p:cNvPr id="87" name="TextBox 86">
            <a:extLst>
              <a:ext uri="{FF2B5EF4-FFF2-40B4-BE49-F238E27FC236}">
                <a16:creationId xmlns:a16="http://schemas.microsoft.com/office/drawing/2014/main" id="{91A4DE43-EFBC-8908-2806-58FF5C72C0E2}"/>
              </a:ext>
            </a:extLst>
          </p:cNvPr>
          <p:cNvSpPr txBox="1"/>
          <p:nvPr/>
        </p:nvSpPr>
        <p:spPr>
          <a:xfrm>
            <a:off x="9543446" y="3882641"/>
            <a:ext cx="2311065" cy="1015663"/>
          </a:xfrm>
          <a:prstGeom prst="rect">
            <a:avLst/>
          </a:prstGeom>
          <a:noFill/>
        </p:spPr>
        <p:txBody>
          <a:bodyPr wrap="square" rtlCol="0">
            <a:spAutoFit/>
          </a:bodyPr>
          <a:lstStyle/>
          <a:p>
            <a:r>
              <a:rPr lang="ko-KR" altLang="en-US" sz="1000"/>
              <a:t>아이디</a:t>
            </a:r>
            <a:r>
              <a:rPr lang="en-US" altLang="ko-KR" sz="1000"/>
              <a:t>, </a:t>
            </a:r>
            <a:r>
              <a:rPr lang="ko-KR" altLang="en-US" sz="1000"/>
              <a:t>비밀번호</a:t>
            </a:r>
            <a:r>
              <a:rPr lang="en-US" altLang="ko-KR" sz="1000"/>
              <a:t>, </a:t>
            </a:r>
            <a:r>
              <a:rPr lang="ko-KR" altLang="en-US" sz="1000"/>
              <a:t>핸드폰</a:t>
            </a:r>
            <a:r>
              <a:rPr lang="en-US" altLang="ko-KR" sz="1000"/>
              <a:t>, </a:t>
            </a:r>
            <a:r>
              <a:rPr lang="ko-KR" altLang="en-US" sz="1000"/>
              <a:t>이메일 유효성 체크를 프론트에서 먼저하고 서버에서도 유효성검사를 합니다</a:t>
            </a:r>
            <a:endParaRPr lang="en-US" altLang="ko-KR" sz="1000"/>
          </a:p>
          <a:p>
            <a:r>
              <a:rPr lang="ko-KR" altLang="en-US" sz="1000"/>
              <a:t>프론트에서 조작이 가능할 수 있으며</a:t>
            </a:r>
            <a:endParaRPr lang="en-US" altLang="ko-KR" sz="1000"/>
          </a:p>
          <a:p>
            <a:r>
              <a:rPr lang="ko-KR" altLang="en-US" sz="1000"/>
              <a:t>프론트와 서버의 독립성을 유지해 의존 관계를 만들지 않게 작성했습니다</a:t>
            </a:r>
            <a:endParaRPr lang="en-US" altLang="ko-KR" sz="1000"/>
          </a:p>
        </p:txBody>
      </p:sp>
      <p:sp>
        <p:nvSpPr>
          <p:cNvPr id="90" name="순서도: 판단 89">
            <a:extLst>
              <a:ext uri="{FF2B5EF4-FFF2-40B4-BE49-F238E27FC236}">
                <a16:creationId xmlns:a16="http://schemas.microsoft.com/office/drawing/2014/main" id="{445EC487-E3BB-3DBB-5D45-F34ABA5487D9}"/>
              </a:ext>
            </a:extLst>
          </p:cNvPr>
          <p:cNvSpPr/>
          <p:nvPr/>
        </p:nvSpPr>
        <p:spPr>
          <a:xfrm>
            <a:off x="3713510" y="52938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a:t>
            </a:r>
            <a:br>
              <a:rPr lang="en-US" altLang="ko-KR" sz="750">
                <a:solidFill>
                  <a:schemeClr val="tx1"/>
                </a:solidFill>
                <a:latin typeface="+mn-ea"/>
              </a:rPr>
            </a:br>
            <a:r>
              <a:rPr lang="ko-KR" altLang="en-US" sz="750">
                <a:solidFill>
                  <a:schemeClr val="tx1"/>
                </a:solidFill>
                <a:latin typeface="+mn-ea"/>
              </a:rPr>
              <a:t>체크</a:t>
            </a:r>
          </a:p>
        </p:txBody>
      </p:sp>
      <p:cxnSp>
        <p:nvCxnSpPr>
          <p:cNvPr id="93" name="직선 화살표 연결선 92">
            <a:extLst>
              <a:ext uri="{FF2B5EF4-FFF2-40B4-BE49-F238E27FC236}">
                <a16:creationId xmlns:a16="http://schemas.microsoft.com/office/drawing/2014/main" id="{56FF0D18-6C20-169B-22E8-26789AF004A5}"/>
              </a:ext>
            </a:extLst>
          </p:cNvPr>
          <p:cNvCxnSpPr>
            <a:cxnSpLocks/>
            <a:stCxn id="57" idx="2"/>
            <a:endCxn id="90" idx="0"/>
          </p:cNvCxnSpPr>
          <p:nvPr/>
        </p:nvCxnSpPr>
        <p:spPr>
          <a:xfrm flipH="1">
            <a:off x="4243924" y="5051716"/>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id="{02F96682-3A21-D3BD-DF7A-7CB998EB82BB}"/>
              </a:ext>
            </a:extLst>
          </p:cNvPr>
          <p:cNvCxnSpPr>
            <a:cxnSpLocks/>
            <a:endCxn id="118" idx="2"/>
          </p:cNvCxnSpPr>
          <p:nvPr/>
        </p:nvCxnSpPr>
        <p:spPr>
          <a:xfrm rot="5400000" flipH="1" flipV="1">
            <a:off x="4533063" y="3994960"/>
            <a:ext cx="1749992" cy="1282064"/>
          </a:xfrm>
          <a:prstGeom prst="bentConnector3">
            <a:avLst>
              <a:gd name="adj1" fmla="val 36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660FFF9-73E4-C545-7E48-BA4594D6EF0A}"/>
              </a:ext>
            </a:extLst>
          </p:cNvPr>
          <p:cNvSpPr txBox="1"/>
          <p:nvPr/>
        </p:nvSpPr>
        <p:spPr>
          <a:xfrm>
            <a:off x="4740659" y="5320871"/>
            <a:ext cx="263214" cy="215444"/>
          </a:xfrm>
          <a:prstGeom prst="rect">
            <a:avLst/>
          </a:prstGeom>
          <a:noFill/>
        </p:spPr>
        <p:txBody>
          <a:bodyPr wrap="none" rtlCol="0">
            <a:spAutoFit/>
          </a:bodyPr>
          <a:lstStyle/>
          <a:p>
            <a:r>
              <a:rPr lang="en-US" altLang="ko-KR" sz="800"/>
              <a:t>N</a:t>
            </a:r>
            <a:endParaRPr lang="ko-KR" altLang="en-US" sz="800"/>
          </a:p>
        </p:txBody>
      </p:sp>
      <p:sp>
        <p:nvSpPr>
          <p:cNvPr id="105" name="TextBox 104">
            <a:extLst>
              <a:ext uri="{FF2B5EF4-FFF2-40B4-BE49-F238E27FC236}">
                <a16:creationId xmlns:a16="http://schemas.microsoft.com/office/drawing/2014/main" id="{421FE03B-3B8E-FF4C-639A-8577C32B3BEE}"/>
              </a:ext>
            </a:extLst>
          </p:cNvPr>
          <p:cNvSpPr txBox="1"/>
          <p:nvPr/>
        </p:nvSpPr>
        <p:spPr>
          <a:xfrm>
            <a:off x="4009391" y="5648446"/>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2903864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유저 수정</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063552" y="4710473"/>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Start</a:t>
            </a:r>
            <a:endParaRPr lang="ko-KR" altLang="en-US" sz="80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3834240" y="171735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3314392" y="1852759"/>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4214082" y="1988164"/>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2688972" y="3975532"/>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175168" y="3563836"/>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connect</a:t>
            </a:r>
            <a:endParaRPr lang="ko-KR" altLang="en-US" sz="80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2309130"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Login</a:t>
            </a:r>
          </a:p>
          <a:p>
            <a:pPr algn="ctr">
              <a:lnSpc>
                <a:spcPct val="90000"/>
              </a:lnSpc>
            </a:pPr>
            <a:r>
              <a:rPr lang="en-US" altLang="ko-KR" sz="800" err="1">
                <a:solidFill>
                  <a:schemeClr val="tx1"/>
                </a:solidFill>
                <a:latin typeface="+mn-ea"/>
              </a:rPr>
              <a:t>Intercepter</a:t>
            </a:r>
            <a:endParaRPr lang="ko-KR" altLang="en-US" sz="80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063552" y="1556792"/>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H="1" flipV="1">
            <a:off x="2688972" y="2843432"/>
            <a:ext cx="2034" cy="72040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2688971" y="2151355"/>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737896" y="1719981"/>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login.jsp</a:t>
            </a:r>
            <a:endParaRPr lang="ko-KR" altLang="en-US" sz="80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1656042" y="1854073"/>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800338" y="1624844"/>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3400676" y="1639784"/>
            <a:ext cx="242374" cy="215444"/>
          </a:xfrm>
          <a:prstGeom prst="rect">
            <a:avLst/>
          </a:prstGeom>
          <a:noFill/>
        </p:spPr>
        <p:txBody>
          <a:bodyPr wrap="none" rtlCol="0">
            <a:spAutoFit/>
          </a:bodyPr>
          <a:lstStyle/>
          <a:p>
            <a:r>
              <a:rPr lang="en-US" altLang="ko-KR" sz="800"/>
              <a:t>Y</a:t>
            </a:r>
            <a:endParaRPr lang="ko-KR" altLang="en-US" sz="800"/>
          </a:p>
        </p:txBody>
      </p:sp>
      <p:sp>
        <p:nvSpPr>
          <p:cNvPr id="29" name="순서도: 처리 28">
            <a:extLst>
              <a:ext uri="{FF2B5EF4-FFF2-40B4-BE49-F238E27FC236}">
                <a16:creationId xmlns:a16="http://schemas.microsoft.com/office/drawing/2014/main" id="{FED9AAB6-1842-DE95-5E73-4496D4148D22}"/>
              </a:ext>
            </a:extLst>
          </p:cNvPr>
          <p:cNvSpPr/>
          <p:nvPr/>
        </p:nvSpPr>
        <p:spPr>
          <a:xfrm>
            <a:off x="1130907" y="257262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Web</a:t>
            </a:r>
            <a:br>
              <a:rPr lang="en-US" altLang="ko-KR" sz="800">
                <a:solidFill>
                  <a:schemeClr val="tx1"/>
                </a:solidFill>
                <a:latin typeface="+mn-ea"/>
              </a:rPr>
            </a:br>
            <a:r>
              <a:rPr lang="en-US" altLang="ko-KR" sz="800">
                <a:solidFill>
                  <a:schemeClr val="tx1"/>
                </a:solidFill>
                <a:latin typeface="+mn-ea"/>
              </a:rPr>
              <a:t>Config</a:t>
            </a:r>
            <a:endParaRPr lang="ko-KR" altLang="en-US" sz="80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1890590" y="2708027"/>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34240" y="2292571"/>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3856744" y="419104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4236586" y="4461860"/>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3864083" y="478090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58" name="직선 화살표 연결선 57">
            <a:extLst>
              <a:ext uri="{FF2B5EF4-FFF2-40B4-BE49-F238E27FC236}">
                <a16:creationId xmlns:a16="http://schemas.microsoft.com/office/drawing/2014/main" id="{8B7D9252-21B7-4523-556D-22BA9A0986CD}"/>
              </a:ext>
            </a:extLst>
          </p:cNvPr>
          <p:cNvCxnSpPr>
            <a:cxnSpLocks/>
            <a:stCxn id="90" idx="2"/>
            <a:endCxn id="35" idx="0"/>
          </p:cNvCxnSpPr>
          <p:nvPr/>
        </p:nvCxnSpPr>
        <p:spPr>
          <a:xfrm>
            <a:off x="4243924" y="5708205"/>
            <a:ext cx="15682" cy="1819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9" name="순서도: 처리 58">
            <a:extLst>
              <a:ext uri="{FF2B5EF4-FFF2-40B4-BE49-F238E27FC236}">
                <a16:creationId xmlns:a16="http://schemas.microsoft.com/office/drawing/2014/main" id="{C1DE6DFA-8E81-739D-2B07-38D87C03B577}"/>
              </a:ext>
            </a:extLst>
          </p:cNvPr>
          <p:cNvSpPr/>
          <p:nvPr/>
        </p:nvSpPr>
        <p:spPr>
          <a:xfrm>
            <a:off x="5069546" y="588416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829229" y="6018261"/>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209070" y="5797881"/>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6130260" y="6100568"/>
            <a:ext cx="617478" cy="215444"/>
          </a:xfrm>
          <a:prstGeom prst="rect">
            <a:avLst/>
          </a:prstGeom>
        </p:spPr>
        <p:txBody>
          <a:bodyPr wrap="none">
            <a:spAutoFit/>
          </a:bodyPr>
          <a:lstStyle/>
          <a:p>
            <a:pPr algn="ctr"/>
            <a:r>
              <a:rPr lang="en-US" altLang="ko-KR" sz="80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418427" y="584365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8079837" y="5979063"/>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796025" y="4822330"/>
            <a:ext cx="2244" cy="102132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416183" y="455151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792197" y="4169908"/>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412355" y="389909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3706172" y="3446852"/>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4236586" y="3861252"/>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8313330" y="3081249"/>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8146983" y="24233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772403" y="2694839"/>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4766999" y="3644635"/>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5590018" y="351054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6199762" y="5607046"/>
            <a:ext cx="1481455" cy="215444"/>
          </a:xfrm>
          <a:prstGeom prst="rect">
            <a:avLst/>
          </a:prstGeom>
          <a:noFill/>
        </p:spPr>
        <p:txBody>
          <a:bodyPr wrap="square" rtlCol="0">
            <a:spAutoFit/>
          </a:bodyPr>
          <a:lstStyle/>
          <a:p>
            <a:r>
              <a:rPr lang="en-US" altLang="ko-KR" sz="800" err="1"/>
              <a:t>Tbl_user</a:t>
            </a:r>
            <a:r>
              <a:rPr lang="en-US" altLang="ko-KR" sz="800"/>
              <a:t> </a:t>
            </a:r>
            <a:r>
              <a:rPr lang="ko-KR" altLang="en-US" sz="800"/>
              <a:t>데이터 수정</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772403" y="3331702"/>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4804089" y="3452404"/>
            <a:ext cx="263214" cy="215444"/>
          </a:xfrm>
          <a:prstGeom prst="rect">
            <a:avLst/>
          </a:prstGeom>
          <a:noFill/>
        </p:spPr>
        <p:txBody>
          <a:bodyPr wrap="none" rtlCol="0">
            <a:spAutoFit/>
          </a:bodyPr>
          <a:lstStyle/>
          <a:p>
            <a:r>
              <a:rPr lang="en-US" altLang="ko-KR" sz="800"/>
              <a:t>N</a:t>
            </a:r>
            <a:endParaRPr lang="ko-KR" altLang="en-US" sz="800"/>
          </a:p>
        </p:txBody>
      </p:sp>
      <p:sp>
        <p:nvSpPr>
          <p:cNvPr id="14" name="TextBox 13">
            <a:extLst>
              <a:ext uri="{FF2B5EF4-FFF2-40B4-BE49-F238E27FC236}">
                <a16:creationId xmlns:a16="http://schemas.microsoft.com/office/drawing/2014/main" id="{2E8ED26C-EEC9-EC6F-90C9-035005138236}"/>
              </a:ext>
            </a:extLst>
          </p:cNvPr>
          <p:cNvSpPr txBox="1"/>
          <p:nvPr/>
        </p:nvSpPr>
        <p:spPr>
          <a:xfrm>
            <a:off x="4001551" y="3855445"/>
            <a:ext cx="242374" cy="215444"/>
          </a:xfrm>
          <a:prstGeom prst="rect">
            <a:avLst/>
          </a:prstGeom>
          <a:noFill/>
        </p:spPr>
        <p:txBody>
          <a:bodyPr wrap="none" rtlCol="0">
            <a:spAutoFit/>
          </a:bodyPr>
          <a:lstStyle/>
          <a:p>
            <a:r>
              <a:rPr lang="en-US" altLang="ko-KR" sz="800"/>
              <a:t>Y</a:t>
            </a:r>
            <a:endParaRPr lang="ko-KR" altLang="en-US" sz="800"/>
          </a:p>
        </p:txBody>
      </p:sp>
      <p:sp>
        <p:nvSpPr>
          <p:cNvPr id="9" name="순서도: 판단 8">
            <a:extLst>
              <a:ext uri="{FF2B5EF4-FFF2-40B4-BE49-F238E27FC236}">
                <a16:creationId xmlns:a16="http://schemas.microsoft.com/office/drawing/2014/main" id="{704361D7-C666-8F9E-B371-6C00B44007BB}"/>
              </a:ext>
            </a:extLst>
          </p:cNvPr>
          <p:cNvSpPr/>
          <p:nvPr/>
        </p:nvSpPr>
        <p:spPr>
          <a:xfrm>
            <a:off x="3694233" y="2789234"/>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a:t>
            </a:r>
            <a:br>
              <a:rPr lang="en-US" altLang="ko-KR" sz="750">
                <a:solidFill>
                  <a:schemeClr val="tx1"/>
                </a:solidFill>
                <a:latin typeface="+mn-ea"/>
              </a:rPr>
            </a:br>
            <a:r>
              <a:rPr lang="ko-KR" altLang="en-US" sz="750">
                <a:solidFill>
                  <a:schemeClr val="tx1"/>
                </a:solidFill>
                <a:latin typeface="+mn-ea"/>
              </a:rPr>
              <a:t>체크</a:t>
            </a:r>
          </a:p>
        </p:txBody>
      </p:sp>
      <p:cxnSp>
        <p:nvCxnSpPr>
          <p:cNvPr id="11" name="연결선: 꺾임 10">
            <a:extLst>
              <a:ext uri="{FF2B5EF4-FFF2-40B4-BE49-F238E27FC236}">
                <a16:creationId xmlns:a16="http://schemas.microsoft.com/office/drawing/2014/main" id="{A2D8370D-2DFA-5064-93D5-93927D2CC931}"/>
              </a:ext>
            </a:extLst>
          </p:cNvPr>
          <p:cNvCxnSpPr>
            <a:cxnSpLocks/>
            <a:stCxn id="9" idx="3"/>
            <a:endCxn id="38" idx="3"/>
          </p:cNvCxnSpPr>
          <p:nvPr/>
        </p:nvCxnSpPr>
        <p:spPr>
          <a:xfrm flipH="1" flipV="1">
            <a:off x="4593923" y="2426663"/>
            <a:ext cx="161137" cy="569771"/>
          </a:xfrm>
          <a:prstGeom prst="bentConnector3">
            <a:avLst>
              <a:gd name="adj1" fmla="val -141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9610357C-E159-463E-3E73-841324CDEFFC}"/>
              </a:ext>
            </a:extLst>
          </p:cNvPr>
          <p:cNvCxnSpPr>
            <a:cxnSpLocks/>
            <a:stCxn id="38" idx="2"/>
            <a:endCxn id="9" idx="0"/>
          </p:cNvCxnSpPr>
          <p:nvPr/>
        </p:nvCxnSpPr>
        <p:spPr>
          <a:xfrm>
            <a:off x="4214082" y="254302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5D73F0AE-0105-12A0-5B16-C3D0C9960CE0}"/>
              </a:ext>
            </a:extLst>
          </p:cNvPr>
          <p:cNvCxnSpPr>
            <a:cxnSpLocks/>
          </p:cNvCxnSpPr>
          <p:nvPr/>
        </p:nvCxnSpPr>
        <p:spPr>
          <a:xfrm>
            <a:off x="4219363" y="3210704"/>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7B789B-1658-BC42-AC51-A8B7F4441B43}"/>
              </a:ext>
            </a:extLst>
          </p:cNvPr>
          <p:cNvSpPr txBox="1"/>
          <p:nvPr/>
        </p:nvSpPr>
        <p:spPr>
          <a:xfrm>
            <a:off x="4014989" y="3200647"/>
            <a:ext cx="242374" cy="215444"/>
          </a:xfrm>
          <a:prstGeom prst="rect">
            <a:avLst/>
          </a:prstGeom>
          <a:noFill/>
        </p:spPr>
        <p:txBody>
          <a:bodyPr wrap="none" rtlCol="0">
            <a:spAutoFit/>
          </a:bodyPr>
          <a:lstStyle/>
          <a:p>
            <a:r>
              <a:rPr lang="en-US" altLang="ko-KR" sz="800"/>
              <a:t>Y</a:t>
            </a:r>
            <a:endParaRPr lang="ko-KR" altLang="en-US" sz="800"/>
          </a:p>
        </p:txBody>
      </p:sp>
      <p:sp>
        <p:nvSpPr>
          <p:cNvPr id="30" name="TextBox 29">
            <a:extLst>
              <a:ext uri="{FF2B5EF4-FFF2-40B4-BE49-F238E27FC236}">
                <a16:creationId xmlns:a16="http://schemas.microsoft.com/office/drawing/2014/main" id="{D10444C2-DD64-1B23-CECD-830E1BBE98A9}"/>
              </a:ext>
            </a:extLst>
          </p:cNvPr>
          <p:cNvSpPr txBox="1"/>
          <p:nvPr/>
        </p:nvSpPr>
        <p:spPr>
          <a:xfrm>
            <a:off x="4723619" y="2782164"/>
            <a:ext cx="263214" cy="215444"/>
          </a:xfrm>
          <a:prstGeom prst="rect">
            <a:avLst/>
          </a:prstGeom>
          <a:noFill/>
        </p:spPr>
        <p:txBody>
          <a:bodyPr wrap="none" rtlCol="0">
            <a:spAutoFit/>
          </a:bodyPr>
          <a:lstStyle/>
          <a:p>
            <a:r>
              <a:rPr lang="en-US" altLang="ko-KR" sz="800"/>
              <a:t>N</a:t>
            </a:r>
            <a:endParaRPr lang="ko-KR" altLang="en-US" sz="800"/>
          </a:p>
        </p:txBody>
      </p:sp>
      <p:sp>
        <p:nvSpPr>
          <p:cNvPr id="35" name="순서도: 처리 34">
            <a:extLst>
              <a:ext uri="{FF2B5EF4-FFF2-40B4-BE49-F238E27FC236}">
                <a16:creationId xmlns:a16="http://schemas.microsoft.com/office/drawing/2014/main" id="{BC44DEF1-31C3-F50F-1574-E2F4CBD284D2}"/>
              </a:ext>
            </a:extLst>
          </p:cNvPr>
          <p:cNvSpPr/>
          <p:nvPr/>
        </p:nvSpPr>
        <p:spPr>
          <a:xfrm>
            <a:off x="3820199" y="5890127"/>
            <a:ext cx="878814"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a:solidFill>
                  <a:schemeClr val="tx1"/>
                </a:solidFill>
                <a:latin typeface="+mn-ea"/>
              </a:rPr>
              <a:t>비밀번호</a:t>
            </a:r>
            <a:r>
              <a:rPr lang="en-US" altLang="ko-KR" sz="800">
                <a:solidFill>
                  <a:schemeClr val="tx1"/>
                </a:solidFill>
                <a:latin typeface="+mn-ea"/>
              </a:rPr>
              <a:t>SHA256</a:t>
            </a:r>
            <a:r>
              <a:rPr lang="ko-KR" altLang="en-US" sz="800">
                <a:solidFill>
                  <a:schemeClr val="tx1"/>
                </a:solidFill>
                <a:latin typeface="+mn-ea"/>
              </a:rPr>
              <a:t> 변환</a:t>
            </a:r>
            <a:endParaRPr lang="en-US" altLang="ko-KR" sz="800">
              <a:solidFill>
                <a:schemeClr val="tx1"/>
              </a:solidFill>
              <a:latin typeface="+mn-ea"/>
            </a:endParaRPr>
          </a:p>
        </p:txBody>
      </p:sp>
      <p:cxnSp>
        <p:nvCxnSpPr>
          <p:cNvPr id="39" name="직선 화살표 연결선 38">
            <a:extLst>
              <a:ext uri="{FF2B5EF4-FFF2-40B4-BE49-F238E27FC236}">
                <a16:creationId xmlns:a16="http://schemas.microsoft.com/office/drawing/2014/main" id="{01248FF7-C5EF-BEED-5B8B-D66EB65A1876}"/>
              </a:ext>
            </a:extLst>
          </p:cNvPr>
          <p:cNvCxnSpPr>
            <a:cxnSpLocks/>
            <a:stCxn id="35" idx="3"/>
            <a:endCxn id="59" idx="1"/>
          </p:cNvCxnSpPr>
          <p:nvPr/>
        </p:nvCxnSpPr>
        <p:spPr>
          <a:xfrm flipV="1">
            <a:off x="4699013" y="6019575"/>
            <a:ext cx="370533" cy="59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7019010" y="5780909"/>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DB</a:t>
            </a:r>
            <a:r>
              <a:rPr lang="ko-KR" altLang="en-US" sz="750">
                <a:solidFill>
                  <a:schemeClr val="tx1"/>
                </a:solidFill>
                <a:latin typeface="+mn-ea"/>
              </a:rPr>
              <a:t>수정</a:t>
            </a:r>
            <a:br>
              <a:rPr lang="en-US" altLang="ko-KR" sz="750">
                <a:solidFill>
                  <a:schemeClr val="tx1"/>
                </a:solidFill>
                <a:latin typeface="+mn-ea"/>
              </a:rPr>
            </a:br>
            <a:r>
              <a:rPr lang="ko-KR" altLang="en-US" sz="75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668929" y="5978594"/>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a:stCxn id="44" idx="0"/>
            <a:endCxn id="118" idx="3"/>
          </p:cNvCxnSpPr>
          <p:nvPr/>
        </p:nvCxnSpPr>
        <p:spPr>
          <a:xfrm rot="16200000" flipV="1">
            <a:off x="5960657" y="4192142"/>
            <a:ext cx="2136274" cy="104126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4275191" y="2555065"/>
            <a:ext cx="1050565" cy="215444"/>
          </a:xfrm>
          <a:prstGeom prst="rect">
            <a:avLst/>
          </a:prstGeom>
          <a:noFill/>
        </p:spPr>
        <p:txBody>
          <a:bodyPr wrap="square" rtlCol="0">
            <a:spAutoFit/>
          </a:bodyPr>
          <a:lstStyle/>
          <a:p>
            <a:r>
              <a:rPr lang="ko-KR" altLang="en-US" sz="800"/>
              <a:t>유저수정 </a:t>
            </a:r>
          </a:p>
        </p:txBody>
      </p:sp>
      <p:sp>
        <p:nvSpPr>
          <p:cNvPr id="76" name="TextBox 75">
            <a:extLst>
              <a:ext uri="{FF2B5EF4-FFF2-40B4-BE49-F238E27FC236}">
                <a16:creationId xmlns:a16="http://schemas.microsoft.com/office/drawing/2014/main" id="{564BD7D2-7638-4E31-8F94-69E500549A56}"/>
              </a:ext>
            </a:extLst>
          </p:cNvPr>
          <p:cNvSpPr txBox="1"/>
          <p:nvPr/>
        </p:nvSpPr>
        <p:spPr>
          <a:xfrm>
            <a:off x="3499923" y="2550715"/>
            <a:ext cx="759683" cy="215444"/>
          </a:xfrm>
          <a:prstGeom prst="rect">
            <a:avLst/>
          </a:prstGeom>
          <a:noFill/>
        </p:spPr>
        <p:txBody>
          <a:bodyPr wrap="square" rtlCol="0">
            <a:spAutoFit/>
          </a:bodyPr>
          <a:lstStyle/>
          <a:p>
            <a:r>
              <a:rPr lang="ko-KR" altLang="en-US" sz="800"/>
              <a:t>유저데이터 </a:t>
            </a:r>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108" idx="1"/>
          </p:cNvCxnSpPr>
          <p:nvPr/>
        </p:nvCxnSpPr>
        <p:spPr>
          <a:xfrm rot="5400000" flipH="1" flipV="1">
            <a:off x="6622121" y="1985681"/>
            <a:ext cx="951832" cy="20978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90" name="순서도: 판단 89">
            <a:extLst>
              <a:ext uri="{FF2B5EF4-FFF2-40B4-BE49-F238E27FC236}">
                <a16:creationId xmlns:a16="http://schemas.microsoft.com/office/drawing/2014/main" id="{445EC487-E3BB-3DBB-5D45-F34ABA5487D9}"/>
              </a:ext>
            </a:extLst>
          </p:cNvPr>
          <p:cNvSpPr/>
          <p:nvPr/>
        </p:nvSpPr>
        <p:spPr>
          <a:xfrm>
            <a:off x="3713510" y="529380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a:t>
            </a:r>
            <a:br>
              <a:rPr lang="en-US" altLang="ko-KR" sz="750">
                <a:solidFill>
                  <a:schemeClr val="tx1"/>
                </a:solidFill>
                <a:latin typeface="+mn-ea"/>
              </a:rPr>
            </a:br>
            <a:r>
              <a:rPr lang="ko-KR" altLang="en-US" sz="750">
                <a:solidFill>
                  <a:schemeClr val="tx1"/>
                </a:solidFill>
                <a:latin typeface="+mn-ea"/>
              </a:rPr>
              <a:t>체크</a:t>
            </a:r>
          </a:p>
        </p:txBody>
      </p:sp>
      <p:cxnSp>
        <p:nvCxnSpPr>
          <p:cNvPr id="93" name="직선 화살표 연결선 92">
            <a:extLst>
              <a:ext uri="{FF2B5EF4-FFF2-40B4-BE49-F238E27FC236}">
                <a16:creationId xmlns:a16="http://schemas.microsoft.com/office/drawing/2014/main" id="{56FF0D18-6C20-169B-22E8-26789AF004A5}"/>
              </a:ext>
            </a:extLst>
          </p:cNvPr>
          <p:cNvCxnSpPr>
            <a:cxnSpLocks/>
            <a:stCxn id="57" idx="2"/>
            <a:endCxn id="90" idx="0"/>
          </p:cNvCxnSpPr>
          <p:nvPr/>
        </p:nvCxnSpPr>
        <p:spPr>
          <a:xfrm flipH="1">
            <a:off x="4243924" y="5051716"/>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id="{02F96682-3A21-D3BD-DF7A-7CB998EB82BB}"/>
              </a:ext>
            </a:extLst>
          </p:cNvPr>
          <p:cNvCxnSpPr>
            <a:cxnSpLocks/>
            <a:endCxn id="118" idx="2"/>
          </p:cNvCxnSpPr>
          <p:nvPr/>
        </p:nvCxnSpPr>
        <p:spPr>
          <a:xfrm rot="5400000" flipH="1" flipV="1">
            <a:off x="4533063" y="3994960"/>
            <a:ext cx="1749992" cy="1282064"/>
          </a:xfrm>
          <a:prstGeom prst="bentConnector3">
            <a:avLst>
              <a:gd name="adj1" fmla="val 36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660FFF9-73E4-C545-7E48-BA4594D6EF0A}"/>
              </a:ext>
            </a:extLst>
          </p:cNvPr>
          <p:cNvSpPr txBox="1"/>
          <p:nvPr/>
        </p:nvSpPr>
        <p:spPr>
          <a:xfrm>
            <a:off x="4740659" y="5320871"/>
            <a:ext cx="263214" cy="215444"/>
          </a:xfrm>
          <a:prstGeom prst="rect">
            <a:avLst/>
          </a:prstGeom>
          <a:noFill/>
        </p:spPr>
        <p:txBody>
          <a:bodyPr wrap="none" rtlCol="0">
            <a:spAutoFit/>
          </a:bodyPr>
          <a:lstStyle/>
          <a:p>
            <a:r>
              <a:rPr lang="en-US" altLang="ko-KR" sz="800"/>
              <a:t>N</a:t>
            </a:r>
            <a:endParaRPr lang="ko-KR" altLang="en-US" sz="800"/>
          </a:p>
        </p:txBody>
      </p:sp>
      <p:sp>
        <p:nvSpPr>
          <p:cNvPr id="105" name="TextBox 104">
            <a:extLst>
              <a:ext uri="{FF2B5EF4-FFF2-40B4-BE49-F238E27FC236}">
                <a16:creationId xmlns:a16="http://schemas.microsoft.com/office/drawing/2014/main" id="{421FE03B-3B8E-FF4C-639A-8577C32B3BEE}"/>
              </a:ext>
            </a:extLst>
          </p:cNvPr>
          <p:cNvSpPr txBox="1"/>
          <p:nvPr/>
        </p:nvSpPr>
        <p:spPr>
          <a:xfrm>
            <a:off x="4009391" y="5648446"/>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1942214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유저 삭제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2832926" y="522463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Start</a:t>
            </a:r>
            <a:endParaRPr lang="ko-KR" altLang="en-US" sz="800">
              <a:solidFill>
                <a:schemeClr val="tx1"/>
              </a:solidFill>
              <a:latin typeface="+mn-ea"/>
            </a:endParaRPr>
          </a:p>
        </p:txBody>
      </p:sp>
      <p:sp>
        <p:nvSpPr>
          <p:cNvPr id="74" name="순서도: 처리 73">
            <a:extLst>
              <a:ext uri="{FF2B5EF4-FFF2-40B4-BE49-F238E27FC236}">
                <a16:creationId xmlns:a16="http://schemas.microsoft.com/office/drawing/2014/main" id="{AA6356E6-4B24-9AF1-CA0E-3946711856C5}"/>
              </a:ext>
            </a:extLst>
          </p:cNvPr>
          <p:cNvSpPr/>
          <p:nvPr/>
        </p:nvSpPr>
        <p:spPr>
          <a:xfrm>
            <a:off x="4626328" y="222140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94" name="직선 화살표 연결선 93">
            <a:extLst>
              <a:ext uri="{FF2B5EF4-FFF2-40B4-BE49-F238E27FC236}">
                <a16:creationId xmlns:a16="http://schemas.microsoft.com/office/drawing/2014/main" id="{A437C41C-C985-DCAD-55EF-DD6FA8869E4B}"/>
              </a:ext>
            </a:extLst>
          </p:cNvPr>
          <p:cNvCxnSpPr>
            <a:cxnSpLocks/>
            <a:stCxn id="7" idx="3"/>
            <a:endCxn id="74" idx="1"/>
          </p:cNvCxnSpPr>
          <p:nvPr/>
        </p:nvCxnSpPr>
        <p:spPr>
          <a:xfrm flipV="1">
            <a:off x="4106480" y="2356815"/>
            <a:ext cx="519848" cy="13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0161FBFC-4C74-957E-6FF8-CECAB5B546FA}"/>
              </a:ext>
            </a:extLst>
          </p:cNvPr>
          <p:cNvCxnSpPr>
            <a:cxnSpLocks/>
            <a:stCxn id="74" idx="2"/>
            <a:endCxn id="38" idx="0"/>
          </p:cNvCxnSpPr>
          <p:nvPr/>
        </p:nvCxnSpPr>
        <p:spPr>
          <a:xfrm>
            <a:off x="5006170" y="2492220"/>
            <a:ext cx="0" cy="3044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AD0956BD-2157-34EF-E136-796A3794E216}"/>
              </a:ext>
            </a:extLst>
          </p:cNvPr>
          <p:cNvCxnSpPr>
            <a:cxnSpLocks/>
            <a:stCxn id="53" idx="0"/>
            <a:endCxn id="5" idx="4"/>
          </p:cNvCxnSpPr>
          <p:nvPr/>
        </p:nvCxnSpPr>
        <p:spPr>
          <a:xfrm flipV="1">
            <a:off x="3458346" y="4489689"/>
            <a:ext cx="2034" cy="7349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 name="순서도: 연결자 4">
            <a:extLst>
              <a:ext uri="{FF2B5EF4-FFF2-40B4-BE49-F238E27FC236}">
                <a16:creationId xmlns:a16="http://schemas.microsoft.com/office/drawing/2014/main" id="{0825BD4A-9046-323C-E495-FC32F9353946}"/>
              </a:ext>
            </a:extLst>
          </p:cNvPr>
          <p:cNvSpPr/>
          <p:nvPr/>
        </p:nvSpPr>
        <p:spPr>
          <a:xfrm>
            <a:off x="2944542" y="4077993"/>
            <a:ext cx="1031676" cy="411696"/>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connect</a:t>
            </a:r>
            <a:endParaRPr lang="ko-KR" altLang="en-US" sz="800">
              <a:solidFill>
                <a:schemeClr val="tx1"/>
              </a:solidFill>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3101218" y="307667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Login</a:t>
            </a:r>
          </a:p>
          <a:p>
            <a:pPr algn="ctr">
              <a:lnSpc>
                <a:spcPct val="90000"/>
              </a:lnSpc>
            </a:pPr>
            <a:r>
              <a:rPr lang="en-US" altLang="ko-KR" sz="800" err="1">
                <a:solidFill>
                  <a:schemeClr val="tx1"/>
                </a:solidFill>
                <a:latin typeface="+mn-ea"/>
              </a:rPr>
              <a:t>Intercepter</a:t>
            </a:r>
            <a:endParaRPr lang="ko-KR" altLang="en-US" sz="800">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2855640" y="2060848"/>
            <a:ext cx="1250840" cy="594563"/>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 name="직선 화살표 연결선 7">
            <a:extLst>
              <a:ext uri="{FF2B5EF4-FFF2-40B4-BE49-F238E27FC236}">
                <a16:creationId xmlns:a16="http://schemas.microsoft.com/office/drawing/2014/main" id="{F9720389-FBEE-4E44-9566-28CE9F1F2732}"/>
              </a:ext>
            </a:extLst>
          </p:cNvPr>
          <p:cNvCxnSpPr>
            <a:cxnSpLocks/>
            <a:stCxn id="5" idx="0"/>
            <a:endCxn id="6" idx="2"/>
          </p:cNvCxnSpPr>
          <p:nvPr/>
        </p:nvCxnSpPr>
        <p:spPr>
          <a:xfrm flipV="1">
            <a:off x="3460380" y="3347488"/>
            <a:ext cx="20680" cy="7305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D1E78781-2741-271E-F36F-F01622C06CEC}"/>
              </a:ext>
            </a:extLst>
          </p:cNvPr>
          <p:cNvCxnSpPr>
            <a:cxnSpLocks/>
            <a:endCxn id="7" idx="2"/>
          </p:cNvCxnSpPr>
          <p:nvPr/>
        </p:nvCxnSpPr>
        <p:spPr>
          <a:xfrm flipV="1">
            <a:off x="3481059" y="2655411"/>
            <a:ext cx="1" cy="40735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1529984" y="222403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login.jsp</a:t>
            </a:r>
            <a:endParaRPr lang="ko-KR" altLang="en-US" sz="800">
              <a:solidFill>
                <a:schemeClr val="tx1"/>
              </a:solidFill>
              <a:latin typeface="+mn-ea"/>
            </a:endParaRP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flipV="1">
            <a:off x="2448130" y="2358129"/>
            <a:ext cx="40751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2592426" y="2128900"/>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4192764" y="2143840"/>
            <a:ext cx="242374" cy="215444"/>
          </a:xfrm>
          <a:prstGeom prst="rect">
            <a:avLst/>
          </a:prstGeom>
          <a:noFill/>
        </p:spPr>
        <p:txBody>
          <a:bodyPr wrap="none" rtlCol="0">
            <a:spAutoFit/>
          </a:bodyPr>
          <a:lstStyle/>
          <a:p>
            <a:r>
              <a:rPr lang="en-US" altLang="ko-KR" sz="800"/>
              <a:t>Y</a:t>
            </a:r>
            <a:endParaRPr lang="ko-KR" altLang="en-US" sz="800"/>
          </a:p>
        </p:txBody>
      </p:sp>
      <p:sp>
        <p:nvSpPr>
          <p:cNvPr id="29" name="순서도: 처리 28">
            <a:extLst>
              <a:ext uri="{FF2B5EF4-FFF2-40B4-BE49-F238E27FC236}">
                <a16:creationId xmlns:a16="http://schemas.microsoft.com/office/drawing/2014/main" id="{FED9AAB6-1842-DE95-5E73-4496D4148D22}"/>
              </a:ext>
            </a:extLst>
          </p:cNvPr>
          <p:cNvSpPr/>
          <p:nvPr/>
        </p:nvSpPr>
        <p:spPr>
          <a:xfrm>
            <a:off x="1922995" y="3076677"/>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Web</a:t>
            </a:r>
            <a:br>
              <a:rPr lang="en-US" altLang="ko-KR" sz="800">
                <a:solidFill>
                  <a:schemeClr val="tx1"/>
                </a:solidFill>
                <a:latin typeface="+mn-ea"/>
              </a:rPr>
            </a:br>
            <a:r>
              <a:rPr lang="en-US" altLang="ko-KR" sz="800">
                <a:solidFill>
                  <a:schemeClr val="tx1"/>
                </a:solidFill>
                <a:latin typeface="+mn-ea"/>
              </a:rPr>
              <a:t>Config</a:t>
            </a:r>
            <a:endParaRPr lang="ko-KR" altLang="en-US" sz="800">
              <a:solidFill>
                <a:schemeClr val="tx1"/>
              </a:solidFill>
              <a:latin typeface="+mn-ea"/>
            </a:endParaRPr>
          </a:p>
        </p:txBody>
      </p:sp>
      <p:cxnSp>
        <p:nvCxnSpPr>
          <p:cNvPr id="34" name="직선 연결선 33">
            <a:extLst>
              <a:ext uri="{FF2B5EF4-FFF2-40B4-BE49-F238E27FC236}">
                <a16:creationId xmlns:a16="http://schemas.microsoft.com/office/drawing/2014/main" id="{82AE4932-DEB2-4FBB-AEBE-C8D20EDFC2A9}"/>
              </a:ext>
            </a:extLst>
          </p:cNvPr>
          <p:cNvCxnSpPr>
            <a:cxnSpLocks/>
            <a:stCxn id="29" idx="3"/>
            <a:endCxn id="6" idx="1"/>
          </p:cNvCxnSpPr>
          <p:nvPr/>
        </p:nvCxnSpPr>
        <p:spPr>
          <a:xfrm>
            <a:off x="2682678" y="3212083"/>
            <a:ext cx="418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4626328" y="2796627"/>
            <a:ext cx="759683"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50" name="순서도: 처리 49">
            <a:extLst>
              <a:ext uri="{FF2B5EF4-FFF2-40B4-BE49-F238E27FC236}">
                <a16:creationId xmlns:a16="http://schemas.microsoft.com/office/drawing/2014/main" id="{4ED056F7-F5EF-4410-151B-F183D3B024A3}"/>
              </a:ext>
            </a:extLst>
          </p:cNvPr>
          <p:cNvSpPr/>
          <p:nvPr/>
        </p:nvSpPr>
        <p:spPr>
          <a:xfrm>
            <a:off x="4648832" y="403684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cxnSp>
        <p:nvCxnSpPr>
          <p:cNvPr id="56" name="직선 화살표 연결선 55">
            <a:extLst>
              <a:ext uri="{FF2B5EF4-FFF2-40B4-BE49-F238E27FC236}">
                <a16:creationId xmlns:a16="http://schemas.microsoft.com/office/drawing/2014/main" id="{7D5C9DEB-0A68-5927-D9BE-C3634CEDE913}"/>
              </a:ext>
            </a:extLst>
          </p:cNvPr>
          <p:cNvCxnSpPr>
            <a:cxnSpLocks/>
            <a:stCxn id="50" idx="2"/>
            <a:endCxn id="57" idx="0"/>
          </p:cNvCxnSpPr>
          <p:nvPr/>
        </p:nvCxnSpPr>
        <p:spPr>
          <a:xfrm>
            <a:off x="5028674" y="4307654"/>
            <a:ext cx="7339" cy="31904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처리 56">
            <a:extLst>
              <a:ext uri="{FF2B5EF4-FFF2-40B4-BE49-F238E27FC236}">
                <a16:creationId xmlns:a16="http://schemas.microsoft.com/office/drawing/2014/main" id="{35E4186B-A6CD-5BFC-146F-432A1CEAA55A}"/>
              </a:ext>
            </a:extLst>
          </p:cNvPr>
          <p:cNvSpPr/>
          <p:nvPr/>
        </p:nvSpPr>
        <p:spPr>
          <a:xfrm>
            <a:off x="4656171" y="4626699"/>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sp>
        <p:nvSpPr>
          <p:cNvPr id="59" name="순서도: 처리 58">
            <a:extLst>
              <a:ext uri="{FF2B5EF4-FFF2-40B4-BE49-F238E27FC236}">
                <a16:creationId xmlns:a16="http://schemas.microsoft.com/office/drawing/2014/main" id="{C1DE6DFA-8E81-739D-2B07-38D87C03B577}"/>
              </a:ext>
            </a:extLst>
          </p:cNvPr>
          <p:cNvSpPr/>
          <p:nvPr/>
        </p:nvSpPr>
        <p:spPr>
          <a:xfrm>
            <a:off x="4662181" y="5136445"/>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0" name="직선 화살표 연결선 59">
            <a:extLst>
              <a:ext uri="{FF2B5EF4-FFF2-40B4-BE49-F238E27FC236}">
                <a16:creationId xmlns:a16="http://schemas.microsoft.com/office/drawing/2014/main" id="{B32C39BF-F16C-127D-9228-87B9331FC812}"/>
              </a:ext>
            </a:extLst>
          </p:cNvPr>
          <p:cNvCxnSpPr>
            <a:cxnSpLocks/>
            <a:stCxn id="59" idx="3"/>
          </p:cNvCxnSpPr>
          <p:nvPr/>
        </p:nvCxnSpPr>
        <p:spPr>
          <a:xfrm flipV="1">
            <a:off x="5421864" y="5270537"/>
            <a:ext cx="370533" cy="131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3" name="그림 62">
            <a:extLst>
              <a:ext uri="{FF2B5EF4-FFF2-40B4-BE49-F238E27FC236}">
                <a16:creationId xmlns:a16="http://schemas.microsoft.com/office/drawing/2014/main" id="{C50C0FD7-767E-DCC5-E140-579411CF52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801705" y="5050157"/>
            <a:ext cx="459859" cy="361426"/>
          </a:xfrm>
          <a:prstGeom prst="rect">
            <a:avLst/>
          </a:prstGeom>
        </p:spPr>
      </p:pic>
      <p:sp>
        <p:nvSpPr>
          <p:cNvPr id="64" name="직사각형 63">
            <a:extLst>
              <a:ext uri="{FF2B5EF4-FFF2-40B4-BE49-F238E27FC236}">
                <a16:creationId xmlns:a16="http://schemas.microsoft.com/office/drawing/2014/main" id="{8A78A94F-9E9C-181C-38A9-D003BF9310F0}"/>
              </a:ext>
            </a:extLst>
          </p:cNvPr>
          <p:cNvSpPr/>
          <p:nvPr/>
        </p:nvSpPr>
        <p:spPr>
          <a:xfrm>
            <a:off x="5722895" y="5352844"/>
            <a:ext cx="617478" cy="215444"/>
          </a:xfrm>
          <a:prstGeom prst="rect">
            <a:avLst/>
          </a:prstGeom>
        </p:spPr>
        <p:txBody>
          <a:bodyPr wrap="none">
            <a:spAutoFit/>
          </a:bodyPr>
          <a:lstStyle/>
          <a:p>
            <a:pPr algn="ctr"/>
            <a:r>
              <a:rPr lang="en-US" altLang="ko-KR" sz="800">
                <a:latin typeface="+mn-ea"/>
              </a:rPr>
              <a:t>Maria DB</a:t>
            </a:r>
          </a:p>
        </p:txBody>
      </p:sp>
      <p:sp>
        <p:nvSpPr>
          <p:cNvPr id="65" name="순서도: 처리 64">
            <a:extLst>
              <a:ext uri="{FF2B5EF4-FFF2-40B4-BE49-F238E27FC236}">
                <a16:creationId xmlns:a16="http://schemas.microsoft.com/office/drawing/2014/main" id="{4D254971-4DF7-A7EF-3E1F-FA5F8F0374A7}"/>
              </a:ext>
            </a:extLst>
          </p:cNvPr>
          <p:cNvSpPr/>
          <p:nvPr/>
        </p:nvSpPr>
        <p:spPr>
          <a:xfrm>
            <a:off x="8011062" y="509593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DAO</a:t>
            </a:r>
            <a:endParaRPr lang="ko-KR" altLang="en-US" sz="800">
              <a:solidFill>
                <a:schemeClr val="tx1"/>
              </a:solidFill>
              <a:latin typeface="+mn-ea"/>
            </a:endParaRPr>
          </a:p>
        </p:txBody>
      </p:sp>
      <p:cxnSp>
        <p:nvCxnSpPr>
          <p:cNvPr id="66" name="직선 화살표 연결선 65">
            <a:extLst>
              <a:ext uri="{FF2B5EF4-FFF2-40B4-BE49-F238E27FC236}">
                <a16:creationId xmlns:a16="http://schemas.microsoft.com/office/drawing/2014/main" id="{33D17976-4FFA-380D-4715-B39ECEA537A6}"/>
              </a:ext>
            </a:extLst>
          </p:cNvPr>
          <p:cNvCxnSpPr>
            <a:cxnSpLocks/>
            <a:stCxn id="44" idx="3"/>
            <a:endCxn id="65" idx="1"/>
          </p:cNvCxnSpPr>
          <p:nvPr/>
        </p:nvCxnSpPr>
        <p:spPr>
          <a:xfrm flipV="1">
            <a:off x="7672472" y="5231339"/>
            <a:ext cx="338590" cy="904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97FA5B48-71A5-9D25-B5A5-38EFCE8DCD72}"/>
              </a:ext>
            </a:extLst>
          </p:cNvPr>
          <p:cNvCxnSpPr>
            <a:cxnSpLocks/>
            <a:stCxn id="65" idx="0"/>
            <a:endCxn id="71" idx="2"/>
          </p:cNvCxnSpPr>
          <p:nvPr/>
        </p:nvCxnSpPr>
        <p:spPr>
          <a:xfrm flipH="1" flipV="1">
            <a:off x="8385209" y="4625094"/>
            <a:ext cx="5695" cy="47083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1" name="순서도: 처리 70">
            <a:extLst>
              <a:ext uri="{FF2B5EF4-FFF2-40B4-BE49-F238E27FC236}">
                <a16:creationId xmlns:a16="http://schemas.microsoft.com/office/drawing/2014/main" id="{1F2F2C6F-EF94-C4D4-354C-B3CCB14D88FD}"/>
              </a:ext>
            </a:extLst>
          </p:cNvPr>
          <p:cNvSpPr/>
          <p:nvPr/>
        </p:nvSpPr>
        <p:spPr>
          <a:xfrm>
            <a:off x="8005367" y="4354283"/>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Service</a:t>
            </a:r>
            <a:endParaRPr lang="ko-KR" altLang="en-US" sz="800">
              <a:solidFill>
                <a:schemeClr val="tx1"/>
              </a:solidFill>
              <a:latin typeface="+mn-ea"/>
            </a:endParaRPr>
          </a:p>
        </p:txBody>
      </p:sp>
      <p:cxnSp>
        <p:nvCxnSpPr>
          <p:cNvPr id="72" name="직선 화살표 연결선 71">
            <a:extLst>
              <a:ext uri="{FF2B5EF4-FFF2-40B4-BE49-F238E27FC236}">
                <a16:creationId xmlns:a16="http://schemas.microsoft.com/office/drawing/2014/main" id="{29DCA680-2517-C23C-0AA5-7EBEDDA86873}"/>
              </a:ext>
            </a:extLst>
          </p:cNvPr>
          <p:cNvCxnSpPr>
            <a:cxnSpLocks/>
          </p:cNvCxnSpPr>
          <p:nvPr/>
        </p:nvCxnSpPr>
        <p:spPr>
          <a:xfrm flipH="1" flipV="1">
            <a:off x="8381381" y="3972672"/>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5" name="순서도: 처리 74">
            <a:extLst>
              <a:ext uri="{FF2B5EF4-FFF2-40B4-BE49-F238E27FC236}">
                <a16:creationId xmlns:a16="http://schemas.microsoft.com/office/drawing/2014/main" id="{FD332854-5550-DE26-7323-B5D382D45ED3}"/>
              </a:ext>
            </a:extLst>
          </p:cNvPr>
          <p:cNvSpPr/>
          <p:nvPr/>
        </p:nvSpPr>
        <p:spPr>
          <a:xfrm>
            <a:off x="8001539" y="3701861"/>
            <a:ext cx="759683"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User</a:t>
            </a:r>
          </a:p>
          <a:p>
            <a:pPr algn="ctr">
              <a:lnSpc>
                <a:spcPct val="90000"/>
              </a:lnSpc>
            </a:pPr>
            <a:r>
              <a:rPr lang="en-US" altLang="ko-KR" sz="800">
                <a:solidFill>
                  <a:schemeClr val="tx1"/>
                </a:solidFill>
                <a:latin typeface="+mn-ea"/>
              </a:rPr>
              <a:t>Controller</a:t>
            </a:r>
            <a:endParaRPr lang="ko-KR" altLang="en-US" sz="800">
              <a:solidFill>
                <a:schemeClr val="tx1"/>
              </a:solidFill>
              <a:latin typeface="+mn-ea"/>
            </a:endParaRPr>
          </a:p>
        </p:txBody>
      </p:sp>
      <p:sp>
        <p:nvSpPr>
          <p:cNvPr id="81" name="순서도: 판단 80">
            <a:extLst>
              <a:ext uri="{FF2B5EF4-FFF2-40B4-BE49-F238E27FC236}">
                <a16:creationId xmlns:a16="http://schemas.microsoft.com/office/drawing/2014/main" id="{C9C83315-DCA8-67E6-38CF-84C7D82293EE}"/>
              </a:ext>
            </a:extLst>
          </p:cNvPr>
          <p:cNvSpPr/>
          <p:nvPr/>
        </p:nvSpPr>
        <p:spPr>
          <a:xfrm>
            <a:off x="4498260" y="3292646"/>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Session</a:t>
            </a:r>
            <a:br>
              <a:rPr lang="en-US" altLang="ko-KR" sz="750">
                <a:solidFill>
                  <a:schemeClr val="tx1"/>
                </a:solidFill>
                <a:latin typeface="+mn-ea"/>
              </a:rPr>
            </a:br>
            <a:r>
              <a:rPr lang="ko-KR" altLang="en-US" sz="750">
                <a:solidFill>
                  <a:schemeClr val="tx1"/>
                </a:solidFill>
                <a:latin typeface="+mn-ea"/>
              </a:rPr>
              <a:t>체크</a:t>
            </a:r>
          </a:p>
        </p:txBody>
      </p:sp>
      <p:cxnSp>
        <p:nvCxnSpPr>
          <p:cNvPr id="88" name="직선 화살표 연결선 87">
            <a:extLst>
              <a:ext uri="{FF2B5EF4-FFF2-40B4-BE49-F238E27FC236}">
                <a16:creationId xmlns:a16="http://schemas.microsoft.com/office/drawing/2014/main" id="{AE16D2BE-07A6-8A5F-D680-67DCEE881561}"/>
              </a:ext>
            </a:extLst>
          </p:cNvPr>
          <p:cNvCxnSpPr>
            <a:cxnSpLocks/>
            <a:stCxn id="81" idx="2"/>
            <a:endCxn id="50" idx="0"/>
          </p:cNvCxnSpPr>
          <p:nvPr/>
        </p:nvCxnSpPr>
        <p:spPr>
          <a:xfrm>
            <a:off x="5028674" y="3707046"/>
            <a:ext cx="0" cy="32979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6" name="순서도: 문서 95">
            <a:extLst>
              <a:ext uri="{FF2B5EF4-FFF2-40B4-BE49-F238E27FC236}">
                <a16:creationId xmlns:a16="http://schemas.microsoft.com/office/drawing/2014/main" id="{D9299F4E-BB2E-5F82-CB71-6305D6010B46}"/>
              </a:ext>
            </a:extLst>
          </p:cNvPr>
          <p:cNvSpPr/>
          <p:nvPr/>
        </p:nvSpPr>
        <p:spPr>
          <a:xfrm>
            <a:off x="7902514" y="2884013"/>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err="1">
                <a:solidFill>
                  <a:schemeClr val="tx1"/>
                </a:solidFill>
                <a:latin typeface="+mn-ea"/>
              </a:rPr>
              <a:t>user.jsp</a:t>
            </a:r>
            <a:endParaRPr lang="ko-KR" altLang="en-US" sz="800">
              <a:solidFill>
                <a:schemeClr val="tx1"/>
              </a:solidFill>
              <a:latin typeface="+mn-ea"/>
            </a:endParaRPr>
          </a:p>
        </p:txBody>
      </p:sp>
      <p:sp>
        <p:nvSpPr>
          <p:cNvPr id="108" name="순서도: 수행의 시작/종료 107">
            <a:extLst>
              <a:ext uri="{FF2B5EF4-FFF2-40B4-BE49-F238E27FC236}">
                <a16:creationId xmlns:a16="http://schemas.microsoft.com/office/drawing/2014/main" id="{EBA5CC13-18F3-ADD8-AE7E-AD262D3DE4CC}"/>
              </a:ext>
            </a:extLst>
          </p:cNvPr>
          <p:cNvSpPr/>
          <p:nvPr/>
        </p:nvSpPr>
        <p:spPr>
          <a:xfrm>
            <a:off x="7736167" y="2226069"/>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End</a:t>
            </a:r>
            <a:endParaRPr lang="ko-KR" altLang="en-US" sz="800">
              <a:solidFill>
                <a:schemeClr val="tx1"/>
              </a:solidFill>
              <a:latin typeface="+mn-ea"/>
            </a:endParaRPr>
          </a:p>
        </p:txBody>
      </p:sp>
      <p:cxnSp>
        <p:nvCxnSpPr>
          <p:cNvPr id="109" name="직선 화살표 연결선 108">
            <a:extLst>
              <a:ext uri="{FF2B5EF4-FFF2-40B4-BE49-F238E27FC236}">
                <a16:creationId xmlns:a16="http://schemas.microsoft.com/office/drawing/2014/main" id="{323E2A96-80E5-9AB1-7843-7108579C90E3}"/>
              </a:ext>
            </a:extLst>
          </p:cNvPr>
          <p:cNvCxnSpPr>
            <a:cxnSpLocks/>
          </p:cNvCxnSpPr>
          <p:nvPr/>
        </p:nvCxnSpPr>
        <p:spPr>
          <a:xfrm flipH="1" flipV="1">
            <a:off x="8361587" y="2497603"/>
            <a:ext cx="1" cy="38161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29E8AD44-E759-B841-FD2B-04AC0F08F946}"/>
              </a:ext>
            </a:extLst>
          </p:cNvPr>
          <p:cNvCxnSpPr>
            <a:cxnSpLocks/>
            <a:stCxn id="81" idx="3"/>
            <a:endCxn id="118" idx="1"/>
          </p:cNvCxnSpPr>
          <p:nvPr/>
        </p:nvCxnSpPr>
        <p:spPr>
          <a:xfrm flipV="1">
            <a:off x="5559087" y="3490429"/>
            <a:ext cx="823019" cy="941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DB3F329D-F85C-779A-41EA-B87947BCAAD2}"/>
              </a:ext>
            </a:extLst>
          </p:cNvPr>
          <p:cNvSpPr/>
          <p:nvPr/>
        </p:nvSpPr>
        <p:spPr>
          <a:xfrm>
            <a:off x="6382106" y="3356337"/>
            <a:ext cx="918146"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latin typeface="+mn-ea"/>
              </a:rPr>
              <a:t>에러</a:t>
            </a:r>
          </a:p>
        </p:txBody>
      </p:sp>
      <p:sp>
        <p:nvSpPr>
          <p:cNvPr id="119" name="TextBox 118">
            <a:extLst>
              <a:ext uri="{FF2B5EF4-FFF2-40B4-BE49-F238E27FC236}">
                <a16:creationId xmlns:a16="http://schemas.microsoft.com/office/drawing/2014/main" id="{6C58D4D5-6D38-9575-09A7-CE93134436B7}"/>
              </a:ext>
            </a:extLst>
          </p:cNvPr>
          <p:cNvSpPr txBox="1"/>
          <p:nvPr/>
        </p:nvSpPr>
        <p:spPr>
          <a:xfrm>
            <a:off x="5792397" y="4859322"/>
            <a:ext cx="1481455" cy="215444"/>
          </a:xfrm>
          <a:prstGeom prst="rect">
            <a:avLst/>
          </a:prstGeom>
          <a:noFill/>
        </p:spPr>
        <p:txBody>
          <a:bodyPr wrap="square" rtlCol="0">
            <a:spAutoFit/>
          </a:bodyPr>
          <a:lstStyle/>
          <a:p>
            <a:r>
              <a:rPr lang="en-US" altLang="ko-KR" sz="800" err="1"/>
              <a:t>Tbl_user</a:t>
            </a:r>
            <a:r>
              <a:rPr lang="en-US" altLang="ko-KR" sz="800"/>
              <a:t> </a:t>
            </a:r>
            <a:r>
              <a:rPr lang="ko-KR" altLang="en-US" sz="800"/>
              <a:t>데이터 삭제</a:t>
            </a:r>
          </a:p>
        </p:txBody>
      </p:sp>
      <p:cxnSp>
        <p:nvCxnSpPr>
          <p:cNvPr id="3" name="직선 화살표 연결선 2">
            <a:extLst>
              <a:ext uri="{FF2B5EF4-FFF2-40B4-BE49-F238E27FC236}">
                <a16:creationId xmlns:a16="http://schemas.microsoft.com/office/drawing/2014/main" id="{5510A548-DDA5-0C77-4FC9-9025B65BA8D3}"/>
              </a:ext>
            </a:extLst>
          </p:cNvPr>
          <p:cNvCxnSpPr>
            <a:cxnSpLocks/>
            <a:stCxn id="75" idx="0"/>
            <a:endCxn id="96" idx="2"/>
          </p:cNvCxnSpPr>
          <p:nvPr/>
        </p:nvCxnSpPr>
        <p:spPr>
          <a:xfrm flipH="1" flipV="1">
            <a:off x="8361587" y="3134466"/>
            <a:ext cx="19794" cy="56739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47B51A-AB1D-635C-AF7C-32EEB6DAA1BD}"/>
              </a:ext>
            </a:extLst>
          </p:cNvPr>
          <p:cNvSpPr txBox="1"/>
          <p:nvPr/>
        </p:nvSpPr>
        <p:spPr>
          <a:xfrm>
            <a:off x="5596177" y="3298198"/>
            <a:ext cx="263214" cy="215444"/>
          </a:xfrm>
          <a:prstGeom prst="rect">
            <a:avLst/>
          </a:prstGeom>
          <a:noFill/>
        </p:spPr>
        <p:txBody>
          <a:bodyPr wrap="none" rtlCol="0">
            <a:spAutoFit/>
          </a:bodyPr>
          <a:lstStyle/>
          <a:p>
            <a:r>
              <a:rPr lang="en-US" altLang="ko-KR" sz="800"/>
              <a:t>N</a:t>
            </a:r>
            <a:endParaRPr lang="ko-KR" altLang="en-US" sz="800"/>
          </a:p>
        </p:txBody>
      </p:sp>
      <p:sp>
        <p:nvSpPr>
          <p:cNvPr id="14" name="TextBox 13">
            <a:extLst>
              <a:ext uri="{FF2B5EF4-FFF2-40B4-BE49-F238E27FC236}">
                <a16:creationId xmlns:a16="http://schemas.microsoft.com/office/drawing/2014/main" id="{2E8ED26C-EEC9-EC6F-90C9-035005138236}"/>
              </a:ext>
            </a:extLst>
          </p:cNvPr>
          <p:cNvSpPr txBox="1"/>
          <p:nvPr/>
        </p:nvSpPr>
        <p:spPr>
          <a:xfrm>
            <a:off x="4793639" y="3701239"/>
            <a:ext cx="242374" cy="215444"/>
          </a:xfrm>
          <a:prstGeom prst="rect">
            <a:avLst/>
          </a:prstGeom>
          <a:noFill/>
        </p:spPr>
        <p:txBody>
          <a:bodyPr wrap="none" rtlCol="0">
            <a:spAutoFit/>
          </a:bodyPr>
          <a:lstStyle/>
          <a:p>
            <a:r>
              <a:rPr lang="en-US" altLang="ko-KR" sz="800"/>
              <a:t>Y</a:t>
            </a:r>
            <a:endParaRPr lang="ko-KR" altLang="en-US" sz="800"/>
          </a:p>
        </p:txBody>
      </p:sp>
      <p:cxnSp>
        <p:nvCxnSpPr>
          <p:cNvPr id="17" name="직선 화살표 연결선 16">
            <a:extLst>
              <a:ext uri="{FF2B5EF4-FFF2-40B4-BE49-F238E27FC236}">
                <a16:creationId xmlns:a16="http://schemas.microsoft.com/office/drawing/2014/main" id="{9610357C-E159-463E-3E73-841324CDEFFC}"/>
              </a:ext>
            </a:extLst>
          </p:cNvPr>
          <p:cNvCxnSpPr>
            <a:cxnSpLocks/>
            <a:stCxn id="38" idx="2"/>
          </p:cNvCxnSpPr>
          <p:nvPr/>
        </p:nvCxnSpPr>
        <p:spPr>
          <a:xfrm>
            <a:off x="5006170" y="3047080"/>
            <a:ext cx="10565" cy="2462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952DD7AC-F05E-991C-2488-2946033434DA}"/>
              </a:ext>
            </a:extLst>
          </p:cNvPr>
          <p:cNvSpPr/>
          <p:nvPr/>
        </p:nvSpPr>
        <p:spPr>
          <a:xfrm>
            <a:off x="6611645" y="5033185"/>
            <a:ext cx="1060827" cy="414400"/>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DB</a:t>
            </a:r>
            <a:r>
              <a:rPr lang="ko-KR" altLang="en-US" sz="750">
                <a:solidFill>
                  <a:schemeClr val="tx1"/>
                </a:solidFill>
                <a:latin typeface="+mn-ea"/>
              </a:rPr>
              <a:t>삭제</a:t>
            </a:r>
            <a:br>
              <a:rPr lang="en-US" altLang="ko-KR" sz="750">
                <a:solidFill>
                  <a:schemeClr val="tx1"/>
                </a:solidFill>
                <a:latin typeface="+mn-ea"/>
              </a:rPr>
            </a:br>
            <a:r>
              <a:rPr lang="ko-KR" altLang="en-US" sz="750">
                <a:solidFill>
                  <a:schemeClr val="tx1"/>
                </a:solidFill>
                <a:latin typeface="+mn-ea"/>
              </a:rPr>
              <a:t>체크</a:t>
            </a:r>
          </a:p>
        </p:txBody>
      </p:sp>
      <p:cxnSp>
        <p:nvCxnSpPr>
          <p:cNvPr id="45" name="직선 화살표 연결선 44">
            <a:extLst>
              <a:ext uri="{FF2B5EF4-FFF2-40B4-BE49-F238E27FC236}">
                <a16:creationId xmlns:a16="http://schemas.microsoft.com/office/drawing/2014/main" id="{53E0315E-B49F-9C60-29E5-42E064D5A653}"/>
              </a:ext>
            </a:extLst>
          </p:cNvPr>
          <p:cNvCxnSpPr>
            <a:cxnSpLocks/>
            <a:stCxn id="63" idx="3"/>
            <a:endCxn id="44" idx="1"/>
          </p:cNvCxnSpPr>
          <p:nvPr/>
        </p:nvCxnSpPr>
        <p:spPr>
          <a:xfrm>
            <a:off x="6261564" y="5230870"/>
            <a:ext cx="350081" cy="95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연결선: 꺾임 51">
            <a:extLst>
              <a:ext uri="{FF2B5EF4-FFF2-40B4-BE49-F238E27FC236}">
                <a16:creationId xmlns:a16="http://schemas.microsoft.com/office/drawing/2014/main" id="{1EEE9BD3-4F4D-578D-786D-C3EAFF1056C8}"/>
              </a:ext>
            </a:extLst>
          </p:cNvPr>
          <p:cNvCxnSpPr>
            <a:cxnSpLocks/>
          </p:cNvCxnSpPr>
          <p:nvPr/>
        </p:nvCxnSpPr>
        <p:spPr>
          <a:xfrm rot="16200000" flipV="1">
            <a:off x="6320004" y="4178936"/>
            <a:ext cx="1377117" cy="30211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D091EAA-D176-FD9B-49FC-6255E4D6381C}"/>
              </a:ext>
            </a:extLst>
          </p:cNvPr>
          <p:cNvSpPr txBox="1"/>
          <p:nvPr/>
        </p:nvSpPr>
        <p:spPr>
          <a:xfrm>
            <a:off x="5074603" y="3080631"/>
            <a:ext cx="1050565" cy="215444"/>
          </a:xfrm>
          <a:prstGeom prst="rect">
            <a:avLst/>
          </a:prstGeom>
          <a:noFill/>
        </p:spPr>
        <p:txBody>
          <a:bodyPr wrap="square" rtlCol="0">
            <a:spAutoFit/>
          </a:bodyPr>
          <a:lstStyle/>
          <a:p>
            <a:r>
              <a:rPr lang="ko-KR" altLang="en-US" sz="800"/>
              <a:t>유저삭제 </a:t>
            </a:r>
          </a:p>
        </p:txBody>
      </p:sp>
      <p:sp>
        <p:nvSpPr>
          <p:cNvPr id="76" name="TextBox 75">
            <a:extLst>
              <a:ext uri="{FF2B5EF4-FFF2-40B4-BE49-F238E27FC236}">
                <a16:creationId xmlns:a16="http://schemas.microsoft.com/office/drawing/2014/main" id="{564BD7D2-7638-4E31-8F94-69E500549A56}"/>
              </a:ext>
            </a:extLst>
          </p:cNvPr>
          <p:cNvSpPr txBox="1"/>
          <p:nvPr/>
        </p:nvSpPr>
        <p:spPr>
          <a:xfrm>
            <a:off x="4397215" y="3093750"/>
            <a:ext cx="759683" cy="215444"/>
          </a:xfrm>
          <a:prstGeom prst="rect">
            <a:avLst/>
          </a:prstGeom>
          <a:noFill/>
        </p:spPr>
        <p:txBody>
          <a:bodyPr wrap="square" rtlCol="0">
            <a:spAutoFit/>
          </a:bodyPr>
          <a:lstStyle/>
          <a:p>
            <a:r>
              <a:rPr lang="ko-KR" altLang="en-US" sz="800"/>
              <a:t>유저</a:t>
            </a:r>
            <a:r>
              <a:rPr lang="en-US" altLang="ko-KR" sz="800"/>
              <a:t>ID</a:t>
            </a:r>
            <a:r>
              <a:rPr lang="ko-KR" altLang="en-US" sz="800"/>
              <a:t> </a:t>
            </a:r>
          </a:p>
        </p:txBody>
      </p:sp>
      <p:cxnSp>
        <p:nvCxnSpPr>
          <p:cNvPr id="77" name="연결선: 꺾임 76">
            <a:extLst>
              <a:ext uri="{FF2B5EF4-FFF2-40B4-BE49-F238E27FC236}">
                <a16:creationId xmlns:a16="http://schemas.microsoft.com/office/drawing/2014/main" id="{0D12D693-F431-B417-4C80-C7A4C428B656}"/>
              </a:ext>
            </a:extLst>
          </p:cNvPr>
          <p:cNvCxnSpPr>
            <a:cxnSpLocks/>
            <a:stCxn id="118" idx="0"/>
            <a:endCxn id="96" idx="1"/>
          </p:cNvCxnSpPr>
          <p:nvPr/>
        </p:nvCxnSpPr>
        <p:spPr>
          <a:xfrm rot="5400000" flipH="1" flipV="1">
            <a:off x="7202730" y="2656554"/>
            <a:ext cx="338232" cy="106133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93" name="직선 화살표 연결선 92">
            <a:extLst>
              <a:ext uri="{FF2B5EF4-FFF2-40B4-BE49-F238E27FC236}">
                <a16:creationId xmlns:a16="http://schemas.microsoft.com/office/drawing/2014/main" id="{56FF0D18-6C20-169B-22E8-26789AF004A5}"/>
              </a:ext>
            </a:extLst>
          </p:cNvPr>
          <p:cNvCxnSpPr>
            <a:cxnSpLocks/>
            <a:stCxn id="57" idx="2"/>
          </p:cNvCxnSpPr>
          <p:nvPr/>
        </p:nvCxnSpPr>
        <p:spPr>
          <a:xfrm flipH="1">
            <a:off x="5036012" y="4897510"/>
            <a:ext cx="1" cy="24208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93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a:t>
            </a:r>
            <a:r>
              <a:rPr lang="en-US" altLang="ko-KR" sz="750" err="1">
                <a:solidFill>
                  <a:schemeClr val="tx1"/>
                </a:solidFill>
                <a:latin typeface="+mn-ea"/>
              </a:rPr>
              <a:t>UserInfo</a:t>
            </a:r>
            <a:r>
              <a:rPr lang="en-US" altLang="ko-KR" sz="750">
                <a:solidFill>
                  <a:schemeClr val="tx1"/>
                </a:solidFill>
                <a:latin typeface="+mn-ea"/>
              </a:rPr>
              <a:t> </a:t>
            </a:r>
            <a:r>
              <a:rPr lang="ko-KR" altLang="en-US" sz="750">
                <a:solidFill>
                  <a:schemeClr val="tx1"/>
                </a:solidFill>
                <a:latin typeface="+mn-ea"/>
              </a:rPr>
              <a:t>세션이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a:off x="4539511" y="2304280"/>
            <a:ext cx="0" cy="35972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81855" y="5956852"/>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3442" y="2664009"/>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0" idx="3"/>
          </p:cNvCxnSpPr>
          <p:nvPr/>
        </p:nvCxnSpPr>
        <p:spPr>
          <a:xfrm>
            <a:off x="5065579" y="2928500"/>
            <a:ext cx="561939" cy="56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71475" y="57838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7467170" y="53234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2" name="직선 화살표 연결선 121">
            <a:extLst>
              <a:ext uri="{FF2B5EF4-FFF2-40B4-BE49-F238E27FC236}">
                <a16:creationId xmlns:a16="http://schemas.microsoft.com/office/drawing/2014/main" id="{8C194944-6061-9FC7-8816-E2A3E585DB01}"/>
              </a:ext>
            </a:extLst>
          </p:cNvPr>
          <p:cNvCxnSpPr>
            <a:cxnSpLocks/>
            <a:stCxn id="139" idx="1"/>
            <a:endCxn id="121" idx="3"/>
          </p:cNvCxnSpPr>
          <p:nvPr/>
        </p:nvCxnSpPr>
        <p:spPr>
          <a:xfrm flipH="1">
            <a:off x="8519307" y="5501184"/>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a:off x="8532565" y="5956852"/>
            <a:ext cx="206243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id="{6556FFA2-E2A1-16A8-0FDD-AFF44AF027B7}"/>
              </a:ext>
            </a:extLst>
          </p:cNvPr>
          <p:cNvCxnSpPr>
            <a:cxnSpLocks/>
            <a:stCxn id="121" idx="1"/>
          </p:cNvCxnSpPr>
          <p:nvPr/>
        </p:nvCxnSpPr>
        <p:spPr>
          <a:xfrm flipH="1">
            <a:off x="6933050" y="5501184"/>
            <a:ext cx="53412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id="{65A86D2F-0DF1-04F4-1015-E1681F61A492}"/>
              </a:ext>
            </a:extLst>
          </p:cNvPr>
          <p:cNvCxnSpPr>
            <a:cxnSpLocks/>
          </p:cNvCxnSpPr>
          <p:nvPr/>
        </p:nvCxnSpPr>
        <p:spPr>
          <a:xfrm flipH="1">
            <a:off x="5283588" y="2102308"/>
            <a:ext cx="472645"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8945660" y="526850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49" name="직선 화살표 연결선 148">
            <a:extLst>
              <a:ext uri="{FF2B5EF4-FFF2-40B4-BE49-F238E27FC236}">
                <a16:creationId xmlns:a16="http://schemas.microsoft.com/office/drawing/2014/main" id="{A87EB6A9-CF4C-682C-4947-9F14CC00B6BA}"/>
              </a:ext>
            </a:extLst>
          </p:cNvPr>
          <p:cNvCxnSpPr>
            <a:cxnSpLocks/>
          </p:cNvCxnSpPr>
          <p:nvPr/>
        </p:nvCxnSpPr>
        <p:spPr>
          <a:xfrm flipH="1">
            <a:off x="10168650" y="5488725"/>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id="{FC13FA03-869C-879F-308C-3841A0E385C6}"/>
              </a:ext>
            </a:extLst>
          </p:cNvPr>
          <p:cNvSpPr/>
          <p:nvPr/>
        </p:nvSpPr>
        <p:spPr>
          <a:xfrm>
            <a:off x="5763483" y="191234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906534" y="113940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6023992" y="3452530"/>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023992" y="4854871"/>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id="{48663FC6-5BAC-1CC2-C1B7-7B7277314F68}"/>
              </a:ext>
            </a:extLst>
          </p:cNvPr>
          <p:cNvCxnSpPr>
            <a:cxnSpLocks/>
          </p:cNvCxnSpPr>
          <p:nvPr/>
        </p:nvCxnSpPr>
        <p:spPr>
          <a:xfrm flipV="1">
            <a:off x="6527014" y="4906754"/>
            <a:ext cx="0" cy="35844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id="{DF332D80-3713-3A0C-E48E-4777BB5EEBE5}"/>
              </a:ext>
            </a:extLst>
          </p:cNvPr>
          <p:cNvCxnSpPr>
            <a:cxnSpLocks/>
          </p:cNvCxnSpPr>
          <p:nvPr/>
        </p:nvCxnSpPr>
        <p:spPr>
          <a:xfrm flipH="1" flipV="1">
            <a:off x="6526954" y="3452530"/>
            <a:ext cx="60" cy="4201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3F815F2A-F3D1-766D-F10C-0ECEA723EFF4}"/>
              </a:ext>
            </a:extLst>
          </p:cNvPr>
          <p:cNvCxnSpPr>
            <a:cxnSpLocks/>
            <a:stCxn id="89" idx="0"/>
            <a:endCxn id="152" idx="2"/>
          </p:cNvCxnSpPr>
          <p:nvPr/>
        </p:nvCxnSpPr>
        <p:spPr>
          <a:xfrm flipH="1" flipV="1">
            <a:off x="6289552" y="2267889"/>
            <a:ext cx="5053" cy="2885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0"/>
          </p:cNvCxnSpPr>
          <p:nvPr/>
        </p:nvCxnSpPr>
        <p:spPr>
          <a:xfrm rot="16200000" flipV="1">
            <a:off x="7245833" y="2957180"/>
            <a:ext cx="2027670" cy="25949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746098" y="123465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76" name="연결선: 꺾임 175">
            <a:extLst>
              <a:ext uri="{FF2B5EF4-FFF2-40B4-BE49-F238E27FC236}">
                <a16:creationId xmlns:a16="http://schemas.microsoft.com/office/drawing/2014/main" id="{026D0D3B-CCF8-5FC7-495E-80A4FDE45632}"/>
              </a:ext>
            </a:extLst>
          </p:cNvPr>
          <p:cNvCxnSpPr>
            <a:cxnSpLocks/>
            <a:stCxn id="98" idx="3"/>
            <a:endCxn id="175" idx="3"/>
          </p:cNvCxnSpPr>
          <p:nvPr/>
        </p:nvCxnSpPr>
        <p:spPr>
          <a:xfrm flipH="1" flipV="1">
            <a:off x="6798235" y="1412430"/>
            <a:ext cx="125905" cy="1597853"/>
          </a:xfrm>
          <a:prstGeom prst="bentConnector3">
            <a:avLst>
              <a:gd name="adj1" fmla="val -18156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211543" y="161402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653664" y="114532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175" idx="2"/>
          </p:cNvCxnSpPr>
          <p:nvPr/>
        </p:nvCxnSpPr>
        <p:spPr>
          <a:xfrm rot="5400000">
            <a:off x="5645218" y="1228574"/>
            <a:ext cx="265323" cy="988577"/>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958672" y="1618161"/>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200" name="TextBox 199">
            <a:extLst>
              <a:ext uri="{FF2B5EF4-FFF2-40B4-BE49-F238E27FC236}">
                <a16:creationId xmlns:a16="http://schemas.microsoft.com/office/drawing/2014/main" id="{92D257C6-82DF-C2EA-3BCE-06184406F52A}"/>
              </a:ext>
            </a:extLst>
          </p:cNvPr>
          <p:cNvSpPr txBox="1"/>
          <p:nvPr/>
        </p:nvSpPr>
        <p:spPr>
          <a:xfrm>
            <a:off x="8715377" y="5317318"/>
            <a:ext cx="263214" cy="215444"/>
          </a:xfrm>
          <a:prstGeom prst="rect">
            <a:avLst/>
          </a:prstGeom>
          <a:noFill/>
        </p:spPr>
        <p:txBody>
          <a:bodyPr wrap="none" rtlCol="0">
            <a:spAutoFit/>
          </a:bodyPr>
          <a:lstStyle/>
          <a:p>
            <a:r>
              <a:rPr lang="en-US" altLang="ko-KR" sz="800"/>
              <a:t>N</a:t>
            </a:r>
            <a:endParaRPr lang="ko-KR" altLang="en-US" sz="800"/>
          </a:p>
        </p:txBody>
      </p:sp>
      <p:sp>
        <p:nvSpPr>
          <p:cNvPr id="201" name="TextBox 200">
            <a:extLst>
              <a:ext uri="{FF2B5EF4-FFF2-40B4-BE49-F238E27FC236}">
                <a16:creationId xmlns:a16="http://schemas.microsoft.com/office/drawing/2014/main" id="{A44FDE1C-5DFB-7742-4371-4664819D0E19}"/>
              </a:ext>
            </a:extLst>
          </p:cNvPr>
          <p:cNvSpPr txBox="1"/>
          <p:nvPr/>
        </p:nvSpPr>
        <p:spPr>
          <a:xfrm>
            <a:off x="9555715" y="5029056"/>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153846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a:t>
            </a:r>
            <a:r>
              <a:rPr lang="en-US" altLang="ko-KR" sz="750" err="1">
                <a:solidFill>
                  <a:schemeClr val="tx1"/>
                </a:solidFill>
                <a:latin typeface="+mn-ea"/>
              </a:rPr>
              <a:t>UserInfo</a:t>
            </a:r>
            <a:r>
              <a:rPr lang="en-US" altLang="ko-KR" sz="750">
                <a:solidFill>
                  <a:schemeClr val="tx1"/>
                </a:solidFill>
                <a:latin typeface="+mn-ea"/>
              </a:rPr>
              <a:t> </a:t>
            </a:r>
            <a:r>
              <a:rPr lang="ko-KR" altLang="en-US" sz="750">
                <a:solidFill>
                  <a:schemeClr val="tx1"/>
                </a:solidFill>
                <a:latin typeface="+mn-ea"/>
              </a:rPr>
              <a:t>세션이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flipH="1">
            <a:off x="4538075" y="2304280"/>
            <a:ext cx="1436" cy="35958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81855" y="5956852"/>
            <a:ext cx="571580"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3889698" y="2663867"/>
            <a:ext cx="1296753" cy="473408"/>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/board/fileDown/{id}</a:t>
            </a:r>
          </a:p>
          <a:p>
            <a:pPr algn="ctr"/>
            <a:r>
              <a:rPr lang="ko-KR" altLang="en-US" sz="900">
                <a:solidFill>
                  <a:schemeClr val="tx1"/>
                </a:solidFill>
              </a:rPr>
              <a:t>파일</a:t>
            </a:r>
            <a:r>
              <a:rPr lang="en-US" altLang="ko-KR" sz="900">
                <a:solidFill>
                  <a:schemeClr val="tx1"/>
                </a:solidFill>
              </a:rPr>
              <a:t>ID</a:t>
            </a:r>
          </a:p>
          <a:p>
            <a:pPr algn="ctr"/>
            <a:r>
              <a:rPr lang="ko-KR" altLang="en-US" sz="900">
                <a:solidFill>
                  <a:schemeClr val="tx1"/>
                </a:solidFill>
              </a:rPr>
              <a:t>파일 다운 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71475" y="57838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정보</a:t>
            </a:r>
            <a:endParaRPr lang="en-US" altLang="ko-KR" sz="900">
              <a:solidFill>
                <a:schemeClr val="tx1"/>
              </a:solidFill>
            </a:endParaRPr>
          </a:p>
          <a:p>
            <a:pPr algn="ct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3"/>
            <a:ext cx="1245427" cy="108931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36427" y="476313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83109" y="476313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692020" y="4114704"/>
            <a:ext cx="1222990" cy="646331"/>
          </a:xfrm>
          <a:prstGeom prst="rect">
            <a:avLst/>
          </a:prstGeom>
          <a:noFill/>
        </p:spPr>
        <p:txBody>
          <a:bodyPr wrap="square" rtlCol="0">
            <a:spAutoFit/>
          </a:bodyPr>
          <a:lstStyle/>
          <a:p>
            <a:r>
              <a:rPr lang="en-US" altLang="ko-KR" sz="900">
                <a:solidFill>
                  <a:schemeClr val="tx1"/>
                </a:solidFill>
                <a:latin typeface="+mn-ea"/>
              </a:rPr>
              <a:t>DAO </a:t>
            </a:r>
            <a:r>
              <a:rPr lang="ko-KR" altLang="en-US" sz="900">
                <a:latin typeface="+mn-ea"/>
              </a:rPr>
              <a:t>파일</a:t>
            </a:r>
            <a:r>
              <a:rPr lang="ko-KR" altLang="en-US" sz="900">
                <a:solidFill>
                  <a:schemeClr val="tx1"/>
                </a:solidFill>
                <a:latin typeface="+mn-ea"/>
              </a:rPr>
              <a:t> 데이터요청</a:t>
            </a:r>
            <a:r>
              <a:rPr lang="en-US" altLang="ko-KR" sz="900">
                <a:solidFill>
                  <a:schemeClr val="tx1"/>
                </a:solidFill>
                <a:latin typeface="+mn-ea"/>
              </a:rPr>
              <a:t>, </a:t>
            </a:r>
            <a:r>
              <a:rPr lang="ko-KR" altLang="en-US" sz="900">
                <a:solidFill>
                  <a:schemeClr val="tx1"/>
                </a:solidFill>
                <a:latin typeface="+mn-ea"/>
              </a:rPr>
              <a:t>파일 다운로드 </a:t>
            </a:r>
            <a:r>
              <a:rPr lang="en-US" altLang="ko-KR" sz="900">
                <a:solidFill>
                  <a:schemeClr val="tx1"/>
                </a:solidFill>
                <a:latin typeface="+mn-ea"/>
              </a:rPr>
              <a:t>try_catch</a:t>
            </a:r>
            <a:r>
              <a:rPr lang="ko-KR" altLang="en-US" sz="900">
                <a:solidFill>
                  <a:schemeClr val="tx1"/>
                </a:solidFill>
                <a:latin typeface="+mn-ea"/>
              </a:rPr>
              <a:t>로 </a:t>
            </a:r>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Map</a:t>
            </a:r>
            <a:endParaRPr lang="en-US" altLang="ko-KR" sz="700" b="1">
              <a:solidFill>
                <a:schemeClr val="tx1"/>
              </a:solidFill>
              <a:latin typeface="+mn-ea"/>
            </a:endParaRP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파일 데이터</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7467170" y="5323413"/>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 </a:t>
            </a:r>
            <a:r>
              <a:rPr lang="ko-KR" altLang="en-US" sz="900">
                <a:solidFill>
                  <a:schemeClr val="tx1"/>
                </a:solidFill>
              </a:rPr>
              <a:t>정보</a:t>
            </a:r>
            <a:endParaRPr lang="en-US" altLang="ko-KR" sz="900">
              <a:solidFill>
                <a:schemeClr val="tx1"/>
              </a:solidFill>
            </a:endParaRPr>
          </a:p>
          <a:p>
            <a:pPr algn="ctr"/>
            <a:r>
              <a:rPr lang="ko-KR" altLang="en-US" sz="900">
                <a:solidFill>
                  <a:schemeClr val="tx1"/>
                </a:solidFill>
              </a:rPr>
              <a:t>반환</a:t>
            </a:r>
          </a:p>
        </p:txBody>
      </p:sp>
      <p:cxnSp>
        <p:nvCxnSpPr>
          <p:cNvPr id="122" name="직선 화살표 연결선 121">
            <a:extLst>
              <a:ext uri="{FF2B5EF4-FFF2-40B4-BE49-F238E27FC236}">
                <a16:creationId xmlns:a16="http://schemas.microsoft.com/office/drawing/2014/main" id="{8C194944-6061-9FC7-8816-E2A3E585DB01}"/>
              </a:ext>
            </a:extLst>
          </p:cNvPr>
          <p:cNvCxnSpPr>
            <a:cxnSpLocks/>
            <a:stCxn id="139" idx="1"/>
            <a:endCxn id="121" idx="3"/>
          </p:cNvCxnSpPr>
          <p:nvPr/>
        </p:nvCxnSpPr>
        <p:spPr>
          <a:xfrm flipH="1">
            <a:off x="8519307" y="5501184"/>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a:off x="8532565" y="5956852"/>
            <a:ext cx="2062438"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id="{6556FFA2-E2A1-16A8-0FDD-AFF44AF027B7}"/>
              </a:ext>
            </a:extLst>
          </p:cNvPr>
          <p:cNvCxnSpPr>
            <a:cxnSpLocks/>
            <a:stCxn id="121" idx="1"/>
          </p:cNvCxnSpPr>
          <p:nvPr/>
        </p:nvCxnSpPr>
        <p:spPr>
          <a:xfrm flipH="1">
            <a:off x="6933050" y="5501184"/>
            <a:ext cx="53412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id="{65A86D2F-0DF1-04F4-1015-E1681F61A492}"/>
              </a:ext>
            </a:extLst>
          </p:cNvPr>
          <p:cNvCxnSpPr>
            <a:cxnSpLocks/>
          </p:cNvCxnSpPr>
          <p:nvPr/>
        </p:nvCxnSpPr>
        <p:spPr>
          <a:xfrm flipH="1">
            <a:off x="5283588" y="2102308"/>
            <a:ext cx="472645"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8945660" y="526850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49" name="직선 화살표 연결선 148">
            <a:extLst>
              <a:ext uri="{FF2B5EF4-FFF2-40B4-BE49-F238E27FC236}">
                <a16:creationId xmlns:a16="http://schemas.microsoft.com/office/drawing/2014/main" id="{A87EB6A9-CF4C-682C-4947-9F14CC00B6BA}"/>
              </a:ext>
            </a:extLst>
          </p:cNvPr>
          <p:cNvCxnSpPr>
            <a:cxnSpLocks/>
          </p:cNvCxnSpPr>
          <p:nvPr/>
        </p:nvCxnSpPr>
        <p:spPr>
          <a:xfrm flipH="1">
            <a:off x="10168650" y="5488725"/>
            <a:ext cx="426353"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2" name="사각형: 둥근 모서리 151">
            <a:extLst>
              <a:ext uri="{FF2B5EF4-FFF2-40B4-BE49-F238E27FC236}">
                <a16:creationId xmlns:a16="http://schemas.microsoft.com/office/drawing/2014/main" id="{FC13FA03-869C-879F-308C-3841A0E385C6}"/>
              </a:ext>
            </a:extLst>
          </p:cNvPr>
          <p:cNvSpPr/>
          <p:nvPr/>
        </p:nvSpPr>
        <p:spPr>
          <a:xfrm>
            <a:off x="5763483" y="191234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 명으로 다운로드</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906534" y="113940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파일</a:t>
            </a:r>
            <a:endParaRPr lang="en-US" altLang="ko-KR" sz="800" b="1">
              <a:solidFill>
                <a:schemeClr val="tx1"/>
              </a:solidFill>
              <a:latin typeface="+mn-ea"/>
            </a:endParaRPr>
          </a:p>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6023992" y="3452530"/>
            <a:ext cx="0" cy="3991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023992" y="4968618"/>
            <a:ext cx="0" cy="2853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id="{48663FC6-5BAC-1CC2-C1B7-7B7277314F68}"/>
              </a:ext>
            </a:extLst>
          </p:cNvPr>
          <p:cNvCxnSpPr>
            <a:cxnSpLocks/>
          </p:cNvCxnSpPr>
          <p:nvPr/>
        </p:nvCxnSpPr>
        <p:spPr>
          <a:xfrm flipV="1">
            <a:off x="6527014" y="4968618"/>
            <a:ext cx="0" cy="296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6" name="직선 화살표 연결선 165">
            <a:extLst>
              <a:ext uri="{FF2B5EF4-FFF2-40B4-BE49-F238E27FC236}">
                <a16:creationId xmlns:a16="http://schemas.microsoft.com/office/drawing/2014/main" id="{DF332D80-3713-3A0C-E48E-4777BB5EEBE5}"/>
              </a:ext>
            </a:extLst>
          </p:cNvPr>
          <p:cNvCxnSpPr>
            <a:cxnSpLocks/>
            <a:endCxn id="26" idx="1"/>
          </p:cNvCxnSpPr>
          <p:nvPr/>
        </p:nvCxnSpPr>
        <p:spPr>
          <a:xfrm>
            <a:off x="6962181" y="4703453"/>
            <a:ext cx="31193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3F815F2A-F3D1-766D-F10C-0ECEA723EFF4}"/>
              </a:ext>
            </a:extLst>
          </p:cNvPr>
          <p:cNvCxnSpPr>
            <a:cxnSpLocks/>
            <a:stCxn id="89" idx="0"/>
            <a:endCxn id="152" idx="2"/>
          </p:cNvCxnSpPr>
          <p:nvPr/>
        </p:nvCxnSpPr>
        <p:spPr>
          <a:xfrm flipH="1" flipV="1">
            <a:off x="6289552" y="2267889"/>
            <a:ext cx="5053" cy="2885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0"/>
          </p:cNvCxnSpPr>
          <p:nvPr/>
        </p:nvCxnSpPr>
        <p:spPr>
          <a:xfrm rot="16200000" flipV="1">
            <a:off x="7245833" y="2957180"/>
            <a:ext cx="2027670" cy="25949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746098" y="123465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76" name="연결선: 꺾임 175">
            <a:extLst>
              <a:ext uri="{FF2B5EF4-FFF2-40B4-BE49-F238E27FC236}">
                <a16:creationId xmlns:a16="http://schemas.microsoft.com/office/drawing/2014/main" id="{026D0D3B-CCF8-5FC7-495E-80A4FDE45632}"/>
              </a:ext>
            </a:extLst>
          </p:cNvPr>
          <p:cNvCxnSpPr>
            <a:cxnSpLocks/>
            <a:stCxn id="98" idx="3"/>
            <a:endCxn id="175" idx="3"/>
          </p:cNvCxnSpPr>
          <p:nvPr/>
        </p:nvCxnSpPr>
        <p:spPr>
          <a:xfrm flipH="1" flipV="1">
            <a:off x="6798235" y="1412430"/>
            <a:ext cx="125905" cy="1597853"/>
          </a:xfrm>
          <a:prstGeom prst="bentConnector3">
            <a:avLst>
              <a:gd name="adj1" fmla="val -18156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211543" y="161402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653664" y="114532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175" idx="2"/>
          </p:cNvCxnSpPr>
          <p:nvPr/>
        </p:nvCxnSpPr>
        <p:spPr>
          <a:xfrm rot="5400000">
            <a:off x="5645218" y="1228574"/>
            <a:ext cx="265323" cy="988577"/>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958672" y="1618161"/>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200" name="TextBox 199">
            <a:extLst>
              <a:ext uri="{FF2B5EF4-FFF2-40B4-BE49-F238E27FC236}">
                <a16:creationId xmlns:a16="http://schemas.microsoft.com/office/drawing/2014/main" id="{92D257C6-82DF-C2EA-3BCE-06184406F52A}"/>
              </a:ext>
            </a:extLst>
          </p:cNvPr>
          <p:cNvSpPr txBox="1"/>
          <p:nvPr/>
        </p:nvSpPr>
        <p:spPr>
          <a:xfrm>
            <a:off x="8715377" y="5317318"/>
            <a:ext cx="263214" cy="215444"/>
          </a:xfrm>
          <a:prstGeom prst="rect">
            <a:avLst/>
          </a:prstGeom>
          <a:noFill/>
        </p:spPr>
        <p:txBody>
          <a:bodyPr wrap="none" rtlCol="0">
            <a:spAutoFit/>
          </a:bodyPr>
          <a:lstStyle/>
          <a:p>
            <a:r>
              <a:rPr lang="en-US" altLang="ko-KR" sz="800"/>
              <a:t>N</a:t>
            </a:r>
            <a:endParaRPr lang="ko-KR" altLang="en-US" sz="800"/>
          </a:p>
        </p:txBody>
      </p:sp>
      <p:sp>
        <p:nvSpPr>
          <p:cNvPr id="201" name="TextBox 200">
            <a:extLst>
              <a:ext uri="{FF2B5EF4-FFF2-40B4-BE49-F238E27FC236}">
                <a16:creationId xmlns:a16="http://schemas.microsoft.com/office/drawing/2014/main" id="{A44FDE1C-5DFB-7742-4371-4664819D0E19}"/>
              </a:ext>
            </a:extLst>
          </p:cNvPr>
          <p:cNvSpPr txBox="1"/>
          <p:nvPr/>
        </p:nvSpPr>
        <p:spPr>
          <a:xfrm>
            <a:off x="9555715" y="5029056"/>
            <a:ext cx="242374" cy="215444"/>
          </a:xfrm>
          <a:prstGeom prst="rect">
            <a:avLst/>
          </a:prstGeom>
          <a:noFill/>
        </p:spPr>
        <p:txBody>
          <a:bodyPr wrap="none" rtlCol="0">
            <a:spAutoFit/>
          </a:bodyPr>
          <a:lstStyle/>
          <a:p>
            <a:r>
              <a:rPr lang="en-US" altLang="ko-KR" sz="800"/>
              <a:t>Y</a:t>
            </a:r>
            <a:endParaRPr lang="ko-KR" altLang="en-US" sz="800"/>
          </a:p>
        </p:txBody>
      </p:sp>
      <p:pic>
        <p:nvPicPr>
          <p:cNvPr id="20" name="그림 19">
            <a:extLst>
              <a:ext uri="{FF2B5EF4-FFF2-40B4-BE49-F238E27FC236}">
                <a16:creationId xmlns:a16="http://schemas.microsoft.com/office/drawing/2014/main" id="{2D6D59CC-87E5-65EB-BB47-3EE1249215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629488" y="4010028"/>
            <a:ext cx="770079" cy="605243"/>
          </a:xfrm>
          <a:prstGeom prst="rect">
            <a:avLst/>
          </a:prstGeom>
        </p:spPr>
      </p:pic>
      <p:sp>
        <p:nvSpPr>
          <p:cNvPr id="22" name="직사각형 21">
            <a:extLst>
              <a:ext uri="{FF2B5EF4-FFF2-40B4-BE49-F238E27FC236}">
                <a16:creationId xmlns:a16="http://schemas.microsoft.com/office/drawing/2014/main" id="{5DB13FF8-EB30-4F07-B592-F608EB2B252C}"/>
              </a:ext>
            </a:extLst>
          </p:cNvPr>
          <p:cNvSpPr/>
          <p:nvPr/>
        </p:nvSpPr>
        <p:spPr>
          <a:xfrm>
            <a:off x="8647528" y="461380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6" name="사각형: 둥근 모서리 25">
            <a:extLst>
              <a:ext uri="{FF2B5EF4-FFF2-40B4-BE49-F238E27FC236}">
                <a16:creationId xmlns:a16="http://schemas.microsoft.com/office/drawing/2014/main" id="{28633A29-E2F7-6463-E7A1-F8865D7184BF}"/>
              </a:ext>
            </a:extLst>
          </p:cNvPr>
          <p:cNvSpPr/>
          <p:nvPr/>
        </p:nvSpPr>
        <p:spPr>
          <a:xfrm>
            <a:off x="7274115" y="4438288"/>
            <a:ext cx="873955" cy="5303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a:t>
            </a:r>
            <a:r>
              <a:rPr lang="en-US" altLang="ko-KR" sz="900">
                <a:solidFill>
                  <a:schemeClr val="tx1"/>
                </a:solidFill>
              </a:rPr>
              <a:t>ID</a:t>
            </a:r>
          </a:p>
          <a:p>
            <a:pPr algn="ctr"/>
            <a:r>
              <a:rPr lang="en-US" altLang="ko-KR" sz="900">
                <a:solidFill>
                  <a:schemeClr val="tx1"/>
                </a:solidFill>
              </a:rPr>
              <a:t>(UUID) </a:t>
            </a:r>
            <a:r>
              <a:rPr lang="ko-KR" altLang="en-US" sz="900">
                <a:solidFill>
                  <a:schemeClr val="tx1"/>
                </a:solidFill>
              </a:rPr>
              <a:t>저장명 검색 </a:t>
            </a:r>
          </a:p>
        </p:txBody>
      </p:sp>
      <p:cxnSp>
        <p:nvCxnSpPr>
          <p:cNvPr id="33" name="직선 화살표 연결선 32">
            <a:extLst>
              <a:ext uri="{FF2B5EF4-FFF2-40B4-BE49-F238E27FC236}">
                <a16:creationId xmlns:a16="http://schemas.microsoft.com/office/drawing/2014/main" id="{C517B1EC-D3AB-215C-AFA4-D5B6AF5763DA}"/>
              </a:ext>
            </a:extLst>
          </p:cNvPr>
          <p:cNvCxnSpPr>
            <a:cxnSpLocks/>
          </p:cNvCxnSpPr>
          <p:nvPr/>
        </p:nvCxnSpPr>
        <p:spPr>
          <a:xfrm>
            <a:off x="8165867" y="4575310"/>
            <a:ext cx="3534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5" name="순서도: 판단 34">
            <a:extLst>
              <a:ext uri="{FF2B5EF4-FFF2-40B4-BE49-F238E27FC236}">
                <a16:creationId xmlns:a16="http://schemas.microsoft.com/office/drawing/2014/main" id="{22A7BC27-54AE-2FD9-0B22-7A2EAD2EDF91}"/>
              </a:ext>
            </a:extLst>
          </p:cNvPr>
          <p:cNvSpPr/>
          <p:nvPr/>
        </p:nvSpPr>
        <p:spPr>
          <a:xfrm>
            <a:off x="7094563" y="378544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36" name="직선 화살표 연결선 35">
            <a:extLst>
              <a:ext uri="{FF2B5EF4-FFF2-40B4-BE49-F238E27FC236}">
                <a16:creationId xmlns:a16="http://schemas.microsoft.com/office/drawing/2014/main" id="{FCB7762C-C6C5-EF10-0083-FF1911C713AB}"/>
              </a:ext>
            </a:extLst>
          </p:cNvPr>
          <p:cNvCxnSpPr>
            <a:cxnSpLocks/>
            <a:endCxn id="35" idx="3"/>
          </p:cNvCxnSpPr>
          <p:nvPr/>
        </p:nvCxnSpPr>
        <p:spPr>
          <a:xfrm flipH="1">
            <a:off x="8317553" y="4018128"/>
            <a:ext cx="20175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716A2D50-A72F-DB54-8E55-7295E3243061}"/>
              </a:ext>
            </a:extLst>
          </p:cNvPr>
          <p:cNvCxnSpPr>
            <a:cxnSpLocks/>
          </p:cNvCxnSpPr>
          <p:nvPr/>
        </p:nvCxnSpPr>
        <p:spPr>
          <a:xfrm flipH="1">
            <a:off x="6924140" y="4018128"/>
            <a:ext cx="201754"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675800A-AF52-1FA3-0A56-65ADD3F6CFBA}"/>
              </a:ext>
            </a:extLst>
          </p:cNvPr>
          <p:cNvCxnSpPr>
            <a:cxnSpLocks/>
          </p:cNvCxnSpPr>
          <p:nvPr/>
        </p:nvCxnSpPr>
        <p:spPr>
          <a:xfrm flipV="1">
            <a:off x="6641267" y="3452530"/>
            <a:ext cx="0" cy="42215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연결선 51">
            <a:extLst>
              <a:ext uri="{FF2B5EF4-FFF2-40B4-BE49-F238E27FC236}">
                <a16:creationId xmlns:a16="http://schemas.microsoft.com/office/drawing/2014/main" id="{33B3491E-D85D-4EB8-E034-CFD0FA3F97FA}"/>
              </a:ext>
            </a:extLst>
          </p:cNvPr>
          <p:cNvCxnSpPr>
            <a:cxnSpLocks/>
            <a:stCxn id="35" idx="0"/>
          </p:cNvCxnSpPr>
          <p:nvPr/>
        </p:nvCxnSpPr>
        <p:spPr>
          <a:xfrm flipV="1">
            <a:off x="7706058" y="3240831"/>
            <a:ext cx="0" cy="5446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연결선: 꺾임 59">
            <a:extLst>
              <a:ext uri="{FF2B5EF4-FFF2-40B4-BE49-F238E27FC236}">
                <a16:creationId xmlns:a16="http://schemas.microsoft.com/office/drawing/2014/main" id="{37D28BA9-B8F3-DC53-04B2-E32A6EDF3E6A}"/>
              </a:ext>
            </a:extLst>
          </p:cNvPr>
          <p:cNvCxnSpPr>
            <a:cxnSpLocks/>
            <a:stCxn id="30" idx="3"/>
            <a:endCxn id="87" idx="1"/>
          </p:cNvCxnSpPr>
          <p:nvPr/>
        </p:nvCxnSpPr>
        <p:spPr>
          <a:xfrm>
            <a:off x="5186451" y="2900571"/>
            <a:ext cx="476660" cy="10306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4D343D79-7B9A-9B0A-2E99-4DE666B424ED}"/>
              </a:ext>
            </a:extLst>
          </p:cNvPr>
          <p:cNvSpPr txBox="1"/>
          <p:nvPr/>
        </p:nvSpPr>
        <p:spPr>
          <a:xfrm>
            <a:off x="7003767" y="3794584"/>
            <a:ext cx="263214" cy="215444"/>
          </a:xfrm>
          <a:prstGeom prst="rect">
            <a:avLst/>
          </a:prstGeom>
          <a:noFill/>
        </p:spPr>
        <p:txBody>
          <a:bodyPr wrap="none" rtlCol="0">
            <a:spAutoFit/>
          </a:bodyPr>
          <a:lstStyle/>
          <a:p>
            <a:r>
              <a:rPr lang="en-US" altLang="ko-KR" sz="800"/>
              <a:t>N</a:t>
            </a:r>
            <a:endParaRPr lang="ko-KR" altLang="en-US" sz="800"/>
          </a:p>
        </p:txBody>
      </p:sp>
      <p:sp>
        <p:nvSpPr>
          <p:cNvPr id="73" name="TextBox 72">
            <a:extLst>
              <a:ext uri="{FF2B5EF4-FFF2-40B4-BE49-F238E27FC236}">
                <a16:creationId xmlns:a16="http://schemas.microsoft.com/office/drawing/2014/main" id="{50E33E90-93B7-31F7-5948-9B6057097767}"/>
              </a:ext>
            </a:extLst>
          </p:cNvPr>
          <p:cNvSpPr txBox="1"/>
          <p:nvPr/>
        </p:nvSpPr>
        <p:spPr>
          <a:xfrm>
            <a:off x="7685362" y="3606131"/>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297918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a:t>
            </a:r>
            <a:r>
              <a:rPr lang="en-US" altLang="ko-KR" sz="750" err="1">
                <a:solidFill>
                  <a:schemeClr val="tx1"/>
                </a:solidFill>
                <a:latin typeface="+mn-ea"/>
              </a:rPr>
              <a:t>UserInfo</a:t>
            </a:r>
            <a:r>
              <a:rPr lang="en-US" altLang="ko-KR" sz="750">
                <a:solidFill>
                  <a:schemeClr val="tx1"/>
                </a:solidFill>
                <a:latin typeface="+mn-ea"/>
              </a:rPr>
              <a:t> </a:t>
            </a:r>
            <a:r>
              <a:rPr lang="ko-KR" altLang="en-US" sz="750">
                <a:solidFill>
                  <a:schemeClr val="tx1"/>
                </a:solidFill>
                <a:latin typeface="+mn-ea"/>
              </a:rPr>
              <a:t>세션이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flipH="1">
            <a:off x="4449178" y="2296052"/>
            <a:ext cx="3077" cy="2724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859695" y="2568520"/>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9245137" y="4548226"/>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저장</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92780" y="3908015"/>
            <a:ext cx="1245427" cy="7997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5720040" y="4204496"/>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저장</a:t>
            </a:r>
            <a:r>
              <a:rPr lang="en-US" altLang="ko-KR" sz="900">
                <a:latin typeface="+mn-ea"/>
              </a:rPr>
              <a:t>, </a:t>
            </a:r>
            <a:r>
              <a:rPr lang="ko-KR" altLang="en-US" sz="900">
                <a:latin typeface="+mn-ea"/>
              </a:rPr>
              <a:t>파일저장</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68644" y="5263513"/>
            <a:ext cx="1245427" cy="77853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68644" y="551146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88643" y="5265248"/>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673147" y="5587057"/>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a:t>
            </a:r>
            <a:r>
              <a:rPr lang="en-US" altLang="ko-KR" sz="900">
                <a:solidFill>
                  <a:schemeClr val="tx1"/>
                </a:solidFill>
                <a:latin typeface="+mn-ea"/>
              </a:rPr>
              <a:t>insert</a:t>
            </a:r>
            <a:r>
              <a:rPr lang="ko-KR" altLang="en-US" sz="900">
                <a:solidFill>
                  <a:schemeClr val="tx1"/>
                </a:solidFill>
                <a:latin typeface="+mn-ea"/>
              </a:rPr>
              <a:t>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en-US" altLang="ko-KR" sz="900">
                <a:solidFill>
                  <a:schemeClr val="tx1"/>
                </a:solidFill>
              </a:rPr>
              <a:t>Insert</a:t>
            </a:r>
            <a:endParaRPr lang="ko-KR" altLang="en-US" sz="900">
              <a:solidFill>
                <a:schemeClr val="tx1"/>
              </a:solidFill>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5" name="순서도: 판단 4">
            <a:extLst>
              <a:ext uri="{FF2B5EF4-FFF2-40B4-BE49-F238E27FC236}">
                <a16:creationId xmlns:a16="http://schemas.microsoft.com/office/drawing/2014/main" id="{B2EDF0E5-044B-E6EB-CAC9-E47DB38DA58A}"/>
              </a:ext>
            </a:extLst>
          </p:cNvPr>
          <p:cNvSpPr/>
          <p:nvPr/>
        </p:nvSpPr>
        <p:spPr>
          <a:xfrm>
            <a:off x="3662951" y="346499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 name="연결선: 꺾임 13">
            <a:extLst>
              <a:ext uri="{FF2B5EF4-FFF2-40B4-BE49-F238E27FC236}">
                <a16:creationId xmlns:a16="http://schemas.microsoft.com/office/drawing/2014/main" id="{EE928474-E1D2-120F-28A7-86E269414E53}"/>
              </a:ext>
            </a:extLst>
          </p:cNvPr>
          <p:cNvCxnSpPr>
            <a:cxnSpLocks/>
          </p:cNvCxnSpPr>
          <p:nvPr/>
        </p:nvCxnSpPr>
        <p:spPr>
          <a:xfrm rot="10800000" flipH="1">
            <a:off x="3662951" y="2090118"/>
            <a:ext cx="166591" cy="1988927"/>
          </a:xfrm>
          <a:prstGeom prst="bentConnector3">
            <a:avLst>
              <a:gd name="adj1" fmla="val -7972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 name="직선 화살표 연결선 31">
            <a:extLst>
              <a:ext uri="{FF2B5EF4-FFF2-40B4-BE49-F238E27FC236}">
                <a16:creationId xmlns:a16="http://schemas.microsoft.com/office/drawing/2014/main" id="{7EB5F24F-772A-B149-B7A8-35D5C969E7AD}"/>
              </a:ext>
            </a:extLst>
          </p:cNvPr>
          <p:cNvCxnSpPr>
            <a:cxnSpLocks/>
            <a:stCxn id="30" idx="2"/>
            <a:endCxn id="5" idx="0"/>
          </p:cNvCxnSpPr>
          <p:nvPr/>
        </p:nvCxnSpPr>
        <p:spPr>
          <a:xfrm>
            <a:off x="4449178" y="3122177"/>
            <a:ext cx="10145" cy="34281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2F823C2B-BE84-0F27-7321-35FFCFC10B50}"/>
              </a:ext>
            </a:extLst>
          </p:cNvPr>
          <p:cNvCxnSpPr>
            <a:cxnSpLocks/>
            <a:stCxn id="5" idx="3"/>
            <a:endCxn id="87" idx="1"/>
          </p:cNvCxnSpPr>
          <p:nvPr/>
        </p:nvCxnSpPr>
        <p:spPr>
          <a:xfrm flipV="1">
            <a:off x="5255695" y="3176304"/>
            <a:ext cx="434710" cy="902741"/>
          </a:xfrm>
          <a:prstGeom prst="bentConnector3">
            <a:avLst>
              <a:gd name="adj1" fmla="val 6402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050A63-E91C-A726-7A2B-2AC6EE2E1F52}"/>
              </a:ext>
            </a:extLst>
          </p:cNvPr>
          <p:cNvCxnSpPr>
            <a:cxnSpLocks/>
            <a:stCxn id="134" idx="3"/>
            <a:endCxn id="79" idx="1"/>
          </p:cNvCxnSpPr>
          <p:nvPr/>
        </p:nvCxnSpPr>
        <p:spPr>
          <a:xfrm>
            <a:off x="8724936" y="4717729"/>
            <a:ext cx="520201" cy="82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id="{2310232F-A452-8524-1ED2-DE8DAD27D0A8}"/>
              </a:ext>
            </a:extLst>
          </p:cNvPr>
          <p:cNvCxnSpPr>
            <a:cxnSpLocks/>
            <a:stCxn id="134" idx="0"/>
          </p:cNvCxnSpPr>
          <p:nvPr/>
        </p:nvCxnSpPr>
        <p:spPr>
          <a:xfrm rot="16200000" flipV="1">
            <a:off x="7074481" y="3249597"/>
            <a:ext cx="712996" cy="99517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id="{342EB8EE-E60F-BD98-DA33-FAE34DFF31CA}"/>
              </a:ext>
            </a:extLst>
          </p:cNvPr>
          <p:cNvCxnSpPr>
            <a:cxnSpLocks/>
            <a:endCxn id="156" idx="0"/>
          </p:cNvCxnSpPr>
          <p:nvPr/>
        </p:nvCxnSpPr>
        <p:spPr>
          <a:xfrm>
            <a:off x="7921328" y="3388357"/>
            <a:ext cx="1804011" cy="56457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id="{001A52AF-2508-C252-0905-5C08F6C8239E}"/>
              </a:ext>
            </a:extLst>
          </p:cNvPr>
          <p:cNvCxnSpPr>
            <a:cxnSpLocks/>
            <a:stCxn id="98" idx="3"/>
            <a:endCxn id="175" idx="3"/>
          </p:cNvCxnSpPr>
          <p:nvPr/>
        </p:nvCxnSpPr>
        <p:spPr>
          <a:xfrm flipH="1" flipV="1">
            <a:off x="6849861" y="1629789"/>
            <a:ext cx="101573" cy="1553162"/>
          </a:xfrm>
          <a:prstGeom prst="bentConnector3">
            <a:avLst>
              <a:gd name="adj1" fmla="val -22506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4" name="순서도: 판단 133">
            <a:extLst>
              <a:ext uri="{FF2B5EF4-FFF2-40B4-BE49-F238E27FC236}">
                <a16:creationId xmlns:a16="http://schemas.microsoft.com/office/drawing/2014/main" id="{01319E75-E150-47A1-9CE7-CB3D6784ED49}"/>
              </a:ext>
            </a:extLst>
          </p:cNvPr>
          <p:cNvSpPr/>
          <p:nvPr/>
        </p:nvSpPr>
        <p:spPr>
          <a:xfrm>
            <a:off x="7132192" y="4103680"/>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2000B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148" name="연결선: 꺾임 147">
            <a:extLst>
              <a:ext uri="{FF2B5EF4-FFF2-40B4-BE49-F238E27FC236}">
                <a16:creationId xmlns:a16="http://schemas.microsoft.com/office/drawing/2014/main" id="{1D7B7A79-AC4D-5C8C-4955-2D85CCB24B71}"/>
              </a:ext>
            </a:extLst>
          </p:cNvPr>
          <p:cNvCxnSpPr>
            <a:cxnSpLocks/>
            <a:stCxn id="134" idx="2"/>
          </p:cNvCxnSpPr>
          <p:nvPr/>
        </p:nvCxnSpPr>
        <p:spPr>
          <a:xfrm rot="5400000">
            <a:off x="7323663" y="4941508"/>
            <a:ext cx="214633" cy="995171"/>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4254B9E4-62B3-9E2F-447E-BEFAF000793A}"/>
              </a:ext>
            </a:extLst>
          </p:cNvPr>
          <p:cNvCxnSpPr>
            <a:cxnSpLocks/>
          </p:cNvCxnSpPr>
          <p:nvPr/>
        </p:nvCxnSpPr>
        <p:spPr>
          <a:xfrm flipV="1">
            <a:off x="6328849" y="4693093"/>
            <a:ext cx="0" cy="5520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4AA3827A-95A1-5416-046B-7E9DFDA652A5}"/>
              </a:ext>
            </a:extLst>
          </p:cNvPr>
          <p:cNvCxnSpPr>
            <a:cxnSpLocks/>
            <a:endCxn id="121" idx="1"/>
          </p:cNvCxnSpPr>
          <p:nvPr/>
        </p:nvCxnSpPr>
        <p:spPr>
          <a:xfrm>
            <a:off x="6918574" y="5928256"/>
            <a:ext cx="2325788" cy="707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id="{50CE2FA6-8F5C-E0D6-75A6-703F886B85BA}"/>
              </a:ext>
            </a:extLst>
          </p:cNvPr>
          <p:cNvCxnSpPr>
            <a:cxnSpLocks/>
            <a:stCxn id="139" idx="1"/>
            <a:endCxn id="114" idx="3"/>
          </p:cNvCxnSpPr>
          <p:nvPr/>
        </p:nvCxnSpPr>
        <p:spPr>
          <a:xfrm rot="10800000" flipV="1">
            <a:off x="6896137" y="5364457"/>
            <a:ext cx="2430820" cy="393416"/>
          </a:xfrm>
          <a:prstGeom prst="bentConnector3">
            <a:avLst>
              <a:gd name="adj1" fmla="val 3244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연결선: 꺾임 196">
            <a:extLst>
              <a:ext uri="{FF2B5EF4-FFF2-40B4-BE49-F238E27FC236}">
                <a16:creationId xmlns:a16="http://schemas.microsoft.com/office/drawing/2014/main" id="{EA609892-54A7-0DEF-052C-3B32835DEC48}"/>
              </a:ext>
            </a:extLst>
          </p:cNvPr>
          <p:cNvCxnSpPr>
            <a:cxnSpLocks/>
            <a:stCxn id="156" idx="1"/>
            <a:endCxn id="104" idx="3"/>
          </p:cNvCxnSpPr>
          <p:nvPr/>
        </p:nvCxnSpPr>
        <p:spPr>
          <a:xfrm rot="10800000">
            <a:off x="6935770" y="4032862"/>
            <a:ext cx="2328283" cy="112047"/>
          </a:xfrm>
          <a:prstGeom prst="bentConnector3">
            <a:avLst>
              <a:gd name="adj1" fmla="val 3316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3" name="직선 화살표 연결선 202">
            <a:extLst>
              <a:ext uri="{FF2B5EF4-FFF2-40B4-BE49-F238E27FC236}">
                <a16:creationId xmlns:a16="http://schemas.microsoft.com/office/drawing/2014/main" id="{D22C271E-C18B-7F7E-E248-8F78F6638D66}"/>
              </a:ext>
            </a:extLst>
          </p:cNvPr>
          <p:cNvCxnSpPr>
            <a:cxnSpLocks/>
          </p:cNvCxnSpPr>
          <p:nvPr/>
        </p:nvCxnSpPr>
        <p:spPr>
          <a:xfrm flipV="1">
            <a:off x="10296499" y="4701152"/>
            <a:ext cx="366338" cy="2858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id="{C3B52A28-C57E-A047-379C-2DC1E54755E0}"/>
              </a:ext>
            </a:extLst>
          </p:cNvPr>
          <p:cNvCxnSpPr>
            <a:cxnSpLocks/>
            <a:endCxn id="139" idx="0"/>
          </p:cNvCxnSpPr>
          <p:nvPr/>
        </p:nvCxnSpPr>
        <p:spPr>
          <a:xfrm rot="16200000" flipH="1">
            <a:off x="8430970" y="3815204"/>
            <a:ext cx="1786942" cy="927606"/>
          </a:xfrm>
          <a:prstGeom prst="bentConnector3">
            <a:avLst>
              <a:gd name="adj1" fmla="val 9239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6846CDBC-264E-1B03-8B25-EE50FE08EA95}"/>
              </a:ext>
            </a:extLst>
          </p:cNvPr>
          <p:cNvSpPr txBox="1"/>
          <p:nvPr/>
        </p:nvSpPr>
        <p:spPr>
          <a:xfrm>
            <a:off x="7736970" y="5330966"/>
            <a:ext cx="242374" cy="215444"/>
          </a:xfrm>
          <a:prstGeom prst="rect">
            <a:avLst/>
          </a:prstGeom>
          <a:noFill/>
        </p:spPr>
        <p:txBody>
          <a:bodyPr wrap="none" rtlCol="0">
            <a:spAutoFit/>
          </a:bodyPr>
          <a:lstStyle/>
          <a:p>
            <a:r>
              <a:rPr lang="en-US" altLang="ko-KR" sz="800"/>
              <a:t>Y</a:t>
            </a:r>
            <a:endParaRPr lang="ko-KR" altLang="en-US" sz="800"/>
          </a:p>
        </p:txBody>
      </p:sp>
      <p:sp>
        <p:nvSpPr>
          <p:cNvPr id="217" name="TextBox 216">
            <a:extLst>
              <a:ext uri="{FF2B5EF4-FFF2-40B4-BE49-F238E27FC236}">
                <a16:creationId xmlns:a16="http://schemas.microsoft.com/office/drawing/2014/main" id="{E15D01A1-CBF6-96A2-5925-FFD9556B7231}"/>
              </a:ext>
            </a:extLst>
          </p:cNvPr>
          <p:cNvSpPr txBox="1"/>
          <p:nvPr/>
        </p:nvSpPr>
        <p:spPr>
          <a:xfrm>
            <a:off x="8878764" y="4514294"/>
            <a:ext cx="242374" cy="215444"/>
          </a:xfrm>
          <a:prstGeom prst="rect">
            <a:avLst/>
          </a:prstGeom>
          <a:noFill/>
        </p:spPr>
        <p:txBody>
          <a:bodyPr wrap="none" rtlCol="0">
            <a:spAutoFit/>
          </a:bodyPr>
          <a:lstStyle/>
          <a:p>
            <a:r>
              <a:rPr lang="en-US" altLang="ko-KR" sz="800"/>
              <a:t>Y</a:t>
            </a:r>
            <a:endParaRPr lang="ko-KR" altLang="en-US" sz="800"/>
          </a:p>
        </p:txBody>
      </p:sp>
      <p:sp>
        <p:nvSpPr>
          <p:cNvPr id="218" name="TextBox 217">
            <a:extLst>
              <a:ext uri="{FF2B5EF4-FFF2-40B4-BE49-F238E27FC236}">
                <a16:creationId xmlns:a16="http://schemas.microsoft.com/office/drawing/2014/main" id="{054EA7EE-CD23-2065-F848-B7BB40799AD6}"/>
              </a:ext>
            </a:extLst>
          </p:cNvPr>
          <p:cNvSpPr txBox="1"/>
          <p:nvPr/>
        </p:nvSpPr>
        <p:spPr>
          <a:xfrm>
            <a:off x="9758271" y="5023791"/>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id="{73F4307F-3671-11CB-3128-760074BC4353}"/>
              </a:ext>
            </a:extLst>
          </p:cNvPr>
          <p:cNvSpPr txBox="1"/>
          <p:nvPr/>
        </p:nvSpPr>
        <p:spPr>
          <a:xfrm>
            <a:off x="9664642" y="377745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5142A877-BF2D-9BAF-2B77-2732AD5713C9}"/>
              </a:ext>
            </a:extLst>
          </p:cNvPr>
          <p:cNvSpPr txBox="1"/>
          <p:nvPr/>
        </p:nvSpPr>
        <p:spPr>
          <a:xfrm>
            <a:off x="9101480" y="3939143"/>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id="{3DD8B8E1-2889-A170-B3C0-C5A019D2265C}"/>
              </a:ext>
            </a:extLst>
          </p:cNvPr>
          <p:cNvSpPr txBox="1"/>
          <p:nvPr/>
        </p:nvSpPr>
        <p:spPr>
          <a:xfrm>
            <a:off x="9144571" y="5191917"/>
            <a:ext cx="263214" cy="215444"/>
          </a:xfrm>
          <a:prstGeom prst="rect">
            <a:avLst/>
          </a:prstGeom>
          <a:noFill/>
        </p:spPr>
        <p:txBody>
          <a:bodyPr wrap="none" rtlCol="0">
            <a:spAutoFit/>
          </a:bodyPr>
          <a:lstStyle/>
          <a:p>
            <a:r>
              <a:rPr lang="en-US" altLang="ko-KR" sz="800"/>
              <a:t>N</a:t>
            </a:r>
            <a:endParaRPr lang="ko-KR" altLang="en-US" sz="800"/>
          </a:p>
        </p:txBody>
      </p:sp>
      <p:sp>
        <p:nvSpPr>
          <p:cNvPr id="224" name="TextBox 223">
            <a:extLst>
              <a:ext uri="{FF2B5EF4-FFF2-40B4-BE49-F238E27FC236}">
                <a16:creationId xmlns:a16="http://schemas.microsoft.com/office/drawing/2014/main" id="{AF073650-4BB2-CD1C-F258-C247845030DD}"/>
              </a:ext>
            </a:extLst>
          </p:cNvPr>
          <p:cNvSpPr txBox="1"/>
          <p:nvPr/>
        </p:nvSpPr>
        <p:spPr>
          <a:xfrm>
            <a:off x="7905859" y="3783096"/>
            <a:ext cx="263214" cy="215444"/>
          </a:xfrm>
          <a:prstGeom prst="rect">
            <a:avLst/>
          </a:prstGeom>
          <a:noFill/>
        </p:spPr>
        <p:txBody>
          <a:bodyPr wrap="none" rtlCol="0">
            <a:spAutoFit/>
          </a:bodyPr>
          <a:lstStyle/>
          <a:p>
            <a:r>
              <a:rPr lang="en-US" altLang="ko-KR" sz="800"/>
              <a:t>N</a:t>
            </a:r>
            <a:endParaRPr lang="ko-KR" altLang="en-US" sz="800"/>
          </a:p>
        </p:txBody>
      </p:sp>
      <p:cxnSp>
        <p:nvCxnSpPr>
          <p:cNvPr id="231" name="연결선: 꺾임 230">
            <a:extLst>
              <a:ext uri="{FF2B5EF4-FFF2-40B4-BE49-F238E27FC236}">
                <a16:creationId xmlns:a16="http://schemas.microsoft.com/office/drawing/2014/main" id="{FA086B3F-BA1A-C6E3-D22A-DFCA0DDF7B4B}"/>
              </a:ext>
            </a:extLst>
          </p:cNvPr>
          <p:cNvCxnSpPr>
            <a:cxnSpLocks/>
            <a:stCxn id="107" idx="3"/>
            <a:endCxn id="134" idx="1"/>
          </p:cNvCxnSpPr>
          <p:nvPr/>
        </p:nvCxnSpPr>
        <p:spPr>
          <a:xfrm>
            <a:off x="6943030" y="4458412"/>
            <a:ext cx="189162" cy="259317"/>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51647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7562</TotalTime>
  <Words>1836</Words>
  <Application>Microsoft Office PowerPoint</Application>
  <PresentationFormat>와이드스크린</PresentationFormat>
  <Paragraphs>657</Paragraphs>
  <Slides>24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게시글 조회 process</vt:lpstr>
      <vt:lpstr>PowerPoint 프레젠테이션</vt:lpstr>
      <vt:lpstr>게시글 다운로드 process</vt:lpstr>
      <vt:lpstr>PowerPoint 프레젠테이션</vt:lpstr>
      <vt:lpstr>게시글 등록 process</vt:lpstr>
      <vt:lpstr>게시글 수정 process</vt:lpstr>
      <vt:lpstr>PowerPoint 프레젠테이션</vt:lpstr>
      <vt:lpstr>게시글 삭제 process</vt:lpstr>
      <vt:lpstr>코드 리뷰 수정</vt:lpstr>
      <vt:lpstr>코드 리뷰 수정</vt:lpstr>
      <vt:lpstr>코드 리뷰 수정</vt:lpstr>
      <vt:lpstr>코드 리뷰 수정</vt:lpstr>
      <vt:lpstr>코드 리뷰 수정</vt:lpstr>
      <vt:lpstr>코드 리뷰 수정</vt:lpstr>
      <vt:lpstr>코드 리뷰 수정</vt:lpstr>
      <vt:lpstr>DB 설계</vt:lpstr>
      <vt:lpstr>유저 조회 process</vt:lpstr>
      <vt:lpstr>유저 등록 process</vt:lpstr>
      <vt:lpstr>유저 수정 process</vt:lpstr>
      <vt:lpstr>유저 삭제 process</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252</cp:revision>
  <cp:lastPrinted>2019-05-29T05:54:36Z</cp:lastPrinted>
  <dcterms:created xsi:type="dcterms:W3CDTF">2019-03-11T07:43:12Z</dcterms:created>
  <dcterms:modified xsi:type="dcterms:W3CDTF">2024-08-28T09:35:06Z</dcterms:modified>
</cp:coreProperties>
</file>