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76" r:id="rId3"/>
    <p:sldId id="305" r:id="rId4"/>
    <p:sldId id="316" r:id="rId5"/>
    <p:sldId id="333" r:id="rId6"/>
    <p:sldId id="339" r:id="rId7"/>
    <p:sldId id="281" r:id="rId8"/>
    <p:sldId id="338" r:id="rId9"/>
    <p:sldId id="323" r:id="rId10"/>
    <p:sldId id="334" r:id="rId11"/>
    <p:sldId id="336" r:id="rId12"/>
    <p:sldId id="324" r:id="rId13"/>
    <p:sldId id="337" r:id="rId14"/>
    <p:sldId id="307" r:id="rId15"/>
    <p:sldId id="329" r:id="rId16"/>
    <p:sldId id="318" r:id="rId17"/>
    <p:sldId id="319" r:id="rId18"/>
    <p:sldId id="320" r:id="rId19"/>
    <p:sldId id="321" r:id="rId20"/>
    <p:sldId id="325" r:id="rId21"/>
    <p:sldId id="327" r:id="rId22"/>
    <p:sldId id="326" r:id="rId23"/>
    <p:sldId id="328" r:id="rId24"/>
    <p:sldId id="330" r:id="rId25"/>
    <p:sldId id="331" r:id="rId2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39"/>
            <p14:sldId id="281"/>
            <p14:sldId id="338"/>
            <p14:sldId id="323"/>
            <p14:sldId id="334"/>
            <p14:sldId id="336"/>
            <p14:sldId id="324"/>
            <p14:sldId id="337"/>
            <p14:sldId id="307"/>
            <p14:sldId id="329"/>
            <p14:sldId id="318"/>
            <p14:sldId id="319"/>
            <p14:sldId id="320"/>
            <p14:sldId id="321"/>
            <p14:sldId id="325"/>
            <p14:sldId id="327"/>
            <p14:sldId id="326"/>
            <p14:sldId id="328"/>
            <p14:sldId id="330"/>
            <p14:sldId id="331"/>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66" d="100"/>
          <a:sy n="166" d="100"/>
        </p:scale>
        <p:origin x="-31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endParaRPr lang="ko-KR" altLang="en-US" sz="750">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xmlns=""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9245137" y="4548226"/>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저장</a:t>
            </a:r>
            <a:r>
              <a:rPr lang="en-US" altLang="ko-KR" sz="900">
                <a:latin typeface="+mn-ea"/>
              </a:rPr>
              <a:t>, </a:t>
            </a:r>
            <a:r>
              <a:rPr lang="ko-KR" altLang="en-US" sz="900">
                <a:latin typeface="+mn-ea"/>
              </a:rPr>
              <a:t>파일저장</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xmlns=""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solidFill>
                  <a:schemeClr val="tx1"/>
                </a:solidFill>
                <a:latin typeface="+mn-ea"/>
              </a:rPr>
              <a:t>insert</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Insert</a:t>
            </a:r>
            <a:endParaRPr lang="ko-KR" altLang="en-US" sz="900">
              <a:solidFill>
                <a:schemeClr val="tx1"/>
              </a:solidFill>
            </a:endParaRP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xmlns=""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xmlns=""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xmlns="" id="{7EB5F24F-772A-B149-B7A8-35D5C969E7AD}"/>
              </a:ext>
            </a:extLst>
          </p:cNvPr>
          <p:cNvCxnSpPr>
            <a:cxnSpLocks/>
            <a:stCxn id="30" idx="2"/>
            <a:endCxn id="5" idx="0"/>
          </p:cNvCxnSpPr>
          <p:nvPr/>
        </p:nvCxnSpPr>
        <p:spPr>
          <a:xfrm>
            <a:off x="4449178" y="3122177"/>
            <a:ext cx="10145" cy="34281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xmlns=""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xmlns=""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xmlns=""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xmlns=""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050A63-E91C-A726-7A2B-2AC6EE2E1F52}"/>
              </a:ext>
            </a:extLst>
          </p:cNvPr>
          <p:cNvCxnSpPr>
            <a:cxnSpLocks/>
            <a:stCxn id="134" idx="3"/>
            <a:endCxn id="79" idx="1"/>
          </p:cNvCxnSpPr>
          <p:nvPr/>
        </p:nvCxnSpPr>
        <p:spPr>
          <a:xfrm>
            <a:off x="8724936" y="4717729"/>
            <a:ext cx="520201"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xmlns=""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xmlns=""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xmlns=""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xmlns="" id="{2310232F-A452-8524-1ED2-DE8DAD27D0A8}"/>
              </a:ext>
            </a:extLst>
          </p:cNvPr>
          <p:cNvCxnSpPr>
            <a:cxnSpLocks/>
            <a:stCxn id="134" idx="0"/>
          </p:cNvCxnSpPr>
          <p:nvPr/>
        </p:nvCxnSpPr>
        <p:spPr>
          <a:xfrm rot="16200000" flipV="1">
            <a:off x="7074481" y="3249597"/>
            <a:ext cx="712996"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xmlns=""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xmlns=""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xmlns=""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xmlns=""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xmlns="" id="{1D7B7A79-AC4D-5C8C-4955-2D85CCB24B71}"/>
              </a:ext>
            </a:extLst>
          </p:cNvPr>
          <p:cNvCxnSpPr>
            <a:cxnSpLocks/>
            <a:stCxn id="134" idx="2"/>
          </p:cNvCxnSpPr>
          <p:nvPr/>
        </p:nvCxnSpPr>
        <p:spPr>
          <a:xfrm rot="5400000">
            <a:off x="7323663" y="4941508"/>
            <a:ext cx="214633" cy="995171"/>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xmlns=""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xmlns=""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xmlns=""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xmlns=""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xmlns=""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xmlns=""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xmlns=""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xmlns=""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xmlns=""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xmlns=""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xmlns="" id="{6846CDBC-264E-1B03-8B25-EE50FE08EA95}"/>
              </a:ext>
            </a:extLst>
          </p:cNvPr>
          <p:cNvSpPr txBox="1"/>
          <p:nvPr/>
        </p:nvSpPr>
        <p:spPr>
          <a:xfrm>
            <a:off x="7736970" y="5330966"/>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xmlns=""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xmlns="" id="{054EA7EE-CD23-2065-F848-B7BB40799AD6}"/>
              </a:ext>
            </a:extLst>
          </p:cNvPr>
          <p:cNvSpPr txBox="1"/>
          <p:nvPr/>
        </p:nvSpPr>
        <p:spPr>
          <a:xfrm>
            <a:off x="9758271" y="5023791"/>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xmlns="" id="{73F4307F-3671-11CB-3128-760074BC4353}"/>
              </a:ext>
            </a:extLst>
          </p:cNvPr>
          <p:cNvSpPr txBox="1"/>
          <p:nvPr/>
        </p:nvSpPr>
        <p:spPr>
          <a:xfrm>
            <a:off x="9664642" y="377745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xmlns="" id="{5142A877-BF2D-9BAF-2B77-2732AD5713C9}"/>
              </a:ext>
            </a:extLst>
          </p:cNvPr>
          <p:cNvSpPr txBox="1"/>
          <p:nvPr/>
        </p:nvSpPr>
        <p:spPr>
          <a:xfrm>
            <a:off x="9101480" y="3939143"/>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xmlns="" id="{3DD8B8E1-2889-A170-B3C0-C5A019D2265C}"/>
              </a:ext>
            </a:extLst>
          </p:cNvPr>
          <p:cNvSpPr txBox="1"/>
          <p:nvPr/>
        </p:nvSpPr>
        <p:spPr>
          <a:xfrm>
            <a:off x="9144571" y="5191917"/>
            <a:ext cx="263214" cy="215444"/>
          </a:xfrm>
          <a:prstGeom prst="rect">
            <a:avLst/>
          </a:prstGeom>
          <a:noFill/>
        </p:spPr>
        <p:txBody>
          <a:bodyPr wrap="none" rtlCol="0">
            <a:spAutoFit/>
          </a:bodyPr>
          <a:lstStyle/>
          <a:p>
            <a:r>
              <a:rPr lang="en-US" altLang="ko-KR" sz="800"/>
              <a:t>N</a:t>
            </a:r>
            <a:endParaRPr lang="ko-KR" altLang="en-US" sz="800"/>
          </a:p>
        </p:txBody>
      </p:sp>
      <p:sp>
        <p:nvSpPr>
          <p:cNvPr id="224" name="TextBox 223">
            <a:extLst>
              <a:ext uri="{FF2B5EF4-FFF2-40B4-BE49-F238E27FC236}">
                <a16:creationId xmlns:a16="http://schemas.microsoft.com/office/drawing/2014/main" xmlns="" id="{AF073650-4BB2-CD1C-F258-C247845030DD}"/>
              </a:ext>
            </a:extLst>
          </p:cNvPr>
          <p:cNvSpPr txBox="1"/>
          <p:nvPr/>
        </p:nvSpPr>
        <p:spPr>
          <a:xfrm>
            <a:off x="7905859" y="3783096"/>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xmlns="" id="{FA086B3F-BA1A-C6E3-D22A-DFCA0DDF7B4B}"/>
              </a:ext>
            </a:extLst>
          </p:cNvPr>
          <p:cNvCxnSpPr>
            <a:cxnSpLocks/>
            <a:stCxn id="107" idx="3"/>
            <a:endCxn id="134" idx="1"/>
          </p:cNvCxnSpPr>
          <p:nvPr/>
        </p:nvCxnSpPr>
        <p:spPr>
          <a:xfrm>
            <a:off x="6943030" y="4458412"/>
            <a:ext cx="189162" cy="259317"/>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5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endParaRPr lang="ko-KR" altLang="en-US" sz="750">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endCxn id="244" idx="0"/>
          </p:cNvCxnSpPr>
          <p:nvPr/>
        </p:nvCxnSpPr>
        <p:spPr>
          <a:xfrm flipH="1">
            <a:off x="4455516" y="2294094"/>
            <a:ext cx="3807" cy="27442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9139179" y="4548226"/>
            <a:ext cx="1158096"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r>
              <a:rPr lang="en-US" altLang="ko-KR" sz="900">
                <a:solidFill>
                  <a:schemeClr val="tx1"/>
                </a:solidFill>
              </a:rPr>
              <a:t>, </a:t>
            </a:r>
            <a:r>
              <a:rPr lang="ko-KR" altLang="en-US" sz="900">
                <a:solidFill>
                  <a:schemeClr val="tx1"/>
                </a:solidFill>
              </a:rPr>
              <a:t>삭제</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92780" y="3908015"/>
            <a:ext cx="1245427" cy="80971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5730819" y="4178890"/>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수정</a:t>
            </a:r>
            <a:r>
              <a:rPr lang="en-US" altLang="ko-KR" sz="900">
                <a:latin typeface="+mn-ea"/>
              </a:rPr>
              <a:t>, </a:t>
            </a:r>
            <a:r>
              <a:rPr lang="ko-KR" altLang="en-US" sz="900">
                <a:latin typeface="+mn-ea"/>
              </a:rPr>
              <a:t>파일수정</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83999" y="5247818"/>
            <a:ext cx="1245427" cy="79379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83999" y="549577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703998" y="524955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xmlns="" id="{FD38470B-ABB5-C9D6-328D-CB5A10877D73}"/>
              </a:ext>
            </a:extLst>
          </p:cNvPr>
          <p:cNvSpPr txBox="1"/>
          <p:nvPr/>
        </p:nvSpPr>
        <p:spPr>
          <a:xfrm>
            <a:off x="5688502" y="557136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latin typeface="+mn-ea"/>
              </a:rPr>
              <a:t>update</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update</a:t>
            </a:r>
            <a:endParaRPr lang="ko-KR" altLang="en-US" sz="900">
              <a:solidFill>
                <a:schemeClr val="tx1"/>
              </a:solidFill>
            </a:endParaRP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xmlns=""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xmlns=""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xmlns=""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xmlns=""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xmlns=""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xmlns=""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050A63-E91C-A726-7A2B-2AC6EE2E1F52}"/>
              </a:ext>
            </a:extLst>
          </p:cNvPr>
          <p:cNvCxnSpPr>
            <a:cxnSpLocks/>
            <a:stCxn id="134" idx="3"/>
            <a:endCxn id="79" idx="1"/>
          </p:cNvCxnSpPr>
          <p:nvPr/>
        </p:nvCxnSpPr>
        <p:spPr>
          <a:xfrm>
            <a:off x="8724936" y="4717729"/>
            <a:ext cx="414243"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xmlns=""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xmlns=""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xmlns=""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xmlns="" id="{2310232F-A452-8524-1ED2-DE8DAD27D0A8}"/>
              </a:ext>
            </a:extLst>
          </p:cNvPr>
          <p:cNvCxnSpPr>
            <a:cxnSpLocks/>
            <a:stCxn id="3" idx="0"/>
          </p:cNvCxnSpPr>
          <p:nvPr/>
        </p:nvCxnSpPr>
        <p:spPr>
          <a:xfrm rot="16200000" flipV="1">
            <a:off x="7401964" y="2494798"/>
            <a:ext cx="61794" cy="99893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xmlns="" id="{342EB8EE-E60F-BD98-DA33-FAE34DFF31CA}"/>
              </a:ext>
            </a:extLst>
          </p:cNvPr>
          <p:cNvCxnSpPr>
            <a:cxnSpLocks/>
            <a:endCxn id="156" idx="0"/>
          </p:cNvCxnSpPr>
          <p:nvPr/>
        </p:nvCxnSpPr>
        <p:spPr>
          <a:xfrm>
            <a:off x="7922568" y="2957666"/>
            <a:ext cx="1802771" cy="99526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xmlns="" id="{001A52AF-2508-C252-0905-5C08F6C8239E}"/>
              </a:ext>
            </a:extLst>
          </p:cNvPr>
          <p:cNvCxnSpPr>
            <a:cxnSpLocks/>
            <a:stCxn id="89" idx="3"/>
            <a:endCxn id="175" idx="3"/>
          </p:cNvCxnSpPr>
          <p:nvPr/>
        </p:nvCxnSpPr>
        <p:spPr>
          <a:xfrm flipH="1" flipV="1">
            <a:off x="6849861" y="1629789"/>
            <a:ext cx="83533" cy="1222467"/>
          </a:xfrm>
          <a:prstGeom prst="bentConnector3">
            <a:avLst>
              <a:gd name="adj1" fmla="val -27366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xmlns=""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xmlns=""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xmlns="" id="{1D7B7A79-AC4D-5C8C-4955-2D85CCB24B71}"/>
              </a:ext>
            </a:extLst>
          </p:cNvPr>
          <p:cNvCxnSpPr>
            <a:cxnSpLocks/>
            <a:stCxn id="134" idx="1"/>
            <a:endCxn id="110" idx="3"/>
          </p:cNvCxnSpPr>
          <p:nvPr/>
        </p:nvCxnSpPr>
        <p:spPr>
          <a:xfrm rot="10800000" flipV="1">
            <a:off x="6926988" y="4717728"/>
            <a:ext cx="205204" cy="65493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xmlns=""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xmlns=""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xmlns="" id="{4254B9E4-62B3-9E2F-447E-BEFAF000793A}"/>
              </a:ext>
            </a:extLst>
          </p:cNvPr>
          <p:cNvCxnSpPr>
            <a:cxnSpLocks/>
          </p:cNvCxnSpPr>
          <p:nvPr/>
        </p:nvCxnSpPr>
        <p:spPr>
          <a:xfrm flipV="1">
            <a:off x="6660299" y="4725997"/>
            <a:ext cx="0" cy="5218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xmlns="" id="{4AA3827A-95A1-5416-046B-7E9DFDA652A5}"/>
              </a:ext>
            </a:extLst>
          </p:cNvPr>
          <p:cNvCxnSpPr>
            <a:cxnSpLocks/>
            <a:endCxn id="121" idx="1"/>
          </p:cNvCxnSpPr>
          <p:nvPr/>
        </p:nvCxnSpPr>
        <p:spPr>
          <a:xfrm>
            <a:off x="6946987" y="5930025"/>
            <a:ext cx="2297375" cy="53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xmlns=""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xmlns="" id="{50CE2FA6-8F5C-E0D6-75A6-703F886B85BA}"/>
              </a:ext>
            </a:extLst>
          </p:cNvPr>
          <p:cNvCxnSpPr>
            <a:cxnSpLocks/>
            <a:stCxn id="139" idx="1"/>
            <a:endCxn id="114" idx="3"/>
          </p:cNvCxnSpPr>
          <p:nvPr/>
        </p:nvCxnSpPr>
        <p:spPr>
          <a:xfrm rot="10800000" flipV="1">
            <a:off x="6911493" y="5364456"/>
            <a:ext cx="2415465" cy="377721"/>
          </a:xfrm>
          <a:prstGeom prst="bentConnector3">
            <a:avLst>
              <a:gd name="adj1" fmla="val 3197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xmlns=""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3" name="직선 화살표 연결선 202">
            <a:extLst>
              <a:ext uri="{FF2B5EF4-FFF2-40B4-BE49-F238E27FC236}">
                <a16:creationId xmlns:a16="http://schemas.microsoft.com/office/drawing/2014/main" xmlns=""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xmlns="" id="{C3B52A28-C57E-A047-379C-2DC1E54755E0}"/>
              </a:ext>
            </a:extLst>
          </p:cNvPr>
          <p:cNvCxnSpPr>
            <a:cxnSpLocks/>
          </p:cNvCxnSpPr>
          <p:nvPr/>
        </p:nvCxnSpPr>
        <p:spPr>
          <a:xfrm rot="16200000" flipH="1">
            <a:off x="8203749" y="3582891"/>
            <a:ext cx="2210401" cy="971352"/>
          </a:xfrm>
          <a:prstGeom prst="bentConnector3">
            <a:avLst>
              <a:gd name="adj1" fmla="val 917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xmlns="" id="{6846CDBC-264E-1B03-8B25-EE50FE08EA95}"/>
              </a:ext>
            </a:extLst>
          </p:cNvPr>
          <p:cNvSpPr txBox="1"/>
          <p:nvPr/>
        </p:nvSpPr>
        <p:spPr>
          <a:xfrm>
            <a:off x="6968496" y="4533292"/>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xmlns=""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xmlns="" id="{054EA7EE-CD23-2065-F848-B7BB40799AD6}"/>
              </a:ext>
            </a:extLst>
          </p:cNvPr>
          <p:cNvSpPr txBox="1"/>
          <p:nvPr/>
        </p:nvSpPr>
        <p:spPr>
          <a:xfrm>
            <a:off x="9713059" y="3767049"/>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xmlns="" id="{73F4307F-3671-11CB-3128-760074BC4353}"/>
              </a:ext>
            </a:extLst>
          </p:cNvPr>
          <p:cNvSpPr txBox="1"/>
          <p:nvPr/>
        </p:nvSpPr>
        <p:spPr>
          <a:xfrm>
            <a:off x="7966383" y="3760546"/>
            <a:ext cx="389850" cy="215444"/>
          </a:xfrm>
          <a:prstGeom prst="rect">
            <a:avLst/>
          </a:prstGeom>
          <a:noFill/>
        </p:spPr>
        <p:txBody>
          <a:bodyPr wrap="none" rtlCol="0">
            <a:spAutoFit/>
          </a:bodyPr>
          <a:lstStyle/>
          <a:p>
            <a:r>
              <a:rPr lang="ko-KR" altLang="en-US" sz="800"/>
              <a:t>같음</a:t>
            </a:r>
          </a:p>
        </p:txBody>
      </p:sp>
      <p:sp>
        <p:nvSpPr>
          <p:cNvPr id="222" name="TextBox 221">
            <a:extLst>
              <a:ext uri="{FF2B5EF4-FFF2-40B4-BE49-F238E27FC236}">
                <a16:creationId xmlns:a16="http://schemas.microsoft.com/office/drawing/2014/main" xmlns="" id="{5142A877-BF2D-9BAF-2B77-2732AD5713C9}"/>
              </a:ext>
            </a:extLst>
          </p:cNvPr>
          <p:cNvSpPr txBox="1"/>
          <p:nvPr/>
        </p:nvSpPr>
        <p:spPr>
          <a:xfrm>
            <a:off x="9067907" y="3930615"/>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xmlns="" id="{3DD8B8E1-2889-A170-B3C0-C5A019D2265C}"/>
              </a:ext>
            </a:extLst>
          </p:cNvPr>
          <p:cNvSpPr txBox="1"/>
          <p:nvPr/>
        </p:nvSpPr>
        <p:spPr>
          <a:xfrm>
            <a:off x="9112755" y="5132673"/>
            <a:ext cx="263214" cy="215444"/>
          </a:xfrm>
          <a:prstGeom prst="rect">
            <a:avLst/>
          </a:prstGeom>
          <a:noFill/>
        </p:spPr>
        <p:txBody>
          <a:bodyPr wrap="none" rtlCol="0">
            <a:spAutoFit/>
          </a:bodyPr>
          <a:lstStyle/>
          <a:p>
            <a:r>
              <a:rPr lang="en-US" altLang="ko-KR" sz="800"/>
              <a:t>N</a:t>
            </a:r>
            <a:endParaRPr lang="ko-KR" altLang="en-US" sz="800"/>
          </a:p>
        </p:txBody>
      </p:sp>
      <p:sp>
        <p:nvSpPr>
          <p:cNvPr id="3" name="순서도: 판단 2">
            <a:extLst>
              <a:ext uri="{FF2B5EF4-FFF2-40B4-BE49-F238E27FC236}">
                <a16:creationId xmlns:a16="http://schemas.microsoft.com/office/drawing/2014/main" xmlns="" id="{19F07617-741C-3BAB-ADE8-9046E47E9F65}"/>
              </a:ext>
            </a:extLst>
          </p:cNvPr>
          <p:cNvSpPr/>
          <p:nvPr/>
        </p:nvSpPr>
        <p:spPr>
          <a:xfrm>
            <a:off x="7238896" y="3025162"/>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cxnSp>
        <p:nvCxnSpPr>
          <p:cNvPr id="8" name="연결선: 꺾임 7">
            <a:extLst>
              <a:ext uri="{FF2B5EF4-FFF2-40B4-BE49-F238E27FC236}">
                <a16:creationId xmlns:a16="http://schemas.microsoft.com/office/drawing/2014/main" xmlns="" id="{AA8DA62A-DE64-0FA8-2F67-E39E5D71A1A2}"/>
              </a:ext>
            </a:extLst>
          </p:cNvPr>
          <p:cNvCxnSpPr>
            <a:cxnSpLocks/>
            <a:stCxn id="104" idx="3"/>
            <a:endCxn id="3" idx="1"/>
          </p:cNvCxnSpPr>
          <p:nvPr/>
        </p:nvCxnSpPr>
        <p:spPr>
          <a:xfrm flipV="1">
            <a:off x="6935769" y="3440292"/>
            <a:ext cx="303127" cy="592569"/>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xmlns="" id="{73950614-D2D0-B93A-AEE1-B9DB5EF7B83D}"/>
              </a:ext>
            </a:extLst>
          </p:cNvPr>
          <p:cNvCxnSpPr>
            <a:cxnSpLocks/>
            <a:stCxn id="3" idx="2"/>
            <a:endCxn id="134" idx="0"/>
          </p:cNvCxnSpPr>
          <p:nvPr/>
        </p:nvCxnSpPr>
        <p:spPr>
          <a:xfrm flipH="1">
            <a:off x="7928564" y="3855421"/>
            <a:ext cx="3764" cy="2482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9DCBB1E8-4D8A-4E31-F8DD-F1EA2488DF10}"/>
              </a:ext>
            </a:extLst>
          </p:cNvPr>
          <p:cNvSpPr txBox="1"/>
          <p:nvPr/>
        </p:nvSpPr>
        <p:spPr>
          <a:xfrm>
            <a:off x="8015830" y="2940665"/>
            <a:ext cx="389850" cy="215444"/>
          </a:xfrm>
          <a:prstGeom prst="rect">
            <a:avLst/>
          </a:prstGeom>
          <a:noFill/>
        </p:spPr>
        <p:txBody>
          <a:bodyPr wrap="none" rtlCol="0">
            <a:spAutoFit/>
          </a:bodyPr>
          <a:lstStyle/>
          <a:p>
            <a:r>
              <a:rPr lang="ko-KR" altLang="en-US" sz="800"/>
              <a:t>다름</a:t>
            </a:r>
          </a:p>
        </p:txBody>
      </p:sp>
      <p:cxnSp>
        <p:nvCxnSpPr>
          <p:cNvPr id="227" name="연결선: 꺾임 226">
            <a:extLst>
              <a:ext uri="{FF2B5EF4-FFF2-40B4-BE49-F238E27FC236}">
                <a16:creationId xmlns:a16="http://schemas.microsoft.com/office/drawing/2014/main" xmlns="" id="{5B9D5000-54C0-E156-5D7D-888AB34409C0}"/>
              </a:ext>
            </a:extLst>
          </p:cNvPr>
          <p:cNvCxnSpPr>
            <a:cxnSpLocks/>
          </p:cNvCxnSpPr>
          <p:nvPr/>
        </p:nvCxnSpPr>
        <p:spPr>
          <a:xfrm rot="10800000" flipV="1">
            <a:off x="6958206" y="3965016"/>
            <a:ext cx="1320838" cy="20431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3" name="연결선: 꺾임 232">
            <a:extLst>
              <a:ext uri="{FF2B5EF4-FFF2-40B4-BE49-F238E27FC236}">
                <a16:creationId xmlns:a16="http://schemas.microsoft.com/office/drawing/2014/main" xmlns="" id="{F78410C5-8222-0C9C-3291-9441799393A4}"/>
              </a:ext>
            </a:extLst>
          </p:cNvPr>
          <p:cNvCxnSpPr>
            <a:cxnSpLocks/>
            <a:endCxn id="156" idx="1"/>
          </p:cNvCxnSpPr>
          <p:nvPr/>
        </p:nvCxnSpPr>
        <p:spPr>
          <a:xfrm>
            <a:off x="8276833" y="3965016"/>
            <a:ext cx="987219" cy="179892"/>
          </a:xfrm>
          <a:prstGeom prst="bentConnector3">
            <a:avLst>
              <a:gd name="adj1" fmla="val 3147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4" name="사각형: 둥근 모서리 243">
            <a:extLst>
              <a:ext uri="{FF2B5EF4-FFF2-40B4-BE49-F238E27FC236}">
                <a16:creationId xmlns:a16="http://schemas.microsoft.com/office/drawing/2014/main" xmlns="" id="{E8F39FA0-EE46-3B7D-DB5E-B03893A2E95F}"/>
              </a:ext>
            </a:extLst>
          </p:cNvPr>
          <p:cNvSpPr/>
          <p:nvPr/>
        </p:nvSpPr>
        <p:spPr>
          <a:xfrm>
            <a:off x="3866033" y="2568520"/>
            <a:ext cx="1178966" cy="680143"/>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수정 요청</a:t>
            </a:r>
          </a:p>
        </p:txBody>
      </p:sp>
      <p:cxnSp>
        <p:nvCxnSpPr>
          <p:cNvPr id="245" name="직선 화살표 연결선 244">
            <a:extLst>
              <a:ext uri="{FF2B5EF4-FFF2-40B4-BE49-F238E27FC236}">
                <a16:creationId xmlns:a16="http://schemas.microsoft.com/office/drawing/2014/main" xmlns="" id="{918AFD40-B5D8-6C0A-976D-2C5F59B6A030}"/>
              </a:ext>
            </a:extLst>
          </p:cNvPr>
          <p:cNvCxnSpPr>
            <a:cxnSpLocks/>
            <a:stCxn id="244" idx="2"/>
            <a:endCxn id="5" idx="0"/>
          </p:cNvCxnSpPr>
          <p:nvPr/>
        </p:nvCxnSpPr>
        <p:spPr>
          <a:xfrm>
            <a:off x="4455516" y="3248663"/>
            <a:ext cx="3807" cy="21633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xmlns="" id="{85E2A079-6E25-AABF-7F7D-B7B0DBC701F6}"/>
              </a:ext>
            </a:extLst>
          </p:cNvPr>
          <p:cNvSpPr txBox="1"/>
          <p:nvPr/>
        </p:nvSpPr>
        <p:spPr>
          <a:xfrm>
            <a:off x="9736784" y="4981030"/>
            <a:ext cx="242374" cy="215444"/>
          </a:xfrm>
          <a:prstGeom prst="rect">
            <a:avLst/>
          </a:prstGeom>
          <a:noFill/>
        </p:spPr>
        <p:txBody>
          <a:bodyPr wrap="none" rtlCol="0">
            <a:spAutoFit/>
          </a:bodyPr>
          <a:lstStyle/>
          <a:p>
            <a:r>
              <a:rPr lang="en-US" altLang="ko-KR" sz="800"/>
              <a:t>Y</a:t>
            </a:r>
            <a:endParaRPr lang="ko-KR" altLang="en-US" sz="800"/>
          </a:p>
        </p:txBody>
      </p:sp>
      <p:cxnSp>
        <p:nvCxnSpPr>
          <p:cNvPr id="37" name="연결선: 꺾임 36">
            <a:extLst>
              <a:ext uri="{FF2B5EF4-FFF2-40B4-BE49-F238E27FC236}">
                <a16:creationId xmlns:a16="http://schemas.microsoft.com/office/drawing/2014/main" xmlns="" id="{53F9A009-B0B5-AB55-A4AE-95012EEAB00F}"/>
              </a:ext>
            </a:extLst>
          </p:cNvPr>
          <p:cNvCxnSpPr>
            <a:cxnSpLocks/>
            <a:stCxn id="134" idx="2"/>
          </p:cNvCxnSpPr>
          <p:nvPr/>
        </p:nvCxnSpPr>
        <p:spPr>
          <a:xfrm rot="5400000" flipH="1" flipV="1">
            <a:off x="8209580" y="4718084"/>
            <a:ext cx="332677" cy="894710"/>
          </a:xfrm>
          <a:prstGeom prst="bentConnector4">
            <a:avLst>
              <a:gd name="adj1" fmla="val -47773"/>
              <a:gd name="adj2" fmla="val 6433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BD75D29D-BAB7-4F18-C75D-9C1A8A50AD7B}"/>
              </a:ext>
            </a:extLst>
          </p:cNvPr>
          <p:cNvSpPr txBox="1"/>
          <p:nvPr/>
        </p:nvSpPr>
        <p:spPr>
          <a:xfrm>
            <a:off x="7906762" y="5294874"/>
            <a:ext cx="263214" cy="215444"/>
          </a:xfrm>
          <a:prstGeom prst="rect">
            <a:avLst/>
          </a:prstGeom>
          <a:noFill/>
        </p:spPr>
        <p:txBody>
          <a:bodyPr wrap="none" rtlCol="0">
            <a:spAutoFit/>
          </a:bodyPr>
          <a:lstStyle/>
          <a:p>
            <a:r>
              <a:rPr lang="en-US" altLang="ko-KR" sz="800"/>
              <a:t>N</a:t>
            </a:r>
            <a:endParaRPr lang="ko-KR" altLang="en-US" sz="800"/>
          </a:p>
        </p:txBody>
      </p:sp>
    </p:spTree>
    <p:extLst>
      <p:ext uri="{BB962C8B-B14F-4D97-AF65-F5344CB8AC3E}">
        <p14:creationId xmlns:p14="http://schemas.microsoft.com/office/powerpoint/2010/main" val="181932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xmlns=""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xmlns=""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xmlns=""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xmlns=""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xmlns=""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xmlns=""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xmlns=""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xmlns=""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xmlns=""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xmlns=""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xmlns=""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xmlns=""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xmlns=""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xmlns=""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xmlns=""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xmlns=""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xmlns=""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xmlns=""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xmlns=""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xmlns=""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xmlns=""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xmlns=""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xmlns=""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xmlns=""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xmlns=""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xmlns=""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xmlns=""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xmlns=""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xmlns=""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xmlns=""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xmlns=""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xmlns=""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xmlns=""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xmlns=""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endParaRPr lang="ko-KR" altLang="en-US" sz="750">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xmlns=""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삭제 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9262174" y="447874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삭제</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삭제</a:t>
            </a:r>
            <a:r>
              <a:rPr lang="en-US" altLang="ko-KR" sz="900">
                <a:latin typeface="+mn-ea"/>
              </a:rPr>
              <a:t>, </a:t>
            </a:r>
            <a:r>
              <a:rPr lang="ko-KR" altLang="en-US" sz="900">
                <a:latin typeface="+mn-ea"/>
              </a:rPr>
              <a:t>파일삭제</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xmlns=""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삭제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ko-KR" altLang="en-US" sz="900">
                <a:solidFill>
                  <a:schemeClr val="tx1"/>
                </a:solidFill>
              </a:rPr>
              <a:t>삭제</a:t>
            </a: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cxnSp>
        <p:nvCxnSpPr>
          <p:cNvPr id="33" name="연결선: 꺾임 32">
            <a:extLst>
              <a:ext uri="{FF2B5EF4-FFF2-40B4-BE49-F238E27FC236}">
                <a16:creationId xmlns:a16="http://schemas.microsoft.com/office/drawing/2014/main" xmlns="" id="{2F823C2B-BE84-0F27-7321-35FFCFC10B50}"/>
              </a:ext>
            </a:extLst>
          </p:cNvPr>
          <p:cNvCxnSpPr>
            <a:cxnSpLocks/>
            <a:stCxn id="30" idx="3"/>
            <a:endCxn id="87" idx="1"/>
          </p:cNvCxnSpPr>
          <p:nvPr/>
        </p:nvCxnSpPr>
        <p:spPr>
          <a:xfrm>
            <a:off x="5038661" y="2845349"/>
            <a:ext cx="651744" cy="3309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xmlns=""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xmlns=""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xmlns=""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050A63-E91C-A726-7A2B-2AC6EE2E1F52}"/>
              </a:ext>
            </a:extLst>
          </p:cNvPr>
          <p:cNvCxnSpPr>
            <a:cxnSpLocks/>
            <a:stCxn id="4" idx="3"/>
            <a:endCxn id="79" idx="1"/>
          </p:cNvCxnSpPr>
          <p:nvPr/>
        </p:nvCxnSpPr>
        <p:spPr>
          <a:xfrm flipV="1">
            <a:off x="8621996" y="4656512"/>
            <a:ext cx="640178" cy="17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xmlns=""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xmlns=""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xmlns=""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xmlns="" id="{2310232F-A452-8524-1ED2-DE8DAD27D0A8}"/>
              </a:ext>
            </a:extLst>
          </p:cNvPr>
          <p:cNvCxnSpPr>
            <a:cxnSpLocks/>
            <a:stCxn id="4" idx="0"/>
          </p:cNvCxnSpPr>
          <p:nvPr/>
        </p:nvCxnSpPr>
        <p:spPr>
          <a:xfrm rot="16200000" flipV="1">
            <a:off x="7004747" y="3319331"/>
            <a:ext cx="852464"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xmlns=""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xmlns=""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xmlns=""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8" name="연결선: 꺾임 147">
            <a:extLst>
              <a:ext uri="{FF2B5EF4-FFF2-40B4-BE49-F238E27FC236}">
                <a16:creationId xmlns:a16="http://schemas.microsoft.com/office/drawing/2014/main" xmlns="" id="{1D7B7A79-AC4D-5C8C-4955-2D85CCB24B71}"/>
              </a:ext>
            </a:extLst>
          </p:cNvPr>
          <p:cNvCxnSpPr>
            <a:cxnSpLocks/>
            <a:stCxn id="4" idx="2"/>
          </p:cNvCxnSpPr>
          <p:nvPr/>
        </p:nvCxnSpPr>
        <p:spPr>
          <a:xfrm rot="5400000">
            <a:off x="7194480" y="4812325"/>
            <a:ext cx="473003" cy="99516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xmlns=""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xmlns=""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xmlns=""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xmlns=""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xmlns=""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xmlns=""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xmlns=""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xmlns=""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xmlns="" id="{D22C271E-C18B-7F7E-E248-8F78F6638D66}"/>
              </a:ext>
            </a:extLst>
          </p:cNvPr>
          <p:cNvCxnSpPr>
            <a:cxnSpLocks/>
            <a:stCxn id="79" idx="3"/>
          </p:cNvCxnSpPr>
          <p:nvPr/>
        </p:nvCxnSpPr>
        <p:spPr>
          <a:xfrm>
            <a:off x="10314311" y="4656512"/>
            <a:ext cx="348526" cy="88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xmlns=""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xmlns="" id="{054EA7EE-CD23-2065-F848-B7BB40799AD6}"/>
              </a:ext>
            </a:extLst>
          </p:cNvPr>
          <p:cNvSpPr txBox="1"/>
          <p:nvPr/>
        </p:nvSpPr>
        <p:spPr>
          <a:xfrm>
            <a:off x="9763270" y="5005478"/>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xmlns="" id="{73F4307F-3671-11CB-3128-760074BC4353}"/>
              </a:ext>
            </a:extLst>
          </p:cNvPr>
          <p:cNvSpPr txBox="1"/>
          <p:nvPr/>
        </p:nvSpPr>
        <p:spPr>
          <a:xfrm>
            <a:off x="9718478" y="3759610"/>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xmlns="" id="{5142A877-BF2D-9BAF-2B77-2732AD5713C9}"/>
              </a:ext>
            </a:extLst>
          </p:cNvPr>
          <p:cNvSpPr txBox="1"/>
          <p:nvPr/>
        </p:nvSpPr>
        <p:spPr>
          <a:xfrm>
            <a:off x="9061227" y="3938611"/>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xmlns="" id="{3DD8B8E1-2889-A170-B3C0-C5A019D2265C}"/>
              </a:ext>
            </a:extLst>
          </p:cNvPr>
          <p:cNvSpPr txBox="1"/>
          <p:nvPr/>
        </p:nvSpPr>
        <p:spPr>
          <a:xfrm>
            <a:off x="9149570" y="5168713"/>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xmlns="" id="{FA086B3F-BA1A-C6E3-D22A-DFCA0DDF7B4B}"/>
              </a:ext>
            </a:extLst>
          </p:cNvPr>
          <p:cNvCxnSpPr>
            <a:cxnSpLocks/>
            <a:stCxn id="107" idx="3"/>
            <a:endCxn id="4" idx="1"/>
          </p:cNvCxnSpPr>
          <p:nvPr/>
        </p:nvCxnSpPr>
        <p:spPr>
          <a:xfrm>
            <a:off x="6943030" y="4458412"/>
            <a:ext cx="292102" cy="199866"/>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순서도: 판단 3">
            <a:extLst>
              <a:ext uri="{FF2B5EF4-FFF2-40B4-BE49-F238E27FC236}">
                <a16:creationId xmlns:a16="http://schemas.microsoft.com/office/drawing/2014/main" xmlns="" id="{771EC9D3-4805-8809-3E83-BF858C960E11}"/>
              </a:ext>
            </a:extLst>
          </p:cNvPr>
          <p:cNvSpPr/>
          <p:nvPr/>
        </p:nvSpPr>
        <p:spPr>
          <a:xfrm>
            <a:off x="7235132" y="4243148"/>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sp>
        <p:nvSpPr>
          <p:cNvPr id="3" name="TextBox 2">
            <a:extLst>
              <a:ext uri="{FF2B5EF4-FFF2-40B4-BE49-F238E27FC236}">
                <a16:creationId xmlns:a16="http://schemas.microsoft.com/office/drawing/2014/main" xmlns="" id="{3979FD36-7F29-A610-AAF4-C3E4EE7758A3}"/>
              </a:ext>
            </a:extLst>
          </p:cNvPr>
          <p:cNvSpPr txBox="1"/>
          <p:nvPr/>
        </p:nvSpPr>
        <p:spPr>
          <a:xfrm>
            <a:off x="7889202" y="5084833"/>
            <a:ext cx="389850" cy="215444"/>
          </a:xfrm>
          <a:prstGeom prst="rect">
            <a:avLst/>
          </a:prstGeom>
          <a:noFill/>
        </p:spPr>
        <p:txBody>
          <a:bodyPr wrap="none" rtlCol="0">
            <a:spAutoFit/>
          </a:bodyPr>
          <a:lstStyle/>
          <a:p>
            <a:r>
              <a:rPr lang="ko-KR" altLang="en-US" sz="800"/>
              <a:t>같음</a:t>
            </a:r>
          </a:p>
        </p:txBody>
      </p:sp>
      <p:sp>
        <p:nvSpPr>
          <p:cNvPr id="5" name="TextBox 4">
            <a:extLst>
              <a:ext uri="{FF2B5EF4-FFF2-40B4-BE49-F238E27FC236}">
                <a16:creationId xmlns:a16="http://schemas.microsoft.com/office/drawing/2014/main" xmlns="" id="{CFA664AA-5DB7-AA36-26D0-ABAFDCBF6480}"/>
              </a:ext>
            </a:extLst>
          </p:cNvPr>
          <p:cNvSpPr txBox="1"/>
          <p:nvPr/>
        </p:nvSpPr>
        <p:spPr>
          <a:xfrm>
            <a:off x="8532018" y="4464568"/>
            <a:ext cx="389850" cy="215444"/>
          </a:xfrm>
          <a:prstGeom prst="rect">
            <a:avLst/>
          </a:prstGeom>
          <a:noFill/>
        </p:spPr>
        <p:txBody>
          <a:bodyPr wrap="none" rtlCol="0">
            <a:spAutoFit/>
          </a:bodyPr>
          <a:lstStyle/>
          <a:p>
            <a:r>
              <a:rPr lang="ko-KR" altLang="en-US" sz="800"/>
              <a:t>같음</a:t>
            </a:r>
          </a:p>
        </p:txBody>
      </p:sp>
      <p:sp>
        <p:nvSpPr>
          <p:cNvPr id="8" name="TextBox 7">
            <a:extLst>
              <a:ext uri="{FF2B5EF4-FFF2-40B4-BE49-F238E27FC236}">
                <a16:creationId xmlns:a16="http://schemas.microsoft.com/office/drawing/2014/main" xmlns="" id="{AB7330B1-578D-882A-1E78-35B426311DAF}"/>
              </a:ext>
            </a:extLst>
          </p:cNvPr>
          <p:cNvSpPr txBox="1"/>
          <p:nvPr/>
        </p:nvSpPr>
        <p:spPr>
          <a:xfrm>
            <a:off x="7870269" y="4065377"/>
            <a:ext cx="389850" cy="215444"/>
          </a:xfrm>
          <a:prstGeom prst="rect">
            <a:avLst/>
          </a:prstGeom>
          <a:noFill/>
        </p:spPr>
        <p:txBody>
          <a:bodyPr wrap="none" rtlCol="0">
            <a:spAutoFit/>
          </a:bodyPr>
          <a:lstStyle/>
          <a:p>
            <a:r>
              <a:rPr lang="ko-KR" altLang="en-US" sz="800"/>
              <a:t>다름</a:t>
            </a:r>
          </a:p>
        </p:txBody>
      </p:sp>
    </p:spTree>
    <p:extLst>
      <p:ext uri="{BB962C8B-B14F-4D97-AF65-F5344CB8AC3E}">
        <p14:creationId xmlns:p14="http://schemas.microsoft.com/office/powerpoint/2010/main" val="15365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xmlns=""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xmlns=""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xmlns=""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xmlns=""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xmlns=""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xmlns=""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xmlns=""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xmlns=""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xmlns=""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xmlns=""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xmlns=""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xmlns=""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xmlns=""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xmlns=""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xmlns=""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xmlns=""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xmlns=""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xmlns=""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xmlns=""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xmlns=""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xmlns=""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xmlns=""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xmlns=""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xmlns=""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xmlns=""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xmlns=""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xmlns=""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xmlns=""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xmlns=""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xmlns=""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xmlns=""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xmlns=""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xmlns=""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xmlns=""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xmlns=""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xmlns=""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xmlns=""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xmlns=""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xmlns=""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xmlns="" val="20000"/>
                    </a:ext>
                  </a:extLst>
                </a:gridCol>
                <a:gridCol w="8253164">
                  <a:extLst>
                    <a:ext uri="{9D8B030D-6E8A-4147-A177-3AD203B41FA5}">
                      <a16:colId xmlns:a16="http://schemas.microsoft.com/office/drawing/2014/main" xmlns=""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xmlns=""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xmlns=""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xmlns=""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xmlns=""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xmlns=""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xmlns=""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xmlns=""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xmlns=""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xmlns=""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xmlns=""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유저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xmlns=""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xmlns=""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xmlns=""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xmlns=""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xmlns=""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xmlns=""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cxnSp>
        <p:nvCxnSpPr>
          <p:cNvPr id="40" name="직선 화살표 연결선 39">
            <a:extLst>
              <a:ext uri="{FF2B5EF4-FFF2-40B4-BE49-F238E27FC236}">
                <a16:creationId xmlns:a16="http://schemas.microsoft.com/office/drawing/2014/main" xmlns=""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xmlns="" id="{4ED056F7-F5EF-4410-151B-F183D3B024A3}"/>
              </a:ext>
            </a:extLst>
          </p:cNvPr>
          <p:cNvSpPr/>
          <p:nvPr/>
        </p:nvSpPr>
        <p:spPr>
          <a:xfrm>
            <a:off x="5043403" y="3784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xmlns=""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xmlns="" id="{35E4186B-A6CD-5BFC-146F-432A1CEAA55A}"/>
              </a:ext>
            </a:extLst>
          </p:cNvPr>
          <p:cNvSpPr/>
          <p:nvPr/>
        </p:nvSpPr>
        <p:spPr>
          <a:xfrm>
            <a:off x="5043403" y="450935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xmlns=""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xmlns=""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xmlns=""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xmlns=""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xmlns=""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xmlns=""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xmlns=""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xmlns=""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xmlns=""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xmlns=""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xmlns=""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xmlns=""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xmlns="" id="{AE16D2BE-07A6-8A5F-D680-67DCEE881561}"/>
              </a:ext>
            </a:extLst>
          </p:cNvPr>
          <p:cNvCxnSpPr>
            <a:cxnSpLocks/>
            <a:stCxn id="81" idx="2"/>
            <a:endCxn id="50" idx="0"/>
          </p:cNvCxnSpPr>
          <p:nvPr/>
        </p:nvCxnSpPr>
        <p:spPr>
          <a:xfrm>
            <a:off x="5423245" y="3454295"/>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xmlns=""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xmlns=""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xmlns=""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xmlns=""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a:t>유저 데이터 요청</a:t>
            </a:r>
          </a:p>
        </p:txBody>
      </p:sp>
      <p:cxnSp>
        <p:nvCxnSpPr>
          <p:cNvPr id="115" name="직선 화살표 연결선 114">
            <a:extLst>
              <a:ext uri="{FF2B5EF4-FFF2-40B4-BE49-F238E27FC236}">
                <a16:creationId xmlns:a16="http://schemas.microsoft.com/office/drawing/2014/main" xmlns=""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xmlns=""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xmlns=""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요청</a:t>
            </a:r>
          </a:p>
        </p:txBody>
      </p:sp>
      <p:sp>
        <p:nvSpPr>
          <p:cNvPr id="120" name="TextBox 119">
            <a:extLst>
              <a:ext uri="{FF2B5EF4-FFF2-40B4-BE49-F238E27FC236}">
                <a16:creationId xmlns:a16="http://schemas.microsoft.com/office/drawing/2014/main" xmlns=""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err="1"/>
              <a:t>Tbl_user</a:t>
            </a:r>
            <a:r>
              <a:rPr lang="ko-KR" altLang="en-US" sz="800"/>
              <a:t> 데이터</a:t>
            </a:r>
          </a:p>
        </p:txBody>
      </p:sp>
      <p:cxnSp>
        <p:nvCxnSpPr>
          <p:cNvPr id="3" name="직선 화살표 연결선 2">
            <a:extLst>
              <a:ext uri="{FF2B5EF4-FFF2-40B4-BE49-F238E27FC236}">
                <a16:creationId xmlns:a16="http://schemas.microsoft.com/office/drawing/2014/main" xmlns=""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xmlns=""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xmlns=""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657100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유저 등록</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xmlns=""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xmlns=""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xmlns=""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xmlns=""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xmlns=""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xmlns=""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xmlns=""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xmlns=""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xmlns=""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xmlns=""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xmlns=""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xmlns=""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xmlns=""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xmlns=""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xmlns=""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xmlns=""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xmlns=""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xmlns=""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xmlns=""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xmlns=""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xmlns=""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xmlns=""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xmlns=""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xmlns=""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xmlns=""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xmlns=""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xmlns=""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저장</a:t>
            </a:r>
          </a:p>
        </p:txBody>
      </p:sp>
      <p:cxnSp>
        <p:nvCxnSpPr>
          <p:cNvPr id="3" name="직선 화살표 연결선 2">
            <a:extLst>
              <a:ext uri="{FF2B5EF4-FFF2-40B4-BE49-F238E27FC236}">
                <a16:creationId xmlns:a16="http://schemas.microsoft.com/office/drawing/2014/main" xmlns=""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xmlns=""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a:t>Y</a:t>
            </a:r>
            <a:endParaRPr lang="ko-KR" altLang="en-US" sz="800"/>
          </a:p>
        </p:txBody>
      </p:sp>
      <p:sp>
        <p:nvSpPr>
          <p:cNvPr id="9" name="순서도: 판단 8">
            <a:extLst>
              <a:ext uri="{FF2B5EF4-FFF2-40B4-BE49-F238E27FC236}">
                <a16:creationId xmlns:a16="http://schemas.microsoft.com/office/drawing/2014/main" xmlns=""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11" name="연결선: 꺾임 10">
            <a:extLst>
              <a:ext uri="{FF2B5EF4-FFF2-40B4-BE49-F238E27FC236}">
                <a16:creationId xmlns:a16="http://schemas.microsoft.com/office/drawing/2014/main" xmlns=""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xmlns=""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xmlns=""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a:t>Y</a:t>
            </a:r>
            <a:endParaRPr lang="ko-KR" altLang="en-US" sz="800"/>
          </a:p>
        </p:txBody>
      </p:sp>
      <p:sp>
        <p:nvSpPr>
          <p:cNvPr id="30" name="TextBox 29">
            <a:extLst>
              <a:ext uri="{FF2B5EF4-FFF2-40B4-BE49-F238E27FC236}">
                <a16:creationId xmlns:a16="http://schemas.microsoft.com/office/drawing/2014/main" xmlns=""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a:t>N</a:t>
            </a:r>
            <a:endParaRPr lang="ko-KR" altLang="en-US" sz="800"/>
          </a:p>
        </p:txBody>
      </p:sp>
      <p:sp>
        <p:nvSpPr>
          <p:cNvPr id="35" name="순서도: 처리 34">
            <a:extLst>
              <a:ext uri="{FF2B5EF4-FFF2-40B4-BE49-F238E27FC236}">
                <a16:creationId xmlns:a16="http://schemas.microsoft.com/office/drawing/2014/main" xmlns=""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a:solidFill>
                  <a:schemeClr val="tx1"/>
                </a:solidFill>
                <a:latin typeface="+mn-ea"/>
              </a:rPr>
              <a:t>비밀번호</a:t>
            </a:r>
            <a:r>
              <a:rPr lang="en-US" altLang="ko-KR" sz="800">
                <a:solidFill>
                  <a:schemeClr val="tx1"/>
                </a:solidFill>
                <a:latin typeface="+mn-ea"/>
              </a:rPr>
              <a:t>SHA256</a:t>
            </a:r>
            <a:r>
              <a:rPr lang="ko-KR" altLang="en-US" sz="800">
                <a:solidFill>
                  <a:schemeClr val="tx1"/>
                </a:solidFill>
                <a:latin typeface="+mn-ea"/>
              </a:rPr>
              <a:t> 변환</a:t>
            </a:r>
            <a:endParaRPr lang="en-US" altLang="ko-KR" sz="800">
              <a:solidFill>
                <a:schemeClr val="tx1"/>
              </a:solidFill>
              <a:latin typeface="+mn-ea"/>
            </a:endParaRPr>
          </a:p>
        </p:txBody>
      </p:sp>
      <p:cxnSp>
        <p:nvCxnSpPr>
          <p:cNvPr id="39" name="직선 화살표 연결선 38">
            <a:extLst>
              <a:ext uri="{FF2B5EF4-FFF2-40B4-BE49-F238E27FC236}">
                <a16:creationId xmlns:a16="http://schemas.microsoft.com/office/drawing/2014/main" xmlns=""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저장</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xmlns=""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xmlns=""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xmlns="" id="{0D091EAA-D176-FD9B-49FC-6255E4D6381C}"/>
              </a:ext>
            </a:extLst>
          </p:cNvPr>
          <p:cNvSpPr txBox="1"/>
          <p:nvPr/>
        </p:nvSpPr>
        <p:spPr>
          <a:xfrm>
            <a:off x="4190829" y="2577379"/>
            <a:ext cx="1481455" cy="215444"/>
          </a:xfrm>
          <a:prstGeom prst="rect">
            <a:avLst/>
          </a:prstGeom>
          <a:noFill/>
        </p:spPr>
        <p:txBody>
          <a:bodyPr wrap="square" rtlCol="0">
            <a:spAutoFit/>
          </a:bodyPr>
          <a:lstStyle/>
          <a:p>
            <a:r>
              <a:rPr lang="ko-KR" altLang="en-US" sz="800"/>
              <a:t>유저등록 </a:t>
            </a:r>
          </a:p>
        </p:txBody>
      </p:sp>
      <p:sp>
        <p:nvSpPr>
          <p:cNvPr id="76" name="TextBox 75">
            <a:extLst>
              <a:ext uri="{FF2B5EF4-FFF2-40B4-BE49-F238E27FC236}">
                <a16:creationId xmlns:a16="http://schemas.microsoft.com/office/drawing/2014/main" xmlns="" id="{564BD7D2-7638-4E31-8F94-69E500549A56}"/>
              </a:ext>
            </a:extLst>
          </p:cNvPr>
          <p:cNvSpPr txBox="1"/>
          <p:nvPr/>
        </p:nvSpPr>
        <p:spPr>
          <a:xfrm>
            <a:off x="3480142" y="2576361"/>
            <a:ext cx="1481455" cy="215444"/>
          </a:xfrm>
          <a:prstGeom prst="rect">
            <a:avLst/>
          </a:prstGeom>
          <a:noFill/>
        </p:spPr>
        <p:txBody>
          <a:bodyPr wrap="square" rtlCol="0">
            <a:spAutoFit/>
          </a:bodyPr>
          <a:lstStyle/>
          <a:p>
            <a:r>
              <a:rPr lang="ko-KR" altLang="en-US" sz="800"/>
              <a:t>유저데이터 </a:t>
            </a:r>
          </a:p>
        </p:txBody>
      </p:sp>
      <p:cxnSp>
        <p:nvCxnSpPr>
          <p:cNvPr id="77" name="연결선: 꺾임 76">
            <a:extLst>
              <a:ext uri="{FF2B5EF4-FFF2-40B4-BE49-F238E27FC236}">
                <a16:creationId xmlns:a16="http://schemas.microsoft.com/office/drawing/2014/main" xmlns=""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nvGrpSpPr>
          <p:cNvPr id="84" name="그룹 83">
            <a:extLst>
              <a:ext uri="{FF2B5EF4-FFF2-40B4-BE49-F238E27FC236}">
                <a16:creationId xmlns:a16="http://schemas.microsoft.com/office/drawing/2014/main" xmlns="" id="{AF452708-829A-2ABA-624F-E6A48770B0C3}"/>
              </a:ext>
            </a:extLst>
          </p:cNvPr>
          <p:cNvGrpSpPr/>
          <p:nvPr/>
        </p:nvGrpSpPr>
        <p:grpSpPr>
          <a:xfrm>
            <a:off x="9451400" y="3291273"/>
            <a:ext cx="2444013" cy="2053472"/>
            <a:chOff x="12356275" y="307279"/>
            <a:chExt cx="1999464" cy="2204488"/>
          </a:xfrm>
        </p:grpSpPr>
        <p:sp>
          <p:nvSpPr>
            <p:cNvPr id="85" name="직사각형 84">
              <a:extLst>
                <a:ext uri="{FF2B5EF4-FFF2-40B4-BE49-F238E27FC236}">
                  <a16:creationId xmlns:a16="http://schemas.microsoft.com/office/drawing/2014/main" xmlns="" id="{F3917384-8744-E453-D52F-56901C1B05A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86" name="Freeform 311">
              <a:extLst>
                <a:ext uri="{FF2B5EF4-FFF2-40B4-BE49-F238E27FC236}">
                  <a16:creationId xmlns:a16="http://schemas.microsoft.com/office/drawing/2014/main" xmlns="" id="{F7CCF677-C4D1-2324-1C6C-723506633054}"/>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유효성 체크</a:t>
              </a:r>
            </a:p>
          </p:txBody>
        </p:sp>
      </p:grpSp>
      <p:sp>
        <p:nvSpPr>
          <p:cNvPr id="87" name="TextBox 86">
            <a:extLst>
              <a:ext uri="{FF2B5EF4-FFF2-40B4-BE49-F238E27FC236}">
                <a16:creationId xmlns:a16="http://schemas.microsoft.com/office/drawing/2014/main" xmlns="" id="{91A4DE43-EFBC-8908-2806-58FF5C72C0E2}"/>
              </a:ext>
            </a:extLst>
          </p:cNvPr>
          <p:cNvSpPr txBox="1"/>
          <p:nvPr/>
        </p:nvSpPr>
        <p:spPr>
          <a:xfrm>
            <a:off x="9543446" y="3882641"/>
            <a:ext cx="2311065" cy="1015663"/>
          </a:xfrm>
          <a:prstGeom prst="rect">
            <a:avLst/>
          </a:prstGeom>
          <a:noFill/>
        </p:spPr>
        <p:txBody>
          <a:bodyPr wrap="square" rtlCol="0">
            <a:spAutoFit/>
          </a:bodyPr>
          <a:lstStyle/>
          <a:p>
            <a:r>
              <a:rPr lang="ko-KR" altLang="en-US" sz="1000"/>
              <a:t>아이디</a:t>
            </a:r>
            <a:r>
              <a:rPr lang="en-US" altLang="ko-KR" sz="1000"/>
              <a:t>, </a:t>
            </a:r>
            <a:r>
              <a:rPr lang="ko-KR" altLang="en-US" sz="1000"/>
              <a:t>비밀번호</a:t>
            </a:r>
            <a:r>
              <a:rPr lang="en-US" altLang="ko-KR" sz="1000"/>
              <a:t>, </a:t>
            </a:r>
            <a:r>
              <a:rPr lang="ko-KR" altLang="en-US" sz="1000"/>
              <a:t>핸드폰</a:t>
            </a:r>
            <a:r>
              <a:rPr lang="en-US" altLang="ko-KR" sz="1000"/>
              <a:t>, </a:t>
            </a:r>
            <a:r>
              <a:rPr lang="ko-KR" altLang="en-US" sz="1000"/>
              <a:t>이메일 유효성 체크를 프론트에서 먼저하고 서버에서도 유효성검사를 합니다</a:t>
            </a:r>
            <a:endParaRPr lang="en-US" altLang="ko-KR" sz="1000"/>
          </a:p>
          <a:p>
            <a:r>
              <a:rPr lang="ko-KR" altLang="en-US" sz="1000"/>
              <a:t>프론트에서 조작이 가능할 수 있으며</a:t>
            </a:r>
            <a:endParaRPr lang="en-US" altLang="ko-KR" sz="1000"/>
          </a:p>
          <a:p>
            <a:r>
              <a:rPr lang="ko-KR" altLang="en-US" sz="1000"/>
              <a:t>프론트와 서버의 독립성을 유지해 의존 관계를 만들지 않게 작성했습니다</a:t>
            </a:r>
            <a:endParaRPr lang="en-US" altLang="ko-KR" sz="1000"/>
          </a:p>
        </p:txBody>
      </p:sp>
      <p:sp>
        <p:nvSpPr>
          <p:cNvPr id="90" name="순서도: 판단 89">
            <a:extLst>
              <a:ext uri="{FF2B5EF4-FFF2-40B4-BE49-F238E27FC236}">
                <a16:creationId xmlns:a16="http://schemas.microsoft.com/office/drawing/2014/main" xmlns=""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93" name="직선 화살표 연결선 92">
            <a:extLst>
              <a:ext uri="{FF2B5EF4-FFF2-40B4-BE49-F238E27FC236}">
                <a16:creationId xmlns:a16="http://schemas.microsoft.com/office/drawing/2014/main" xmlns=""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xmlns=""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a:t>N</a:t>
            </a:r>
            <a:endParaRPr lang="ko-KR" altLang="en-US" sz="800"/>
          </a:p>
        </p:txBody>
      </p:sp>
      <p:sp>
        <p:nvSpPr>
          <p:cNvPr id="105" name="TextBox 104">
            <a:extLst>
              <a:ext uri="{FF2B5EF4-FFF2-40B4-BE49-F238E27FC236}">
                <a16:creationId xmlns:a16="http://schemas.microsoft.com/office/drawing/2014/main" xmlns=""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90386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유저 수정</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xmlns=""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xmlns=""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xmlns=""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xmlns=""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xmlns=""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xmlns=""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xmlns=""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xmlns=""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xmlns=""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xmlns=""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xmlns=""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xmlns=""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xmlns=""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xmlns=""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xmlns=""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xmlns=""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xmlns=""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xmlns=""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xmlns=""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xmlns=""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xmlns=""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xmlns=""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xmlns=""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xmlns=""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xmlns=""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xmlns=""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xmlns=""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수정</a:t>
            </a:r>
          </a:p>
        </p:txBody>
      </p:sp>
      <p:cxnSp>
        <p:nvCxnSpPr>
          <p:cNvPr id="3" name="직선 화살표 연결선 2">
            <a:extLst>
              <a:ext uri="{FF2B5EF4-FFF2-40B4-BE49-F238E27FC236}">
                <a16:creationId xmlns:a16="http://schemas.microsoft.com/office/drawing/2014/main" xmlns=""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xmlns=""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a:t>Y</a:t>
            </a:r>
            <a:endParaRPr lang="ko-KR" altLang="en-US" sz="800"/>
          </a:p>
        </p:txBody>
      </p:sp>
      <p:sp>
        <p:nvSpPr>
          <p:cNvPr id="9" name="순서도: 판단 8">
            <a:extLst>
              <a:ext uri="{FF2B5EF4-FFF2-40B4-BE49-F238E27FC236}">
                <a16:creationId xmlns:a16="http://schemas.microsoft.com/office/drawing/2014/main" xmlns=""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11" name="연결선: 꺾임 10">
            <a:extLst>
              <a:ext uri="{FF2B5EF4-FFF2-40B4-BE49-F238E27FC236}">
                <a16:creationId xmlns:a16="http://schemas.microsoft.com/office/drawing/2014/main" xmlns=""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xmlns=""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xmlns=""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a:t>Y</a:t>
            </a:r>
            <a:endParaRPr lang="ko-KR" altLang="en-US" sz="800"/>
          </a:p>
        </p:txBody>
      </p:sp>
      <p:sp>
        <p:nvSpPr>
          <p:cNvPr id="30" name="TextBox 29">
            <a:extLst>
              <a:ext uri="{FF2B5EF4-FFF2-40B4-BE49-F238E27FC236}">
                <a16:creationId xmlns:a16="http://schemas.microsoft.com/office/drawing/2014/main" xmlns=""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a:t>N</a:t>
            </a:r>
            <a:endParaRPr lang="ko-KR" altLang="en-US" sz="800"/>
          </a:p>
        </p:txBody>
      </p:sp>
      <p:sp>
        <p:nvSpPr>
          <p:cNvPr id="35" name="순서도: 처리 34">
            <a:extLst>
              <a:ext uri="{FF2B5EF4-FFF2-40B4-BE49-F238E27FC236}">
                <a16:creationId xmlns:a16="http://schemas.microsoft.com/office/drawing/2014/main" xmlns=""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a:solidFill>
                  <a:schemeClr val="tx1"/>
                </a:solidFill>
                <a:latin typeface="+mn-ea"/>
              </a:rPr>
              <a:t>비밀번호</a:t>
            </a:r>
            <a:r>
              <a:rPr lang="en-US" altLang="ko-KR" sz="800">
                <a:solidFill>
                  <a:schemeClr val="tx1"/>
                </a:solidFill>
                <a:latin typeface="+mn-ea"/>
              </a:rPr>
              <a:t>SHA256</a:t>
            </a:r>
            <a:r>
              <a:rPr lang="ko-KR" altLang="en-US" sz="800">
                <a:solidFill>
                  <a:schemeClr val="tx1"/>
                </a:solidFill>
                <a:latin typeface="+mn-ea"/>
              </a:rPr>
              <a:t> 변환</a:t>
            </a:r>
            <a:endParaRPr lang="en-US" altLang="ko-KR" sz="800">
              <a:solidFill>
                <a:schemeClr val="tx1"/>
              </a:solidFill>
              <a:latin typeface="+mn-ea"/>
            </a:endParaRPr>
          </a:p>
        </p:txBody>
      </p:sp>
      <p:cxnSp>
        <p:nvCxnSpPr>
          <p:cNvPr id="39" name="직선 화살표 연결선 38">
            <a:extLst>
              <a:ext uri="{FF2B5EF4-FFF2-40B4-BE49-F238E27FC236}">
                <a16:creationId xmlns:a16="http://schemas.microsoft.com/office/drawing/2014/main" xmlns=""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수정</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xmlns=""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xmlns=""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xmlns="" id="{0D091EAA-D176-FD9B-49FC-6255E4D6381C}"/>
              </a:ext>
            </a:extLst>
          </p:cNvPr>
          <p:cNvSpPr txBox="1"/>
          <p:nvPr/>
        </p:nvSpPr>
        <p:spPr>
          <a:xfrm>
            <a:off x="4275191" y="2555065"/>
            <a:ext cx="1050565" cy="215444"/>
          </a:xfrm>
          <a:prstGeom prst="rect">
            <a:avLst/>
          </a:prstGeom>
          <a:noFill/>
        </p:spPr>
        <p:txBody>
          <a:bodyPr wrap="square" rtlCol="0">
            <a:spAutoFit/>
          </a:bodyPr>
          <a:lstStyle/>
          <a:p>
            <a:r>
              <a:rPr lang="ko-KR" altLang="en-US" sz="800"/>
              <a:t>유저수정 </a:t>
            </a:r>
          </a:p>
        </p:txBody>
      </p:sp>
      <p:sp>
        <p:nvSpPr>
          <p:cNvPr id="76" name="TextBox 75">
            <a:extLst>
              <a:ext uri="{FF2B5EF4-FFF2-40B4-BE49-F238E27FC236}">
                <a16:creationId xmlns:a16="http://schemas.microsoft.com/office/drawing/2014/main" xmlns="" id="{564BD7D2-7638-4E31-8F94-69E500549A56}"/>
              </a:ext>
            </a:extLst>
          </p:cNvPr>
          <p:cNvSpPr txBox="1"/>
          <p:nvPr/>
        </p:nvSpPr>
        <p:spPr>
          <a:xfrm>
            <a:off x="3499923" y="2550715"/>
            <a:ext cx="759683" cy="215444"/>
          </a:xfrm>
          <a:prstGeom prst="rect">
            <a:avLst/>
          </a:prstGeom>
          <a:noFill/>
        </p:spPr>
        <p:txBody>
          <a:bodyPr wrap="square" rtlCol="0">
            <a:spAutoFit/>
          </a:bodyPr>
          <a:lstStyle/>
          <a:p>
            <a:r>
              <a:rPr lang="ko-KR" altLang="en-US" sz="800"/>
              <a:t>유저데이터 </a:t>
            </a:r>
          </a:p>
        </p:txBody>
      </p:sp>
      <p:cxnSp>
        <p:nvCxnSpPr>
          <p:cNvPr id="77" name="연결선: 꺾임 76">
            <a:extLst>
              <a:ext uri="{FF2B5EF4-FFF2-40B4-BE49-F238E27FC236}">
                <a16:creationId xmlns:a16="http://schemas.microsoft.com/office/drawing/2014/main" xmlns=""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90" name="순서도: 판단 89">
            <a:extLst>
              <a:ext uri="{FF2B5EF4-FFF2-40B4-BE49-F238E27FC236}">
                <a16:creationId xmlns:a16="http://schemas.microsoft.com/office/drawing/2014/main" xmlns=""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93" name="직선 화살표 연결선 92">
            <a:extLst>
              <a:ext uri="{FF2B5EF4-FFF2-40B4-BE49-F238E27FC236}">
                <a16:creationId xmlns:a16="http://schemas.microsoft.com/office/drawing/2014/main" xmlns=""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xmlns=""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a:t>N</a:t>
            </a:r>
            <a:endParaRPr lang="ko-KR" altLang="en-US" sz="800"/>
          </a:p>
        </p:txBody>
      </p:sp>
      <p:sp>
        <p:nvSpPr>
          <p:cNvPr id="105" name="TextBox 104">
            <a:extLst>
              <a:ext uri="{FF2B5EF4-FFF2-40B4-BE49-F238E27FC236}">
                <a16:creationId xmlns:a16="http://schemas.microsoft.com/office/drawing/2014/main" xmlns=""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194221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유저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2832926" y="522463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xmlns="" id="{AA6356E6-4B24-9AF1-CA0E-3946711856C5}"/>
              </a:ext>
            </a:extLst>
          </p:cNvPr>
          <p:cNvSpPr/>
          <p:nvPr/>
        </p:nvSpPr>
        <p:spPr>
          <a:xfrm>
            <a:off x="4626328" y="222140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xmlns="" id="{A437C41C-C985-DCAD-55EF-DD6FA8869E4B}"/>
              </a:ext>
            </a:extLst>
          </p:cNvPr>
          <p:cNvCxnSpPr>
            <a:cxnSpLocks/>
            <a:stCxn id="7" idx="3"/>
            <a:endCxn id="74" idx="1"/>
          </p:cNvCxnSpPr>
          <p:nvPr/>
        </p:nvCxnSpPr>
        <p:spPr>
          <a:xfrm flipV="1">
            <a:off x="4106480" y="2356815"/>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0161FBFC-4C74-957E-6FF8-CECAB5B546FA}"/>
              </a:ext>
            </a:extLst>
          </p:cNvPr>
          <p:cNvCxnSpPr>
            <a:cxnSpLocks/>
            <a:stCxn id="74" idx="2"/>
            <a:endCxn id="38" idx="0"/>
          </p:cNvCxnSpPr>
          <p:nvPr/>
        </p:nvCxnSpPr>
        <p:spPr>
          <a:xfrm>
            <a:off x="5006170" y="2492220"/>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xmlns="" id="{AD0956BD-2157-34EF-E136-796A3794E216}"/>
              </a:ext>
            </a:extLst>
          </p:cNvPr>
          <p:cNvCxnSpPr>
            <a:cxnSpLocks/>
            <a:stCxn id="53" idx="0"/>
            <a:endCxn id="5" idx="4"/>
          </p:cNvCxnSpPr>
          <p:nvPr/>
        </p:nvCxnSpPr>
        <p:spPr>
          <a:xfrm flipV="1">
            <a:off x="3458346" y="448968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xmlns="" id="{0825BD4A-9046-323C-E495-FC32F9353946}"/>
              </a:ext>
            </a:extLst>
          </p:cNvPr>
          <p:cNvSpPr/>
          <p:nvPr/>
        </p:nvSpPr>
        <p:spPr>
          <a:xfrm>
            <a:off x="2944542" y="407799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3101218"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2855640" y="2060848"/>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xmlns="" id="{F9720389-FBEE-4E44-9566-28CE9F1F2732}"/>
              </a:ext>
            </a:extLst>
          </p:cNvPr>
          <p:cNvCxnSpPr>
            <a:cxnSpLocks/>
            <a:stCxn id="5" idx="0"/>
            <a:endCxn id="6" idx="2"/>
          </p:cNvCxnSpPr>
          <p:nvPr/>
        </p:nvCxnSpPr>
        <p:spPr>
          <a:xfrm flipV="1">
            <a:off x="3460380" y="3347488"/>
            <a:ext cx="20680" cy="7305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D1E78781-2741-271E-F36F-F01622C06CEC}"/>
              </a:ext>
            </a:extLst>
          </p:cNvPr>
          <p:cNvCxnSpPr>
            <a:cxnSpLocks/>
            <a:endCxn id="7" idx="2"/>
          </p:cNvCxnSpPr>
          <p:nvPr/>
        </p:nvCxnSpPr>
        <p:spPr>
          <a:xfrm flipV="1">
            <a:off x="3481059" y="2655411"/>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1529984" y="22240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flipV="1">
            <a:off x="2448130" y="2358129"/>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2592426" y="2128900"/>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4192764" y="2143840"/>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xmlns="" id="{FED9AAB6-1842-DE95-5E73-4496D4148D22}"/>
              </a:ext>
            </a:extLst>
          </p:cNvPr>
          <p:cNvSpPr/>
          <p:nvPr/>
        </p:nvSpPr>
        <p:spPr>
          <a:xfrm>
            <a:off x="1922995"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29" idx="3"/>
            <a:endCxn id="6" idx="1"/>
          </p:cNvCxnSpPr>
          <p:nvPr/>
        </p:nvCxnSpPr>
        <p:spPr>
          <a:xfrm>
            <a:off x="2682678" y="3212083"/>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4626328" y="27966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xmlns="" id="{4ED056F7-F5EF-4410-151B-F183D3B024A3}"/>
              </a:ext>
            </a:extLst>
          </p:cNvPr>
          <p:cNvSpPr/>
          <p:nvPr/>
        </p:nvSpPr>
        <p:spPr>
          <a:xfrm>
            <a:off x="4648832" y="40368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xmlns="" id="{7D5C9DEB-0A68-5927-D9BE-C3634CEDE913}"/>
              </a:ext>
            </a:extLst>
          </p:cNvPr>
          <p:cNvCxnSpPr>
            <a:cxnSpLocks/>
            <a:stCxn id="50" idx="2"/>
            <a:endCxn id="57" idx="0"/>
          </p:cNvCxnSpPr>
          <p:nvPr/>
        </p:nvCxnSpPr>
        <p:spPr>
          <a:xfrm>
            <a:off x="5028674" y="4307654"/>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xmlns="" id="{35E4186B-A6CD-5BFC-146F-432A1CEAA55A}"/>
              </a:ext>
            </a:extLst>
          </p:cNvPr>
          <p:cNvSpPr/>
          <p:nvPr/>
        </p:nvSpPr>
        <p:spPr>
          <a:xfrm>
            <a:off x="4656171" y="462669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sp>
        <p:nvSpPr>
          <p:cNvPr id="59" name="순서도: 처리 58">
            <a:extLst>
              <a:ext uri="{FF2B5EF4-FFF2-40B4-BE49-F238E27FC236}">
                <a16:creationId xmlns:a16="http://schemas.microsoft.com/office/drawing/2014/main" xmlns="" id="{C1DE6DFA-8E81-739D-2B07-38D87C03B577}"/>
              </a:ext>
            </a:extLst>
          </p:cNvPr>
          <p:cNvSpPr/>
          <p:nvPr/>
        </p:nvSpPr>
        <p:spPr>
          <a:xfrm>
            <a:off x="4662181" y="513644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xmlns="" id="{B32C39BF-F16C-127D-9228-87B9331FC812}"/>
              </a:ext>
            </a:extLst>
          </p:cNvPr>
          <p:cNvCxnSpPr>
            <a:cxnSpLocks/>
            <a:stCxn id="59" idx="3"/>
          </p:cNvCxnSpPr>
          <p:nvPr/>
        </p:nvCxnSpPr>
        <p:spPr>
          <a:xfrm flipV="1">
            <a:off x="5421864" y="5270537"/>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xmlns=""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801705" y="5050157"/>
            <a:ext cx="459859" cy="361426"/>
          </a:xfrm>
          <a:prstGeom prst="rect">
            <a:avLst/>
          </a:prstGeom>
        </p:spPr>
      </p:pic>
      <p:sp>
        <p:nvSpPr>
          <p:cNvPr id="64" name="직사각형 63">
            <a:extLst>
              <a:ext uri="{FF2B5EF4-FFF2-40B4-BE49-F238E27FC236}">
                <a16:creationId xmlns:a16="http://schemas.microsoft.com/office/drawing/2014/main" xmlns="" id="{8A78A94F-9E9C-181C-38A9-D003BF9310F0}"/>
              </a:ext>
            </a:extLst>
          </p:cNvPr>
          <p:cNvSpPr/>
          <p:nvPr/>
        </p:nvSpPr>
        <p:spPr>
          <a:xfrm>
            <a:off x="5722895" y="5352844"/>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xmlns="" id="{4D254971-4DF7-A7EF-3E1F-FA5F8F0374A7}"/>
              </a:ext>
            </a:extLst>
          </p:cNvPr>
          <p:cNvSpPr/>
          <p:nvPr/>
        </p:nvSpPr>
        <p:spPr>
          <a:xfrm>
            <a:off x="8011062" y="509593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xmlns="" id="{33D17976-4FFA-380D-4715-B39ECEA537A6}"/>
              </a:ext>
            </a:extLst>
          </p:cNvPr>
          <p:cNvCxnSpPr>
            <a:cxnSpLocks/>
            <a:stCxn id="44" idx="3"/>
            <a:endCxn id="65" idx="1"/>
          </p:cNvCxnSpPr>
          <p:nvPr/>
        </p:nvCxnSpPr>
        <p:spPr>
          <a:xfrm flipV="1">
            <a:off x="7672472" y="5231339"/>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xmlns="" id="{97FA5B48-71A5-9D25-B5A5-38EFCE8DCD72}"/>
              </a:ext>
            </a:extLst>
          </p:cNvPr>
          <p:cNvCxnSpPr>
            <a:cxnSpLocks/>
            <a:stCxn id="65" idx="0"/>
            <a:endCxn id="71" idx="2"/>
          </p:cNvCxnSpPr>
          <p:nvPr/>
        </p:nvCxnSpPr>
        <p:spPr>
          <a:xfrm flipH="1" flipV="1">
            <a:off x="8385209" y="4625094"/>
            <a:ext cx="5695" cy="4708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xmlns="" id="{1F2F2C6F-EF94-C4D4-354C-B3CCB14D88FD}"/>
              </a:ext>
            </a:extLst>
          </p:cNvPr>
          <p:cNvSpPr/>
          <p:nvPr/>
        </p:nvSpPr>
        <p:spPr>
          <a:xfrm>
            <a:off x="8005367" y="435428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xmlns="" id="{29DCA680-2517-C23C-0AA5-7EBEDDA86873}"/>
              </a:ext>
            </a:extLst>
          </p:cNvPr>
          <p:cNvCxnSpPr>
            <a:cxnSpLocks/>
          </p:cNvCxnSpPr>
          <p:nvPr/>
        </p:nvCxnSpPr>
        <p:spPr>
          <a:xfrm flipH="1" flipV="1">
            <a:off x="8381381" y="397267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xmlns="" id="{FD332854-5550-DE26-7323-B5D382D45ED3}"/>
              </a:ext>
            </a:extLst>
          </p:cNvPr>
          <p:cNvSpPr/>
          <p:nvPr/>
        </p:nvSpPr>
        <p:spPr>
          <a:xfrm>
            <a:off x="8001539" y="370186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xmlns="" id="{C9C83315-DCA8-67E6-38CF-84C7D82293EE}"/>
              </a:ext>
            </a:extLst>
          </p:cNvPr>
          <p:cNvSpPr/>
          <p:nvPr/>
        </p:nvSpPr>
        <p:spPr>
          <a:xfrm>
            <a:off x="4498260" y="329264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xmlns="" id="{AE16D2BE-07A6-8A5F-D680-67DCEE881561}"/>
              </a:ext>
            </a:extLst>
          </p:cNvPr>
          <p:cNvCxnSpPr>
            <a:cxnSpLocks/>
            <a:stCxn id="81" idx="2"/>
            <a:endCxn id="50" idx="0"/>
          </p:cNvCxnSpPr>
          <p:nvPr/>
        </p:nvCxnSpPr>
        <p:spPr>
          <a:xfrm>
            <a:off x="5028674" y="370704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xmlns="" id="{D9299F4E-BB2E-5F82-CB71-6305D6010B46}"/>
              </a:ext>
            </a:extLst>
          </p:cNvPr>
          <p:cNvSpPr/>
          <p:nvPr/>
        </p:nvSpPr>
        <p:spPr>
          <a:xfrm>
            <a:off x="7902514" y="2884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xmlns="" id="{EBA5CC13-18F3-ADD8-AE7E-AD262D3DE4CC}"/>
              </a:ext>
            </a:extLst>
          </p:cNvPr>
          <p:cNvSpPr/>
          <p:nvPr/>
        </p:nvSpPr>
        <p:spPr>
          <a:xfrm>
            <a:off x="7736167" y="222606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xmlns="" id="{323E2A96-80E5-9AB1-7843-7108579C90E3}"/>
              </a:ext>
            </a:extLst>
          </p:cNvPr>
          <p:cNvCxnSpPr>
            <a:cxnSpLocks/>
          </p:cNvCxnSpPr>
          <p:nvPr/>
        </p:nvCxnSpPr>
        <p:spPr>
          <a:xfrm flipH="1" flipV="1">
            <a:off x="8361587" y="2497603"/>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29E8AD44-E759-B841-FD2B-04AC0F08F946}"/>
              </a:ext>
            </a:extLst>
          </p:cNvPr>
          <p:cNvCxnSpPr>
            <a:cxnSpLocks/>
            <a:stCxn id="81" idx="3"/>
            <a:endCxn id="118" idx="1"/>
          </p:cNvCxnSpPr>
          <p:nvPr/>
        </p:nvCxnSpPr>
        <p:spPr>
          <a:xfrm flipV="1">
            <a:off x="5559087" y="3490429"/>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xmlns="" id="{DB3F329D-F85C-779A-41EA-B87947BCAAD2}"/>
              </a:ext>
            </a:extLst>
          </p:cNvPr>
          <p:cNvSpPr/>
          <p:nvPr/>
        </p:nvSpPr>
        <p:spPr>
          <a:xfrm>
            <a:off x="6382106" y="33563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xmlns="" id="{6C58D4D5-6D38-9575-09A7-CE93134436B7}"/>
              </a:ext>
            </a:extLst>
          </p:cNvPr>
          <p:cNvSpPr txBox="1"/>
          <p:nvPr/>
        </p:nvSpPr>
        <p:spPr>
          <a:xfrm>
            <a:off x="5792397" y="4859322"/>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삭제</a:t>
            </a:r>
          </a:p>
        </p:txBody>
      </p:sp>
      <p:cxnSp>
        <p:nvCxnSpPr>
          <p:cNvPr id="3" name="직선 화살표 연결선 2">
            <a:extLst>
              <a:ext uri="{FF2B5EF4-FFF2-40B4-BE49-F238E27FC236}">
                <a16:creationId xmlns:a16="http://schemas.microsoft.com/office/drawing/2014/main" xmlns="" id="{5510A548-DDA5-0C77-4FC9-9025B65BA8D3}"/>
              </a:ext>
            </a:extLst>
          </p:cNvPr>
          <p:cNvCxnSpPr>
            <a:cxnSpLocks/>
            <a:stCxn id="75" idx="0"/>
            <a:endCxn id="96" idx="2"/>
          </p:cNvCxnSpPr>
          <p:nvPr/>
        </p:nvCxnSpPr>
        <p:spPr>
          <a:xfrm flipH="1" flipV="1">
            <a:off x="8361587" y="313446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F47B51A-AB1D-635C-AF7C-32EEB6DAA1BD}"/>
              </a:ext>
            </a:extLst>
          </p:cNvPr>
          <p:cNvSpPr txBox="1"/>
          <p:nvPr/>
        </p:nvSpPr>
        <p:spPr>
          <a:xfrm>
            <a:off x="5596177" y="3298198"/>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xmlns="" id="{2E8ED26C-EEC9-EC6F-90C9-035005138236}"/>
              </a:ext>
            </a:extLst>
          </p:cNvPr>
          <p:cNvSpPr txBox="1"/>
          <p:nvPr/>
        </p:nvSpPr>
        <p:spPr>
          <a:xfrm>
            <a:off x="4793639" y="3701239"/>
            <a:ext cx="242374" cy="215444"/>
          </a:xfrm>
          <a:prstGeom prst="rect">
            <a:avLst/>
          </a:prstGeom>
          <a:noFill/>
        </p:spPr>
        <p:txBody>
          <a:bodyPr wrap="none" rtlCol="0">
            <a:spAutoFit/>
          </a:bodyPr>
          <a:lstStyle/>
          <a:p>
            <a:r>
              <a:rPr lang="en-US" altLang="ko-KR" sz="800"/>
              <a:t>Y</a:t>
            </a:r>
            <a:endParaRPr lang="ko-KR" altLang="en-US" sz="800"/>
          </a:p>
        </p:txBody>
      </p:sp>
      <p:cxnSp>
        <p:nvCxnSpPr>
          <p:cNvPr id="17" name="직선 화살표 연결선 16">
            <a:extLst>
              <a:ext uri="{FF2B5EF4-FFF2-40B4-BE49-F238E27FC236}">
                <a16:creationId xmlns:a16="http://schemas.microsoft.com/office/drawing/2014/main" xmlns="" id="{9610357C-E159-463E-3E73-841324CDEFFC}"/>
              </a:ext>
            </a:extLst>
          </p:cNvPr>
          <p:cNvCxnSpPr>
            <a:cxnSpLocks/>
            <a:stCxn id="38" idx="2"/>
          </p:cNvCxnSpPr>
          <p:nvPr/>
        </p:nvCxnSpPr>
        <p:spPr>
          <a:xfrm>
            <a:off x="5006170" y="3047080"/>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952DD7AC-F05E-991C-2488-2946033434DA}"/>
              </a:ext>
            </a:extLst>
          </p:cNvPr>
          <p:cNvSpPr/>
          <p:nvPr/>
        </p:nvSpPr>
        <p:spPr>
          <a:xfrm>
            <a:off x="6611645" y="503318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삭제</a:t>
            </a:r>
            <a:r>
              <a:rPr lang="en-US" altLang="ko-KR" sz="750">
                <a:solidFill>
                  <a:schemeClr val="tx1"/>
                </a:solidFill>
                <a:latin typeface="+mn-ea"/>
              </a:rPr>
              <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xmlns="" id="{53E0315E-B49F-9C60-29E5-42E064D5A653}"/>
              </a:ext>
            </a:extLst>
          </p:cNvPr>
          <p:cNvCxnSpPr>
            <a:cxnSpLocks/>
            <a:stCxn id="63" idx="3"/>
            <a:endCxn id="44" idx="1"/>
          </p:cNvCxnSpPr>
          <p:nvPr/>
        </p:nvCxnSpPr>
        <p:spPr>
          <a:xfrm>
            <a:off x="6261564" y="5230870"/>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xmlns="" id="{1EEE9BD3-4F4D-578D-786D-C3EAFF1056C8}"/>
              </a:ext>
            </a:extLst>
          </p:cNvPr>
          <p:cNvCxnSpPr>
            <a:cxnSpLocks/>
          </p:cNvCxnSpPr>
          <p:nvPr/>
        </p:nvCxnSpPr>
        <p:spPr>
          <a:xfrm rot="16200000" flipV="1">
            <a:off x="6320004" y="4178936"/>
            <a:ext cx="1377117" cy="30211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xmlns="" id="{0D091EAA-D176-FD9B-49FC-6255E4D6381C}"/>
              </a:ext>
            </a:extLst>
          </p:cNvPr>
          <p:cNvSpPr txBox="1"/>
          <p:nvPr/>
        </p:nvSpPr>
        <p:spPr>
          <a:xfrm>
            <a:off x="5074603" y="3080631"/>
            <a:ext cx="1050565" cy="215444"/>
          </a:xfrm>
          <a:prstGeom prst="rect">
            <a:avLst/>
          </a:prstGeom>
          <a:noFill/>
        </p:spPr>
        <p:txBody>
          <a:bodyPr wrap="square" rtlCol="0">
            <a:spAutoFit/>
          </a:bodyPr>
          <a:lstStyle/>
          <a:p>
            <a:r>
              <a:rPr lang="ko-KR" altLang="en-US" sz="800"/>
              <a:t>유저삭제 </a:t>
            </a:r>
          </a:p>
        </p:txBody>
      </p:sp>
      <p:sp>
        <p:nvSpPr>
          <p:cNvPr id="76" name="TextBox 75">
            <a:extLst>
              <a:ext uri="{FF2B5EF4-FFF2-40B4-BE49-F238E27FC236}">
                <a16:creationId xmlns:a16="http://schemas.microsoft.com/office/drawing/2014/main" xmlns="" id="{564BD7D2-7638-4E31-8F94-69E500549A56}"/>
              </a:ext>
            </a:extLst>
          </p:cNvPr>
          <p:cNvSpPr txBox="1"/>
          <p:nvPr/>
        </p:nvSpPr>
        <p:spPr>
          <a:xfrm>
            <a:off x="4397215" y="3093750"/>
            <a:ext cx="759683" cy="215444"/>
          </a:xfrm>
          <a:prstGeom prst="rect">
            <a:avLst/>
          </a:prstGeom>
          <a:noFill/>
        </p:spPr>
        <p:txBody>
          <a:bodyPr wrap="square" rtlCol="0">
            <a:spAutoFit/>
          </a:bodyPr>
          <a:lstStyle/>
          <a:p>
            <a:r>
              <a:rPr lang="ko-KR" altLang="en-US" sz="800"/>
              <a:t>유저</a:t>
            </a:r>
            <a:r>
              <a:rPr lang="en-US" altLang="ko-KR" sz="800"/>
              <a:t>ID</a:t>
            </a:r>
            <a:r>
              <a:rPr lang="ko-KR" altLang="en-US" sz="800"/>
              <a:t> </a:t>
            </a:r>
          </a:p>
        </p:txBody>
      </p:sp>
      <p:cxnSp>
        <p:nvCxnSpPr>
          <p:cNvPr id="77" name="연결선: 꺾임 76">
            <a:extLst>
              <a:ext uri="{FF2B5EF4-FFF2-40B4-BE49-F238E27FC236}">
                <a16:creationId xmlns:a16="http://schemas.microsoft.com/office/drawing/2014/main" xmlns="" id="{0D12D693-F431-B417-4C80-C7A4C428B656}"/>
              </a:ext>
            </a:extLst>
          </p:cNvPr>
          <p:cNvCxnSpPr>
            <a:cxnSpLocks/>
            <a:stCxn id="118" idx="0"/>
            <a:endCxn id="96" idx="1"/>
          </p:cNvCxnSpPr>
          <p:nvPr/>
        </p:nvCxnSpPr>
        <p:spPr>
          <a:xfrm rot="5400000" flipH="1" flipV="1">
            <a:off x="7202730" y="2656554"/>
            <a:ext cx="338232" cy="10613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직선 화살표 연결선 92">
            <a:extLst>
              <a:ext uri="{FF2B5EF4-FFF2-40B4-BE49-F238E27FC236}">
                <a16:creationId xmlns:a16="http://schemas.microsoft.com/office/drawing/2014/main" xmlns="" id="{56FF0D18-6C20-169B-22E8-26789AF004A5}"/>
              </a:ext>
            </a:extLst>
          </p:cNvPr>
          <p:cNvCxnSpPr>
            <a:cxnSpLocks/>
            <a:stCxn id="57" idx="2"/>
          </p:cNvCxnSpPr>
          <p:nvPr/>
        </p:nvCxnSpPr>
        <p:spPr>
          <a:xfrm flipH="1">
            <a:off x="5036012" y="4897510"/>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3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xmlns=""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xmlns=""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smtClean="0"/>
              <a:t>로그인</a:t>
            </a:r>
            <a:r>
              <a:rPr lang="en-US" altLang="ko-KR" smtClean="0"/>
              <a:t> </a:t>
            </a:r>
            <a:r>
              <a:rPr lang="en-US" altLang="ko-KR"/>
              <a:t>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smtClean="0">
                <a:solidFill>
                  <a:schemeClr val="tx1"/>
                </a:solidFill>
                <a:latin typeface="+mn-ea"/>
              </a:rPr>
              <a:t>login</a:t>
            </a:r>
            <a:r>
              <a:rPr lang="en-US" altLang="ko-KR" sz="1000" b="1" smtClean="0">
                <a:solidFill>
                  <a:schemeClr val="tx1"/>
                </a:solidFill>
                <a:latin typeface="+mn-ea"/>
              </a:rPr>
              <a:t>.jsp</a:t>
            </a:r>
            <a:endParaRPr lang="en-US" altLang="ko-KR" sz="1000" b="1">
              <a:solidFill>
                <a:schemeClr val="tx1"/>
              </a:solidFill>
              <a:latin typeface="+mn-ea"/>
            </a:endParaRP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0"/>
            <a:endCxn id="30" idx="2"/>
          </p:cNvCxnSpPr>
          <p:nvPr/>
        </p:nvCxnSpPr>
        <p:spPr>
          <a:xfrm flipH="1" flipV="1">
            <a:off x="4531837" y="1687396"/>
            <a:ext cx="7674" cy="17363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912153" y="481176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805908" y="5404906"/>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solidFill>
              </a:rPr>
              <a:t>/login/</a:t>
            </a:r>
            <a:r>
              <a:rPr lang="ko-KR" altLang="en-US" sz="900" smtClean="0">
                <a:solidFill>
                  <a:schemeClr val="tx1"/>
                </a:solidFill>
              </a:rPr>
              <a:t> </a:t>
            </a:r>
            <a:r>
              <a:rPr lang="ko-KR" altLang="en-US" sz="900">
                <a:solidFill>
                  <a:schemeClr val="tx1"/>
                </a:solidFill>
              </a:rPr>
              <a:t>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solidFill>
              </a:rPr>
              <a:t>Login.jsp</a:t>
            </a:r>
            <a:r>
              <a:rPr lang="ko-KR" altLang="en-US" sz="900" smtClean="0">
                <a:solidFill>
                  <a:schemeClr val="tx1"/>
                </a:solidFill>
              </a:rPr>
              <a:t> </a:t>
            </a:r>
            <a:r>
              <a:rPr lang="ko-KR" altLang="en-US" sz="900">
                <a:solidFill>
                  <a:schemeClr val="tx1"/>
                </a:solidFill>
              </a:rPr>
              <a:t>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a:off x="9264752" y="4978350"/>
            <a:ext cx="351187"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xmlns="" id="{416C73CE-80EC-FF98-9CD1-39C260C4271E}"/>
              </a:ext>
            </a:extLst>
          </p:cNvPr>
          <p:cNvSpPr/>
          <p:nvPr/>
        </p:nvSpPr>
        <p:spPr>
          <a:xfrm>
            <a:off x="4005768" y="1158414"/>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solidFill>
              </a:rPr>
              <a:t>/</a:t>
            </a:r>
            <a:r>
              <a:rPr lang="en-US" altLang="ko-KR" sz="900" smtClean="0">
                <a:solidFill>
                  <a:schemeClr val="tx1"/>
                </a:solidFill>
              </a:rPr>
              <a:t>loginCheck</a:t>
            </a:r>
            <a:endParaRPr lang="en-US" altLang="ko-KR" sz="900">
              <a:solidFill>
                <a:schemeClr val="tx1"/>
              </a:solidFill>
            </a:endParaRPr>
          </a:p>
          <a:p>
            <a:pPr algn="ctr"/>
            <a:r>
              <a:rPr lang="ko-KR" altLang="en-US" sz="900" smtClean="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9615939" y="480057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일치 유저 </a:t>
            </a:r>
            <a:r>
              <a:rPr lang="en-US" altLang="ko-KR" sz="900" smtClean="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7998730" y="2024523"/>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7998730" y="2272479"/>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8018729" y="2026258"/>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8" name="TextBox 97">
            <a:extLst>
              <a:ext uri="{FF2B5EF4-FFF2-40B4-BE49-F238E27FC236}">
                <a16:creationId xmlns:a16="http://schemas.microsoft.com/office/drawing/2014/main" xmlns="" id="{9B13935A-EE5C-9778-649C-E69DC213179B}"/>
              </a:ext>
            </a:extLst>
          </p:cNvPr>
          <p:cNvSpPr txBox="1"/>
          <p:nvPr/>
        </p:nvSpPr>
        <p:spPr>
          <a:xfrm>
            <a:off x="8036769" y="2295398"/>
            <a:ext cx="1222990" cy="369332"/>
          </a:xfrm>
          <a:prstGeom prst="rect">
            <a:avLst/>
          </a:prstGeom>
          <a:noFill/>
        </p:spPr>
        <p:txBody>
          <a:bodyPr wrap="square" rtlCol="0">
            <a:spAutoFit/>
          </a:bodyPr>
          <a:lstStyle/>
          <a:p>
            <a:r>
              <a:rPr lang="en-US" altLang="ko-KR" sz="900" smtClean="0"/>
              <a:t>Id, pw</a:t>
            </a:r>
            <a:r>
              <a:rPr lang="ko-KR" altLang="en-US" sz="900" smtClean="0"/>
              <a:t>로 </a:t>
            </a:r>
            <a:r>
              <a:rPr lang="en-US" altLang="ko-KR" sz="900" smtClean="0"/>
              <a:t>DB </a:t>
            </a:r>
            <a:r>
              <a:rPr lang="ko-KR" altLang="en-US" sz="900" smtClean="0"/>
              <a:t>유저 정보 비교</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7998730" y="3349085"/>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7998730" y="359704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8018729" y="335082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7963137" y="413536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smtClean="0">
                <a:solidFill>
                  <a:schemeClr val="tx1"/>
                </a:solidFill>
                <a:latin typeface="+mn-ea"/>
              </a:rPr>
              <a:t>Map</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7996291" y="412960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8036769" y="3619960"/>
            <a:ext cx="1222990" cy="369332"/>
          </a:xfrm>
          <a:prstGeom prst="rect">
            <a:avLst/>
          </a:prstGeom>
          <a:noFill/>
        </p:spPr>
        <p:txBody>
          <a:bodyPr wrap="square" rtlCol="0">
            <a:spAutoFit/>
          </a:bodyPr>
          <a:lstStyle/>
          <a:p>
            <a:r>
              <a:rPr lang="en-US" altLang="ko-KR" sz="900">
                <a:latin typeface="+mn-ea"/>
              </a:rPr>
              <a:t>p</a:t>
            </a:r>
            <a:r>
              <a:rPr lang="en-US" altLang="ko-KR" sz="900" smtClean="0">
                <a:latin typeface="+mn-ea"/>
              </a:rPr>
              <a:t>w</a:t>
            </a:r>
            <a:r>
              <a:rPr lang="ko-KR" altLang="en-US" sz="900" smtClean="0">
                <a:latin typeface="+mn-ea"/>
              </a:rPr>
              <a:t>를 </a:t>
            </a:r>
            <a:r>
              <a:rPr lang="en-US" altLang="ko-KR" sz="900" smtClean="0">
                <a:latin typeface="+mn-ea"/>
              </a:rPr>
              <a:t>SHA256 </a:t>
            </a:r>
            <a:r>
              <a:rPr lang="ko-KR" altLang="en-US" sz="900" smtClean="0">
                <a:latin typeface="+mn-ea"/>
              </a:rPr>
              <a:t>으로 변환</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8007640" y="4723009"/>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8007640" y="497096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8027639" y="472474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xmlns="" id="{45255405-598A-5A6D-D09D-3315636C1E77}"/>
              </a:ext>
            </a:extLst>
          </p:cNvPr>
          <p:cNvSpPr txBox="1"/>
          <p:nvPr/>
        </p:nvSpPr>
        <p:spPr>
          <a:xfrm>
            <a:off x="7972047" y="5509293"/>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smtClean="0">
                <a:solidFill>
                  <a:schemeClr val="tx1"/>
                </a:solidFill>
                <a:latin typeface="+mn-ea"/>
              </a:rPr>
              <a:t>Map</a:t>
            </a:r>
            <a:endParaRPr lang="en-US" altLang="ko-KR" sz="700" b="1">
              <a:solidFill>
                <a:schemeClr val="tx1"/>
              </a:solidFill>
              <a:latin typeface="+mn-ea"/>
            </a:endParaRPr>
          </a:p>
        </p:txBody>
      </p:sp>
      <p:cxnSp>
        <p:nvCxnSpPr>
          <p:cNvPr id="112" name="직선 연결선 111">
            <a:extLst>
              <a:ext uri="{FF2B5EF4-FFF2-40B4-BE49-F238E27FC236}">
                <a16:creationId xmlns:a16="http://schemas.microsoft.com/office/drawing/2014/main" xmlns="" id="{E881E3C5-AB4F-CC68-9415-8D00C4D82162}"/>
              </a:ext>
            </a:extLst>
          </p:cNvPr>
          <p:cNvCxnSpPr>
            <a:cxnSpLocks/>
          </p:cNvCxnSpPr>
          <p:nvPr/>
        </p:nvCxnSpPr>
        <p:spPr>
          <a:xfrm>
            <a:off x="8005201" y="5503531"/>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xmlns="" id="{FD38470B-ABB5-C9D6-328D-CB5A10877D73}"/>
              </a:ext>
            </a:extLst>
          </p:cNvPr>
          <p:cNvSpPr txBox="1"/>
          <p:nvPr/>
        </p:nvSpPr>
        <p:spPr>
          <a:xfrm>
            <a:off x="8005201" y="5011081"/>
            <a:ext cx="1222990" cy="466281"/>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smtClean="0">
                <a:latin typeface="+mn-ea"/>
              </a:rPr>
              <a:t>일치하는 유저 반환</a:t>
            </a:r>
            <a:endParaRPr lang="en-US" altLang="ko-KR" sz="900" smtClean="0">
              <a:latin typeface="+mn-ea"/>
            </a:endParaRPr>
          </a:p>
          <a:p>
            <a:pPr algn="ctr">
              <a:lnSpc>
                <a:spcPct val="90000"/>
              </a:lnSpc>
            </a:pPr>
            <a:r>
              <a:rPr lang="ko-KR" altLang="en-US" sz="900" smtClean="0">
                <a:solidFill>
                  <a:schemeClr val="tx1"/>
                </a:solidFill>
                <a:latin typeface="+mn-ea"/>
              </a:rPr>
              <a:t>없으면 </a:t>
            </a:r>
            <a:r>
              <a:rPr lang="en-US" altLang="ko-KR" sz="900" smtClean="0">
                <a:solidFill>
                  <a:schemeClr val="tx1"/>
                </a:solidFill>
                <a:latin typeface="+mn-ea"/>
              </a:rPr>
              <a:t>null</a:t>
            </a:r>
            <a:endParaRPr lang="ko-KR" altLang="en-US" sz="900">
              <a:solidFill>
                <a:schemeClr val="tx1"/>
              </a:solidFill>
              <a:latin typeface="+mn-ea"/>
            </a:endParaRP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9615939" y="527133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유저 </a:t>
            </a:r>
            <a:r>
              <a:rPr lang="en-US" altLang="ko-KR" sz="900" smtClean="0">
                <a:solidFill>
                  <a:schemeClr val="tx1"/>
                </a:solidFill>
              </a:rPr>
              <a:t>DB </a:t>
            </a:r>
            <a:r>
              <a:rPr lang="ko-KR" altLang="en-US" sz="900" smtClean="0">
                <a:solidFill>
                  <a:schemeClr val="tx1"/>
                </a:solidFill>
              </a:rPr>
              <a:t>정보</a:t>
            </a:r>
            <a:endParaRPr lang="en-US" altLang="ko-KR" sz="900" smtClean="0">
              <a:solidFill>
                <a:schemeClr val="tx1"/>
              </a:solidFill>
            </a:endParaRPr>
          </a:p>
          <a:p>
            <a:pPr algn="ctr"/>
            <a:r>
              <a:rPr lang="ko-KR" altLang="en-US" sz="900" smtClean="0">
                <a:solidFill>
                  <a:schemeClr val="tx1"/>
                </a:solidFill>
              </a:rPr>
              <a:t>반</a:t>
            </a:r>
            <a:r>
              <a:rPr lang="ko-KR" altLang="en-US" sz="900">
                <a:solidFill>
                  <a:schemeClr val="tx1"/>
                </a:solidFill>
              </a:rPr>
              <a:t>환</a:t>
            </a:r>
            <a:endParaRPr lang="ko-KR" altLang="en-US" sz="900">
              <a:solidFill>
                <a:schemeClr val="tx1"/>
              </a:solidFill>
            </a:endParaRPr>
          </a:p>
        </p:txBody>
      </p:sp>
      <p:cxnSp>
        <p:nvCxnSpPr>
          <p:cNvPr id="122" name="직선 화살표 연결선 121">
            <a:extLst>
              <a:ext uri="{FF2B5EF4-FFF2-40B4-BE49-F238E27FC236}">
                <a16:creationId xmlns:a16="http://schemas.microsoft.com/office/drawing/2014/main" xmlns="" id="{8C194944-6061-9FC7-8816-E2A3E585DB01}"/>
              </a:ext>
            </a:extLst>
          </p:cNvPr>
          <p:cNvCxnSpPr>
            <a:cxnSpLocks/>
            <a:endCxn id="121" idx="3"/>
          </p:cNvCxnSpPr>
          <p:nvPr/>
        </p:nvCxnSpPr>
        <p:spPr>
          <a:xfrm flipH="1">
            <a:off x="10668076" y="5449109"/>
            <a:ext cx="16604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xmlns="" id="{A8151430-A550-53E5-14F7-3D114F93CBD3}"/>
              </a:ext>
            </a:extLst>
          </p:cNvPr>
          <p:cNvCxnSpPr>
            <a:cxnSpLocks/>
            <a:stCxn id="79" idx="3"/>
          </p:cNvCxnSpPr>
          <p:nvPr/>
        </p:nvCxnSpPr>
        <p:spPr>
          <a:xfrm>
            <a:off x="10668076" y="4978350"/>
            <a:ext cx="180852"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xmlns="" id="{6556FFA2-E2A1-16A8-0FDD-AFF44AF027B7}"/>
              </a:ext>
            </a:extLst>
          </p:cNvPr>
          <p:cNvCxnSpPr>
            <a:cxnSpLocks/>
            <a:stCxn id="121" idx="1"/>
          </p:cNvCxnSpPr>
          <p:nvPr/>
        </p:nvCxnSpPr>
        <p:spPr>
          <a:xfrm flipH="1">
            <a:off x="9249944" y="5449109"/>
            <a:ext cx="36599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xmlns="" id="{65A86D2F-0DF1-04F4-1015-E1681F61A492}"/>
              </a:ext>
            </a:extLst>
          </p:cNvPr>
          <p:cNvCxnSpPr>
            <a:cxnSpLocks/>
            <a:stCxn id="175" idx="1"/>
            <a:endCxn id="38" idx="3"/>
          </p:cNvCxnSpPr>
          <p:nvPr/>
        </p:nvCxnSpPr>
        <p:spPr>
          <a:xfrm flipH="1" flipV="1">
            <a:off x="5162224" y="2098346"/>
            <a:ext cx="424928" cy="396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xmlns=""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smtClean="0">
                <a:solidFill>
                  <a:schemeClr val="tx1"/>
                </a:solidFill>
                <a:latin typeface="+mn-ea"/>
              </a:rPr>
              <a:t>일치하는 유저 있는지</a:t>
            </a:r>
            <a:endParaRPr lang="ko-KR" altLang="en-US" sz="750">
              <a:solidFill>
                <a:schemeClr val="tx1"/>
              </a:solidFill>
              <a:latin typeface="+mn-ea"/>
            </a:endParaRP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smtClean="0">
                <a:solidFill>
                  <a:schemeClr val="tx1"/>
                </a:solidFill>
                <a:latin typeface="+mn-ea"/>
              </a:rPr>
              <a:t>로그인 </a:t>
            </a:r>
            <a:endParaRPr lang="en-US" altLang="ko-KR" sz="900" b="1" smtClean="0">
              <a:solidFill>
                <a:schemeClr val="tx1"/>
              </a:solidFill>
              <a:latin typeface="+mn-ea"/>
            </a:endParaRPr>
          </a:p>
          <a:p>
            <a:pPr algn="ctr"/>
            <a:r>
              <a:rPr lang="ko-KR" altLang="en-US" sz="900" b="1" smtClean="0">
                <a:solidFill>
                  <a:schemeClr val="tx1"/>
                </a:solidFill>
                <a:latin typeface="+mn-ea"/>
              </a:rPr>
              <a:t>성공</a:t>
            </a:r>
            <a:endParaRPr lang="ko-KR" altLang="en-US" sz="9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8862633" y="2932057"/>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xmlns="" id="{BFD6C5F1-C781-A6DB-435C-8035DAB50E5B}"/>
              </a:ext>
            </a:extLst>
          </p:cNvPr>
          <p:cNvCxnSpPr>
            <a:cxnSpLocks/>
          </p:cNvCxnSpPr>
          <p:nvPr/>
        </p:nvCxnSpPr>
        <p:spPr>
          <a:xfrm>
            <a:off x="8884581" y="4323893"/>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xmlns="" id="{48663FC6-5BAC-1CC2-C1B7-7B7277314F68}"/>
              </a:ext>
            </a:extLst>
          </p:cNvPr>
          <p:cNvCxnSpPr>
            <a:cxnSpLocks/>
          </p:cNvCxnSpPr>
          <p:nvPr/>
        </p:nvCxnSpPr>
        <p:spPr>
          <a:xfrm flipV="1">
            <a:off x="8376443" y="4344987"/>
            <a:ext cx="0" cy="35844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xmlns="" id="{DF332D80-3713-3A0C-E48E-4777BB5EEBE5}"/>
              </a:ext>
            </a:extLst>
          </p:cNvPr>
          <p:cNvCxnSpPr>
            <a:cxnSpLocks/>
          </p:cNvCxnSpPr>
          <p:nvPr/>
        </p:nvCxnSpPr>
        <p:spPr>
          <a:xfrm flipH="1" flipV="1">
            <a:off x="8367967" y="2944807"/>
            <a:ext cx="60" cy="4201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실패 </a:t>
            </a:r>
            <a:r>
              <a:rPr lang="en-US" altLang="ko-KR" sz="900" smtClean="0">
                <a:solidFill>
                  <a:schemeClr val="tx1"/>
                </a:solidFill>
              </a:rPr>
              <a:t>msg </a:t>
            </a:r>
            <a:r>
              <a:rPr lang="ko-KR" altLang="en-US" sz="900" smtClean="0">
                <a:solidFill>
                  <a:schemeClr val="tx1"/>
                </a:solidFill>
              </a:rPr>
              <a:t>반환</a:t>
            </a:r>
            <a:endParaRPr lang="ko-KR" altLang="en-US" sz="900">
              <a:solidFill>
                <a:schemeClr val="tx1"/>
              </a:solidFill>
            </a:endParaRPr>
          </a:p>
        </p:txBody>
      </p: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237515" y="256881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smtClean="0">
                <a:solidFill>
                  <a:schemeClr val="tx1"/>
                </a:solidFill>
                <a:latin typeface="+mn-ea"/>
              </a:rPr>
              <a:t>실패</a:t>
            </a:r>
            <a:endParaRPr lang="en-US" altLang="ko-KR" sz="800" b="1" smtClean="0">
              <a:solidFill>
                <a:schemeClr val="tx1"/>
              </a:solidFill>
              <a:latin typeface="+mn-ea"/>
            </a:endParaRPr>
          </a:p>
          <a:p>
            <a:pPr algn="ctr"/>
            <a:r>
              <a:rPr lang="en-US" altLang="ko-KR" sz="800" b="1" smtClean="0">
                <a:solidFill>
                  <a:schemeClr val="tx1"/>
                </a:solidFill>
                <a:latin typeface="+mn-ea"/>
              </a:rPr>
              <a:t>Msg</a:t>
            </a:r>
          </a:p>
          <a:p>
            <a:pPr algn="ctr"/>
            <a:r>
              <a:rPr lang="ko-KR" altLang="en-US" sz="800" b="1" smtClean="0">
                <a:solidFill>
                  <a:schemeClr val="tx1"/>
                </a:solidFill>
                <a:latin typeface="+mn-ea"/>
              </a:rPr>
              <a:t>출</a:t>
            </a:r>
            <a:r>
              <a:rPr lang="ko-KR" altLang="en-US" sz="800" b="1">
                <a:solidFill>
                  <a:schemeClr val="tx1"/>
                </a:solidFill>
                <a:latin typeface="+mn-ea"/>
              </a:rPr>
              <a:t>력</a:t>
            </a:r>
            <a:endParaRPr lang="ko-KR" altLang="en-US" sz="800" b="1">
              <a:solidFill>
                <a:schemeClr val="tx1"/>
              </a:solidFill>
              <a:latin typeface="+mn-ea"/>
            </a:endParaRPr>
          </a:p>
        </p:txBody>
      </p: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xmlns=""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solidFill>
              </a:rPr>
              <a:t>WebConfig</a:t>
            </a:r>
            <a:r>
              <a:rPr lang="ko-KR" altLang="en-US" sz="900" smtClean="0">
                <a:solidFill>
                  <a:schemeClr val="tx1"/>
                </a:solidFill>
              </a:rPr>
              <a:t>에서</a:t>
            </a:r>
            <a:endParaRPr lang="en-US" altLang="ko-KR" sz="900" smtClean="0">
              <a:solidFill>
                <a:schemeClr val="tx1"/>
              </a:solidFill>
            </a:endParaRPr>
          </a:p>
          <a:p>
            <a:pPr algn="ctr"/>
            <a:r>
              <a:rPr lang="en-US" altLang="ko-KR" sz="900" smtClean="0">
                <a:solidFill>
                  <a:schemeClr val="tx1"/>
                </a:solidFill>
              </a:rPr>
              <a:t>/login/ </a:t>
            </a:r>
            <a:r>
              <a:rPr lang="ko-KR" altLang="en-US" sz="900" smtClean="0">
                <a:solidFill>
                  <a:schemeClr val="tx1"/>
                </a:solidFill>
              </a:rPr>
              <a:t>제외</a:t>
            </a:r>
            <a:endParaRPr lang="ko-KR" altLang="en-US" sz="900">
              <a:solidFill>
                <a:schemeClr val="tx1"/>
              </a:solidFill>
            </a:endParaRPr>
          </a:p>
        </p:txBody>
      </p:sp>
      <p:sp>
        <p:nvSpPr>
          <p:cNvPr id="90" name="순서도: 문서 89">
            <a:extLst>
              <a:ext uri="{FF2B5EF4-FFF2-40B4-BE49-F238E27FC236}">
                <a16:creationId xmlns:a16="http://schemas.microsoft.com/office/drawing/2014/main" xmlns=""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smtClean="0">
                <a:solidFill>
                  <a:schemeClr val="tx1"/>
                </a:solidFill>
                <a:latin typeface="+mn-ea"/>
              </a:rPr>
              <a:t>Board.jsp</a:t>
            </a:r>
            <a:endParaRPr lang="en-US" altLang="ko-KR" sz="1000" b="1">
              <a:solidFill>
                <a:schemeClr val="tx1"/>
              </a:solidFill>
              <a:latin typeface="+mn-ea"/>
            </a:endParaRP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xmlns="" id="{37D28BA9-B8F3-DC53-04B2-E32A6EDF3E6A}"/>
              </a:ext>
            </a:extLst>
          </p:cNvPr>
          <p:cNvCxnSpPr>
            <a:cxnSpLocks/>
            <a:stCxn id="30" idx="3"/>
            <a:endCxn id="87" idx="0"/>
          </p:cNvCxnSpPr>
          <p:nvPr/>
        </p:nvCxnSpPr>
        <p:spPr>
          <a:xfrm>
            <a:off x="5057905" y="1422905"/>
            <a:ext cx="3563539" cy="601618"/>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xmlns=""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smtClean="0">
                <a:solidFill>
                  <a:schemeClr val="tx1"/>
                </a:solidFill>
                <a:latin typeface="+mn-ea"/>
              </a:rPr>
              <a:t>로그인 실패 횟수 </a:t>
            </a:r>
            <a:r>
              <a:rPr lang="en-US" altLang="ko-KR" sz="750" smtClean="0">
                <a:solidFill>
                  <a:schemeClr val="tx1"/>
                </a:solidFill>
                <a:latin typeface="+mn-ea"/>
              </a:rPr>
              <a:t>5</a:t>
            </a:r>
            <a:r>
              <a:rPr lang="ko-KR" altLang="en-US" sz="750" smtClean="0">
                <a:solidFill>
                  <a:schemeClr val="tx1"/>
                </a:solidFill>
                <a:latin typeface="+mn-ea"/>
              </a:rPr>
              <a:t>회 이상인지</a:t>
            </a:r>
            <a:endParaRPr lang="ko-KR" altLang="en-US" sz="750">
              <a:solidFill>
                <a:schemeClr val="tx1"/>
              </a:solidFill>
              <a:latin typeface="+mn-ea"/>
            </a:endParaRPr>
          </a:p>
        </p:txBody>
      </p:sp>
      <p:sp>
        <p:nvSpPr>
          <p:cNvPr id="113" name="순서도: 판단 112">
            <a:extLst>
              <a:ext uri="{FF2B5EF4-FFF2-40B4-BE49-F238E27FC236}">
                <a16:creationId xmlns:a16="http://schemas.microsoft.com/office/drawing/2014/main" xmlns=""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smtClean="0">
                <a:solidFill>
                  <a:schemeClr val="tx1"/>
                </a:solidFill>
                <a:latin typeface="+mn-ea"/>
              </a:rPr>
              <a:t>비밀번호 틀렸는지</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xmlns=""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smtClean="0">
                <a:solidFill>
                  <a:schemeClr val="tx1"/>
                </a:solidFill>
                <a:latin typeface="+mn-ea"/>
              </a:rPr>
              <a:t>계정 잠금 상태인지</a:t>
            </a:r>
            <a:endParaRPr lang="ko-KR" altLang="en-US" sz="750">
              <a:solidFill>
                <a:schemeClr val="tx1"/>
              </a:solidFill>
              <a:latin typeface="+mn-ea"/>
            </a:endParaRPr>
          </a:p>
        </p:txBody>
      </p:sp>
      <p:sp>
        <p:nvSpPr>
          <p:cNvPr id="116" name="사각형: 둥근 모서리 174">
            <a:extLst>
              <a:ext uri="{FF2B5EF4-FFF2-40B4-BE49-F238E27FC236}">
                <a16:creationId xmlns:a16="http://schemas.microsoft.com/office/drawing/2014/main" xmlns=""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로그인 성공</a:t>
            </a:r>
            <a:endParaRPr lang="en-US" altLang="ko-KR" sz="900" smtClean="0">
              <a:solidFill>
                <a:schemeClr val="tx1"/>
              </a:solidFill>
            </a:endParaRPr>
          </a:p>
          <a:p>
            <a:pPr algn="ctr"/>
            <a:r>
              <a:rPr lang="ko-KR" altLang="en-US" sz="900" smtClean="0">
                <a:solidFill>
                  <a:schemeClr val="tx1"/>
                </a:solidFill>
              </a:rPr>
              <a:t>세션에 유저</a:t>
            </a:r>
            <a:endParaRPr lang="en-US" altLang="ko-KR" sz="900" smtClean="0">
              <a:solidFill>
                <a:schemeClr val="tx1"/>
              </a:solidFill>
            </a:endParaRPr>
          </a:p>
          <a:p>
            <a:pPr algn="ctr"/>
            <a:r>
              <a:rPr lang="ko-KR" altLang="en-US" sz="900" smtClean="0">
                <a:solidFill>
                  <a:schemeClr val="tx1"/>
                </a:solidFill>
              </a:rPr>
              <a:t>정보 저장</a:t>
            </a:r>
            <a:endParaRPr lang="ko-KR" altLang="en-US" sz="900">
              <a:solidFill>
                <a:schemeClr val="tx1"/>
              </a:solidFill>
            </a:endParaRPr>
          </a:p>
        </p:txBody>
      </p:sp>
      <p:cxnSp>
        <p:nvCxnSpPr>
          <p:cNvPr id="117" name="직선 화살표 연결선 116">
            <a:extLst>
              <a:ext uri="{FF2B5EF4-FFF2-40B4-BE49-F238E27FC236}">
                <a16:creationId xmlns:a16="http://schemas.microsoft.com/office/drawing/2014/main" xmlns="" id="{DF332D80-3713-3A0C-E48E-4777BB5EEBE5}"/>
              </a:ext>
            </a:extLst>
          </p:cNvPr>
          <p:cNvCxnSpPr>
            <a:cxnSpLocks/>
            <a:endCxn id="139" idx="3"/>
          </p:cNvCxnSpPr>
          <p:nvPr/>
        </p:nvCxnSpPr>
        <p:spPr>
          <a:xfrm flipH="1">
            <a:off x="7687575" y="2683305"/>
            <a:ext cx="284472"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xmlns=""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xmlns=""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xmlns=""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xmlns=""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xmlns=""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xmlns="" id="{82AE4932-DEB2-4FBB-AEBE-C8D20EDFC2A9}"/>
              </a:ext>
            </a:extLst>
          </p:cNvPr>
          <p:cNvCxnSpPr>
            <a:cxnSpLocks/>
            <a:endCxn id="139" idx="1"/>
          </p:cNvCxnSpPr>
          <p:nvPr/>
        </p:nvCxnSpPr>
        <p:spPr>
          <a:xfrm>
            <a:off x="5765801" y="2683305"/>
            <a:ext cx="834255"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xmlns="" id="{82AE4932-DEB2-4FBB-AEBE-C8D20EDFC2A9}"/>
              </a:ext>
            </a:extLst>
          </p:cNvPr>
          <p:cNvCxnSpPr>
            <a:cxnSpLocks/>
            <a:endCxn id="100" idx="1"/>
          </p:cNvCxnSpPr>
          <p:nvPr/>
        </p:nvCxnSpPr>
        <p:spPr>
          <a:xfrm>
            <a:off x="5765801" y="3564883"/>
            <a:ext cx="834255" cy="800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xmlns="" id="{82AE4932-DEB2-4FBB-AEBE-C8D20EDFC2A9}"/>
              </a:ext>
            </a:extLst>
          </p:cNvPr>
          <p:cNvCxnSpPr>
            <a:cxnSpLocks/>
            <a:endCxn id="160" idx="1"/>
          </p:cNvCxnSpPr>
          <p:nvPr/>
        </p:nvCxnSpPr>
        <p:spPr>
          <a:xfrm>
            <a:off x="5753280" y="4435423"/>
            <a:ext cx="13092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xmlns=""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xmlns="" id="{65A86D2F-0DF1-04F4-1015-E1681F61A492}"/>
              </a:ext>
            </a:extLst>
          </p:cNvPr>
          <p:cNvCxnSpPr>
            <a:cxnSpLocks/>
            <a:stCxn id="38" idx="2"/>
            <a:endCxn id="184" idx="0"/>
          </p:cNvCxnSpPr>
          <p:nvPr/>
        </p:nvCxnSpPr>
        <p:spPr>
          <a:xfrm>
            <a:off x="4539511" y="2304280"/>
            <a:ext cx="3013" cy="26453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xmlns=""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xmlns="" id="{BE625DDD-4729-E74B-11C3-3480BF63033F}"/>
              </a:ext>
            </a:extLst>
          </p:cNvPr>
          <p:cNvSpPr txBox="1"/>
          <p:nvPr/>
        </p:nvSpPr>
        <p:spPr>
          <a:xfrm>
            <a:off x="7119755" y="3020372"/>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xmlns=""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xmlns=""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xmlns=""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xmlns=""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xmlns=""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xmlns=""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xmlns="" id="{BE625DDD-4729-E74B-11C3-3480BF63033F}"/>
              </a:ext>
            </a:extLst>
          </p:cNvPr>
          <p:cNvSpPr txBox="1"/>
          <p:nvPr/>
        </p:nvSpPr>
        <p:spPr>
          <a:xfrm>
            <a:off x="6402626" y="2480064"/>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xmlns=""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solidFill>
              </a:rPr>
              <a:t>Pw</a:t>
            </a:r>
            <a:r>
              <a:rPr lang="ko-KR" altLang="en-US" sz="900" smtClean="0">
                <a:solidFill>
                  <a:schemeClr val="tx1"/>
                </a:solidFill>
              </a:rPr>
              <a:t>실패</a:t>
            </a:r>
            <a:endParaRPr lang="en-US" altLang="ko-KR" sz="900" smtClean="0">
              <a:solidFill>
                <a:schemeClr val="tx1"/>
              </a:solidFill>
            </a:endParaRPr>
          </a:p>
          <a:p>
            <a:pPr algn="ctr"/>
            <a:r>
              <a:rPr lang="en-US" altLang="ko-KR" sz="900" smtClean="0">
                <a:solidFill>
                  <a:schemeClr val="tx1"/>
                </a:solidFill>
              </a:rPr>
              <a:t>Count </a:t>
            </a:r>
          </a:p>
          <a:p>
            <a:pPr algn="ctr"/>
            <a:r>
              <a:rPr lang="ko-KR" altLang="en-US" sz="900" smtClean="0">
                <a:solidFill>
                  <a:schemeClr val="tx1"/>
                </a:solidFill>
              </a:rPr>
              <a:t>증가</a:t>
            </a:r>
            <a:endParaRPr lang="ko-KR" altLang="en-US" sz="900">
              <a:solidFill>
                <a:schemeClr val="tx1"/>
              </a:solidFill>
            </a:endParaRPr>
          </a:p>
        </p:txBody>
      </p:sp>
      <p:cxnSp>
        <p:nvCxnSpPr>
          <p:cNvPr id="182" name="직선 연결선 181">
            <a:extLst>
              <a:ext uri="{FF2B5EF4-FFF2-40B4-BE49-F238E27FC236}">
                <a16:creationId xmlns:a16="http://schemas.microsoft.com/office/drawing/2014/main" xmlns="" id="{82AE4932-DEB2-4FBB-AEBE-C8D20EDFC2A9}"/>
              </a:ext>
            </a:extLst>
          </p:cNvPr>
          <p:cNvCxnSpPr>
            <a:cxnSpLocks/>
          </p:cNvCxnSpPr>
          <p:nvPr/>
        </p:nvCxnSpPr>
        <p:spPr>
          <a:xfrm>
            <a:off x="6495837" y="4452545"/>
            <a:ext cx="13092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xmlns="" id="{BE625DDD-4729-E74B-11C3-3480BF63033F}"/>
              </a:ext>
            </a:extLst>
          </p:cNvPr>
          <p:cNvSpPr txBox="1"/>
          <p:nvPr/>
        </p:nvSpPr>
        <p:spPr>
          <a:xfrm>
            <a:off x="6495837" y="4237265"/>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ko-KR" altLang="en-US" sz="750" smtClean="0">
                <a:solidFill>
                  <a:schemeClr val="tx1"/>
                </a:solidFill>
                <a:latin typeface="+mn-ea"/>
              </a:rPr>
              <a:t>유저정보</a:t>
            </a:r>
            <a:r>
              <a:rPr lang="ko-KR" altLang="en-US" sz="750" smtClean="0">
                <a:solidFill>
                  <a:schemeClr val="tx1"/>
                </a:solidFill>
                <a:latin typeface="+mn-ea"/>
              </a:rPr>
              <a:t>가</a:t>
            </a:r>
            <a:r>
              <a:rPr lang="ko-KR" altLang="en-US" sz="750" smtClean="0">
                <a:solidFill>
                  <a:schemeClr val="tx1"/>
                </a:solidFill>
                <a:latin typeface="+mn-ea"/>
              </a:rPr>
              <a:t> </a:t>
            </a:r>
            <a:r>
              <a:rPr lang="ko-KR" altLang="en-US" sz="750">
                <a:solidFill>
                  <a:schemeClr val="tx1"/>
                </a:solidFill>
                <a:latin typeface="+mn-ea"/>
              </a:rPr>
              <a:t>있는지 확인 합니다</a:t>
            </a: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a:endCxn id="30" idx="0"/>
          </p:cNvCxnSpPr>
          <p:nvPr/>
        </p:nvCxnSpPr>
        <p:spPr>
          <a:xfrm>
            <a:off x="4539511" y="2304280"/>
            <a:ext cx="0" cy="3597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xmlns=""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xmlns="" id="{2641500B-0DC8-9967-5241-E12D8B818A1F}"/>
              </a:ext>
            </a:extLst>
          </p:cNvPr>
          <p:cNvCxnSpPr>
            <a:cxnSpLocks/>
            <a:stCxn id="30" idx="3"/>
          </p:cNvCxnSpPr>
          <p:nvPr/>
        </p:nvCxnSpPr>
        <p:spPr>
          <a:xfrm>
            <a:off x="5065579" y="2928500"/>
            <a:ext cx="561939" cy="56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xmlns=""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xmlns=""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xmlns=""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xmlns=""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xmlns=""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xmlns=""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xmlns=""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xmlns=""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xmlns=""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xmlns="" id="{BFD6C5F1-C781-A6DB-435C-8035DAB50E5B}"/>
              </a:ext>
            </a:extLst>
          </p:cNvPr>
          <p:cNvCxnSpPr>
            <a:cxnSpLocks/>
          </p:cNvCxnSpPr>
          <p:nvPr/>
        </p:nvCxnSpPr>
        <p:spPr>
          <a:xfrm>
            <a:off x="6023992" y="4854871"/>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xmlns="" id="{48663FC6-5BAC-1CC2-C1B7-7B7277314F68}"/>
              </a:ext>
            </a:extLst>
          </p:cNvPr>
          <p:cNvCxnSpPr>
            <a:cxnSpLocks/>
          </p:cNvCxnSpPr>
          <p:nvPr/>
        </p:nvCxnSpPr>
        <p:spPr>
          <a:xfrm flipV="1">
            <a:off x="6527014" y="4906754"/>
            <a:ext cx="0" cy="35844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xmlns="" id="{DF332D80-3713-3A0C-E48E-4777BB5EEBE5}"/>
              </a:ext>
            </a:extLst>
          </p:cNvPr>
          <p:cNvCxnSpPr>
            <a:cxnSpLocks/>
          </p:cNvCxnSpPr>
          <p:nvPr/>
        </p:nvCxnSpPr>
        <p:spPr>
          <a:xfrm flipH="1" flipV="1">
            <a:off x="6526954" y="3452530"/>
            <a:ext cx="60" cy="4201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xmlns=""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xmlns=""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xmlns=""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xmlns=""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xmlns=""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xmlns=""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xmlns=""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xmlns=""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xmlns=""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xmlns=""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xmlns=""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xmlns=""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xmlns=""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xmlns=""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xmlns=""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xmlns=""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xmlns=""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xmlns=""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xmlns=""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xmlns=""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xmlns=""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xmlns=""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xmlns=""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xmlns=""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xmlns=""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xmlns=""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xmlns=""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xmlns=""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xmlns=""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xmlns=""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xmlns=""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xmlns=""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xmlns=""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xmlns=""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xmlns=""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xmlns=""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xmlns=""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xmlns=""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xmlns=""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xmlns=""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xmlns=""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xmlns=""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xmlns=""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endParaRPr lang="ko-KR" altLang="en-US" sz="750">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a:endCxn id="30" idx="0"/>
          </p:cNvCxnSpPr>
          <p:nvPr/>
        </p:nvCxnSpPr>
        <p:spPr>
          <a:xfrm flipH="1">
            <a:off x="4538075" y="2304280"/>
            <a:ext cx="1436" cy="35958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xmlns="" id="{416C73CE-80EC-FF98-9CD1-39C260C4271E}"/>
              </a:ext>
            </a:extLst>
          </p:cNvPr>
          <p:cNvSpPr/>
          <p:nvPr/>
        </p:nvSpPr>
        <p:spPr>
          <a:xfrm>
            <a:off x="3889698" y="2663867"/>
            <a:ext cx="1296753" cy="47340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/board/fileDown/{id}</a:t>
            </a:r>
          </a:p>
          <a:p>
            <a:pPr algn="ctr"/>
            <a:r>
              <a:rPr lang="ko-KR" altLang="en-US" sz="900">
                <a:solidFill>
                  <a:schemeClr val="tx1"/>
                </a:solidFill>
              </a:rPr>
              <a:t>파일</a:t>
            </a:r>
            <a:r>
              <a:rPr lang="en-US" altLang="ko-KR" sz="900">
                <a:solidFill>
                  <a:schemeClr val="tx1"/>
                </a:solidFill>
              </a:rPr>
              <a:t>ID</a:t>
            </a:r>
          </a:p>
          <a:p>
            <a:pPr algn="ctr"/>
            <a:r>
              <a:rPr lang="ko-KR" altLang="en-US" sz="900">
                <a:solidFill>
                  <a:schemeClr val="tx1"/>
                </a:solidFill>
              </a:rPr>
              <a:t>파일 다운 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요청</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63111" y="3879303"/>
            <a:ext cx="1245427" cy="108931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5636427" y="476313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5683109" y="476313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5692020" y="4114704"/>
            <a:ext cx="1222990" cy="646331"/>
          </a:xfrm>
          <a:prstGeom prst="rect">
            <a:avLst/>
          </a:prstGeom>
          <a:noFill/>
        </p:spPr>
        <p:txBody>
          <a:bodyPr wrap="square" rtlCol="0">
            <a:spAutoFit/>
          </a:bodyPr>
          <a:lstStyle/>
          <a:p>
            <a:r>
              <a:rPr lang="en-US" altLang="ko-KR" sz="900">
                <a:solidFill>
                  <a:schemeClr val="tx1"/>
                </a:solidFill>
                <a:latin typeface="+mn-ea"/>
              </a:rPr>
              <a:t>DAO </a:t>
            </a:r>
            <a:r>
              <a:rPr lang="ko-KR" altLang="en-US" sz="900">
                <a:latin typeface="+mn-ea"/>
              </a:rPr>
              <a:t>파일</a:t>
            </a:r>
            <a:r>
              <a:rPr lang="ko-KR" altLang="en-US" sz="900">
                <a:solidFill>
                  <a:schemeClr val="tx1"/>
                </a:solidFill>
                <a:latin typeface="+mn-ea"/>
              </a:rPr>
              <a:t> 데이터요청</a:t>
            </a:r>
            <a:r>
              <a:rPr lang="en-US" altLang="ko-KR" sz="900">
                <a:solidFill>
                  <a:schemeClr val="tx1"/>
                </a:solidFill>
                <a:latin typeface="+mn-ea"/>
              </a:rPr>
              <a:t>, </a:t>
            </a:r>
            <a:r>
              <a:rPr lang="ko-KR" altLang="en-US" sz="900">
                <a:solidFill>
                  <a:schemeClr val="tx1"/>
                </a:solidFill>
                <a:latin typeface="+mn-ea"/>
              </a:rPr>
              <a:t>파일 다운로드 </a:t>
            </a:r>
            <a:r>
              <a:rPr lang="en-US" altLang="ko-KR" sz="900">
                <a:solidFill>
                  <a:schemeClr val="tx1"/>
                </a:solidFill>
                <a:latin typeface="+mn-ea"/>
              </a:rPr>
              <a:t>try_catch</a:t>
            </a:r>
            <a:r>
              <a:rPr lang="ko-KR" altLang="en-US" sz="900">
                <a:solidFill>
                  <a:schemeClr val="tx1"/>
                </a:solidFill>
                <a:latin typeface="+mn-ea"/>
              </a:rPr>
              <a:t>로 </a:t>
            </a:r>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xmlns=""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112" name="직선 연결선 111">
            <a:extLst>
              <a:ext uri="{FF2B5EF4-FFF2-40B4-BE49-F238E27FC236}">
                <a16:creationId xmlns:a16="http://schemas.microsoft.com/office/drawing/2014/main" xmlns=""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xmlns=""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파일 데이터</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 </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xmlns=""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xmlns=""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xmlns=""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xmlns=""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xmlns=""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xmlns=""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 명으로 다운로드</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파일</a:t>
            </a:r>
            <a:endParaRPr lang="en-US" altLang="ko-KR" sz="800" b="1">
              <a:solidFill>
                <a:schemeClr val="tx1"/>
              </a:solidFill>
              <a:latin typeface="+mn-ea"/>
            </a:endParaRPr>
          </a:p>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xmlns="" id="{BFD6C5F1-C781-A6DB-435C-8035DAB50E5B}"/>
              </a:ext>
            </a:extLst>
          </p:cNvPr>
          <p:cNvCxnSpPr>
            <a:cxnSpLocks/>
          </p:cNvCxnSpPr>
          <p:nvPr/>
        </p:nvCxnSpPr>
        <p:spPr>
          <a:xfrm>
            <a:off x="6023992" y="4968618"/>
            <a:ext cx="0" cy="2853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xmlns="" id="{48663FC6-5BAC-1CC2-C1B7-7B7277314F68}"/>
              </a:ext>
            </a:extLst>
          </p:cNvPr>
          <p:cNvCxnSpPr>
            <a:cxnSpLocks/>
          </p:cNvCxnSpPr>
          <p:nvPr/>
        </p:nvCxnSpPr>
        <p:spPr>
          <a:xfrm flipV="1">
            <a:off x="6527014" y="4968618"/>
            <a:ext cx="0" cy="296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xmlns="" id="{DF332D80-3713-3A0C-E48E-4777BB5EEBE5}"/>
              </a:ext>
            </a:extLst>
          </p:cNvPr>
          <p:cNvCxnSpPr>
            <a:cxnSpLocks/>
            <a:endCxn id="26" idx="1"/>
          </p:cNvCxnSpPr>
          <p:nvPr/>
        </p:nvCxnSpPr>
        <p:spPr>
          <a:xfrm>
            <a:off x="6962181" y="4703453"/>
            <a:ext cx="31193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xmlns=""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xmlns=""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xmlns=""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xmlns=""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xmlns=""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pic>
        <p:nvPicPr>
          <p:cNvPr id="20" name="그림 19">
            <a:extLst>
              <a:ext uri="{FF2B5EF4-FFF2-40B4-BE49-F238E27FC236}">
                <a16:creationId xmlns:a16="http://schemas.microsoft.com/office/drawing/2014/main" xmlns="" id="{2D6D59CC-87E5-65EB-BB47-3EE1249215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629488" y="4010028"/>
            <a:ext cx="770079" cy="605243"/>
          </a:xfrm>
          <a:prstGeom prst="rect">
            <a:avLst/>
          </a:prstGeom>
        </p:spPr>
      </p:pic>
      <p:sp>
        <p:nvSpPr>
          <p:cNvPr id="22" name="직사각형 21">
            <a:extLst>
              <a:ext uri="{FF2B5EF4-FFF2-40B4-BE49-F238E27FC236}">
                <a16:creationId xmlns:a16="http://schemas.microsoft.com/office/drawing/2014/main" xmlns="" id="{5DB13FF8-EB30-4F07-B592-F608EB2B252C}"/>
              </a:ext>
            </a:extLst>
          </p:cNvPr>
          <p:cNvSpPr/>
          <p:nvPr/>
        </p:nvSpPr>
        <p:spPr>
          <a:xfrm>
            <a:off x="8647528" y="461380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6" name="사각형: 둥근 모서리 25">
            <a:extLst>
              <a:ext uri="{FF2B5EF4-FFF2-40B4-BE49-F238E27FC236}">
                <a16:creationId xmlns:a16="http://schemas.microsoft.com/office/drawing/2014/main" xmlns="" id="{28633A29-E2F7-6463-E7A1-F8865D7184BF}"/>
              </a:ext>
            </a:extLst>
          </p:cNvPr>
          <p:cNvSpPr/>
          <p:nvPr/>
        </p:nvSpPr>
        <p:spPr>
          <a:xfrm>
            <a:off x="7274115" y="4438288"/>
            <a:ext cx="873955" cy="5303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a:t>
            </a:r>
            <a:r>
              <a:rPr lang="en-US" altLang="ko-KR" sz="900">
                <a:solidFill>
                  <a:schemeClr val="tx1"/>
                </a:solidFill>
              </a:rPr>
              <a:t>ID</a:t>
            </a:r>
          </a:p>
          <a:p>
            <a:pPr algn="ctr"/>
            <a:r>
              <a:rPr lang="en-US" altLang="ko-KR" sz="900">
                <a:solidFill>
                  <a:schemeClr val="tx1"/>
                </a:solidFill>
              </a:rPr>
              <a:t>(UUID) </a:t>
            </a:r>
            <a:r>
              <a:rPr lang="ko-KR" altLang="en-US" sz="900">
                <a:solidFill>
                  <a:schemeClr val="tx1"/>
                </a:solidFill>
              </a:rPr>
              <a:t>저장명 검색 </a:t>
            </a:r>
          </a:p>
        </p:txBody>
      </p:sp>
      <p:cxnSp>
        <p:nvCxnSpPr>
          <p:cNvPr id="33" name="직선 화살표 연결선 32">
            <a:extLst>
              <a:ext uri="{FF2B5EF4-FFF2-40B4-BE49-F238E27FC236}">
                <a16:creationId xmlns:a16="http://schemas.microsoft.com/office/drawing/2014/main" xmlns="" id="{C517B1EC-D3AB-215C-AFA4-D5B6AF5763DA}"/>
              </a:ext>
            </a:extLst>
          </p:cNvPr>
          <p:cNvCxnSpPr>
            <a:cxnSpLocks/>
          </p:cNvCxnSpPr>
          <p:nvPr/>
        </p:nvCxnSpPr>
        <p:spPr>
          <a:xfrm>
            <a:off x="8165867" y="4575310"/>
            <a:ext cx="3534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5" name="순서도: 판단 34">
            <a:extLst>
              <a:ext uri="{FF2B5EF4-FFF2-40B4-BE49-F238E27FC236}">
                <a16:creationId xmlns:a16="http://schemas.microsoft.com/office/drawing/2014/main" xmlns="" id="{22A7BC27-54AE-2FD9-0B22-7A2EAD2EDF91}"/>
              </a:ext>
            </a:extLst>
          </p:cNvPr>
          <p:cNvSpPr/>
          <p:nvPr/>
        </p:nvSpPr>
        <p:spPr>
          <a:xfrm>
            <a:off x="7094563" y="378544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36" name="직선 화살표 연결선 35">
            <a:extLst>
              <a:ext uri="{FF2B5EF4-FFF2-40B4-BE49-F238E27FC236}">
                <a16:creationId xmlns:a16="http://schemas.microsoft.com/office/drawing/2014/main" xmlns="" id="{FCB7762C-C6C5-EF10-0083-FF1911C713AB}"/>
              </a:ext>
            </a:extLst>
          </p:cNvPr>
          <p:cNvCxnSpPr>
            <a:cxnSpLocks/>
            <a:endCxn id="35" idx="3"/>
          </p:cNvCxnSpPr>
          <p:nvPr/>
        </p:nvCxnSpPr>
        <p:spPr>
          <a:xfrm flipH="1">
            <a:off x="8317553"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716A2D50-A72F-DB54-8E55-7295E3243061}"/>
              </a:ext>
            </a:extLst>
          </p:cNvPr>
          <p:cNvCxnSpPr>
            <a:cxnSpLocks/>
          </p:cNvCxnSpPr>
          <p:nvPr/>
        </p:nvCxnSpPr>
        <p:spPr>
          <a:xfrm flipH="1">
            <a:off x="6924140"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xmlns="" id="{D675800A-AF52-1FA3-0A56-65ADD3F6CFBA}"/>
              </a:ext>
            </a:extLst>
          </p:cNvPr>
          <p:cNvCxnSpPr>
            <a:cxnSpLocks/>
          </p:cNvCxnSpPr>
          <p:nvPr/>
        </p:nvCxnSpPr>
        <p:spPr>
          <a:xfrm flipV="1">
            <a:off x="6641267" y="3452530"/>
            <a:ext cx="0" cy="42215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xmlns="" id="{33B3491E-D85D-4EB8-E034-CFD0FA3F97FA}"/>
              </a:ext>
            </a:extLst>
          </p:cNvPr>
          <p:cNvCxnSpPr>
            <a:cxnSpLocks/>
            <a:stCxn id="35" idx="0"/>
          </p:cNvCxnSpPr>
          <p:nvPr/>
        </p:nvCxnSpPr>
        <p:spPr>
          <a:xfrm flipV="1">
            <a:off x="7706058" y="3240831"/>
            <a:ext cx="0" cy="5446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xmlns="" id="{37D28BA9-B8F3-DC53-04B2-E32A6EDF3E6A}"/>
              </a:ext>
            </a:extLst>
          </p:cNvPr>
          <p:cNvCxnSpPr>
            <a:cxnSpLocks/>
            <a:stCxn id="30" idx="3"/>
            <a:endCxn id="87" idx="1"/>
          </p:cNvCxnSpPr>
          <p:nvPr/>
        </p:nvCxnSpPr>
        <p:spPr>
          <a:xfrm>
            <a:off x="5186451" y="2900571"/>
            <a:ext cx="476660" cy="10306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4D343D79-7B9A-9B0A-2E99-4DE666B424ED}"/>
              </a:ext>
            </a:extLst>
          </p:cNvPr>
          <p:cNvSpPr txBox="1"/>
          <p:nvPr/>
        </p:nvSpPr>
        <p:spPr>
          <a:xfrm>
            <a:off x="7003767" y="3794584"/>
            <a:ext cx="263214" cy="215444"/>
          </a:xfrm>
          <a:prstGeom prst="rect">
            <a:avLst/>
          </a:prstGeom>
          <a:noFill/>
        </p:spPr>
        <p:txBody>
          <a:bodyPr wrap="none" rtlCol="0">
            <a:spAutoFit/>
          </a:bodyPr>
          <a:lstStyle/>
          <a:p>
            <a:r>
              <a:rPr lang="en-US" altLang="ko-KR" sz="800"/>
              <a:t>N</a:t>
            </a:r>
            <a:endParaRPr lang="ko-KR" altLang="en-US" sz="800"/>
          </a:p>
        </p:txBody>
      </p:sp>
      <p:sp>
        <p:nvSpPr>
          <p:cNvPr id="73" name="TextBox 72">
            <a:extLst>
              <a:ext uri="{FF2B5EF4-FFF2-40B4-BE49-F238E27FC236}">
                <a16:creationId xmlns:a16="http://schemas.microsoft.com/office/drawing/2014/main" xmlns="" id="{50E33E90-93B7-31F7-5948-9B6057097767}"/>
              </a:ext>
            </a:extLst>
          </p:cNvPr>
          <p:cNvSpPr txBox="1"/>
          <p:nvPr/>
        </p:nvSpPr>
        <p:spPr>
          <a:xfrm>
            <a:off x="7685362" y="3606131"/>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97918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xmlns=""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xmlns=""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xmlns=""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xmlns=""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xmlns=""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xmlns=""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xmlns=""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xmlns=""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xmlns=""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xmlns=""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xmlns=""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xmlns=""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xmlns=""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xmlns=""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xmlns=""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xmlns=""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xmlns=""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xmlns=""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xmlns=""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xmlns=""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xmlns=""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xmlns=""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xmlns=""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xmlns=""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xmlns=""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xmlns=""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xmlns=""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xmlns=""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xmlns=""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xmlns=""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xmlns=""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xmlns=""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xmlns=""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xmlns=""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xmlns=""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7622</TotalTime>
  <Words>1822</Words>
  <Application>Microsoft Office PowerPoint</Application>
  <PresentationFormat>사용자 지정</PresentationFormat>
  <Paragraphs>717</Paragraphs>
  <Slides>25</Slides>
  <Notes>0</Notes>
  <HiddenSlides>0</HiddenSlides>
  <MMClips>0</MMClips>
  <ScaleCrop>false</ScaleCrop>
  <HeadingPairs>
    <vt:vector size="4" baseType="variant">
      <vt:variant>
        <vt:lpstr>테마</vt:lpstr>
      </vt:variant>
      <vt:variant>
        <vt:i4>1</vt:i4>
      </vt:variant>
      <vt:variant>
        <vt:lpstr>슬라이드 제목</vt:lpstr>
      </vt:variant>
      <vt:variant>
        <vt:i4>25</vt:i4>
      </vt:variant>
    </vt:vector>
  </HeadingPairs>
  <TitlesOfParts>
    <vt:vector size="26" baseType="lpstr">
      <vt:lpstr>Office 테마</vt:lpstr>
      <vt:lpstr>김수진</vt:lpstr>
      <vt:lpstr>PPT 개요</vt:lpstr>
      <vt:lpstr>DB 설계</vt:lpstr>
      <vt:lpstr>DB 설계</vt:lpstr>
      <vt:lpstr>로그인 process</vt:lpstr>
      <vt:lpstr>게시글 조회 process</vt:lpstr>
      <vt:lpstr>PowerPoint 프레젠테이션</vt:lpstr>
      <vt:lpstr>게시글 다운로드 process</vt:lpstr>
      <vt:lpstr>PowerPoint 프레젠테이션</vt:lpstr>
      <vt:lpstr>게시글 등록 process</vt:lpstr>
      <vt:lpstr>게시글 수정 process</vt:lpstr>
      <vt:lpstr>PowerPoint 프레젠테이션</vt:lpstr>
      <vt:lpstr>게시글 삭제 process</vt:lpstr>
      <vt:lpstr>코드 리뷰 수정</vt:lpstr>
      <vt:lpstr>코드 리뷰 수정</vt:lpstr>
      <vt:lpstr>코드 리뷰 수정</vt:lpstr>
      <vt:lpstr>코드 리뷰 수정</vt:lpstr>
      <vt:lpstr>코드 리뷰 수정</vt:lpstr>
      <vt:lpstr>코드 리뷰 수정</vt:lpstr>
      <vt:lpstr>코드 리뷰 수정</vt:lpstr>
      <vt:lpstr>DB 설계</vt:lpstr>
      <vt:lpstr>유저 조회 process</vt:lpstr>
      <vt:lpstr>유저 등록 process</vt:lpstr>
      <vt:lpstr>유저 수정 process</vt:lpstr>
      <vt:lpstr>유저 삭제 process</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sujin kim</cp:lastModifiedBy>
  <cp:revision>270</cp:revision>
  <cp:lastPrinted>2019-05-29T05:54:36Z</cp:lastPrinted>
  <dcterms:created xsi:type="dcterms:W3CDTF">2019-03-11T07:43:12Z</dcterms:created>
  <dcterms:modified xsi:type="dcterms:W3CDTF">2024-08-28T15:47:12Z</dcterms:modified>
</cp:coreProperties>
</file>