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6" r:id="rId3"/>
    <p:sldId id="305" r:id="rId4"/>
    <p:sldId id="316" r:id="rId5"/>
    <p:sldId id="333" r:id="rId6"/>
    <p:sldId id="347" r:id="rId7"/>
    <p:sldId id="339" r:id="rId8"/>
    <p:sldId id="342" r:id="rId9"/>
    <p:sldId id="343" r:id="rId10"/>
    <p:sldId id="344" r:id="rId11"/>
    <p:sldId id="345" r:id="rId12"/>
    <p:sldId id="346" r:id="rId13"/>
    <p:sldId id="281" r:id="rId14"/>
    <p:sldId id="323" r:id="rId15"/>
    <p:sldId id="324" r:id="rId16"/>
    <p:sldId id="307" r:id="rId17"/>
    <p:sldId id="329" r:id="rId18"/>
    <p:sldId id="318" r:id="rId19"/>
    <p:sldId id="319" r:id="rId20"/>
    <p:sldId id="320" r:id="rId21"/>
    <p:sldId id="321" r:id="rId22"/>
    <p:sldId id="325"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47"/>
            <p14:sldId id="339"/>
            <p14:sldId id="342"/>
            <p14:sldId id="343"/>
            <p14:sldId id="344"/>
            <p14:sldId id="345"/>
            <p14:sldId id="346"/>
            <p14:sldId id="281"/>
            <p14:sldId id="323"/>
            <p14:sldId id="324"/>
            <p14:sldId id="307"/>
            <p14:sldId id="329"/>
            <p14:sldId id="318"/>
            <p14:sldId id="319"/>
            <p14:sldId id="320"/>
            <p14:sldId id="321"/>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2024-09-02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990335" y="1227222"/>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994654" y="1879737"/>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982804" y="1261272"/>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971586" y="187973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5" y="1474030"/>
            <a:ext cx="389660" cy="21054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p:cNvCxnSpPr>
          <p:nvPr/>
        </p:nvCxnSpPr>
        <p:spPr>
          <a:xfrm rot="10800000">
            <a:off x="6989645" y="3044947"/>
            <a:ext cx="2199009" cy="2073664"/>
          </a:xfrm>
          <a:prstGeom prst="bentConnector3">
            <a:avLst>
              <a:gd name="adj1" fmla="val 2742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405726" y="314820"/>
            <a:ext cx="199788" cy="2539716"/>
          </a:xfrm>
          <a:prstGeom prst="bentConnector4">
            <a:avLst>
              <a:gd name="adj1" fmla="val -114421"/>
              <a:gd name="adj2" fmla="val 8844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14" idx="1"/>
          </p:cNvCxnSpPr>
          <p:nvPr/>
        </p:nvCxnSpPr>
        <p:spPr>
          <a:xfrm rot="10800000" flipV="1">
            <a:off x="7570515" y="2141921"/>
            <a:ext cx="179506" cy="90302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92426" y="4892888"/>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80328" y="2509850"/>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07E64A6C-73D2-7AAA-3B39-96E551B578EB}"/>
              </a:ext>
            </a:extLst>
          </p:cNvPr>
          <p:cNvSpPr/>
          <p:nvPr/>
        </p:nvSpPr>
        <p:spPr>
          <a:xfrm>
            <a:off x="7750021" y="1850306"/>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225" name="연결선: 꺾임 224">
            <a:extLst>
              <a:ext uri="{FF2B5EF4-FFF2-40B4-BE49-F238E27FC236}">
                <a16:creationId xmlns:a16="http://schemas.microsoft.com/office/drawing/2014/main" id="{B2F644CE-ED57-D965-DB0D-710A330075A1}"/>
              </a:ext>
            </a:extLst>
          </p:cNvPr>
          <p:cNvCxnSpPr>
            <a:cxnSpLocks/>
            <a:stCxn id="66" idx="1"/>
          </p:cNvCxnSpPr>
          <p:nvPr/>
        </p:nvCxnSpPr>
        <p:spPr>
          <a:xfrm rot="10800000" flipV="1">
            <a:off x="8601444" y="2722622"/>
            <a:ext cx="572245" cy="32707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7C1CAAE9-A82D-72B2-B0F5-3036A6041CEB}"/>
              </a:ext>
            </a:extLst>
          </p:cNvPr>
          <p:cNvCxnSpPr>
            <a:cxnSpLocks/>
            <a:stCxn id="81" idx="1"/>
            <a:endCxn id="14" idx="3"/>
          </p:cNvCxnSpPr>
          <p:nvPr/>
        </p:nvCxnSpPr>
        <p:spPr>
          <a:xfrm rot="10800000" flipV="1">
            <a:off x="8802159" y="1717465"/>
            <a:ext cx="361825" cy="424455"/>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94282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3184" y="295101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95621" y="295101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08343"/>
            <a:ext cx="1245427" cy="15205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072" y="3648180"/>
            <a:ext cx="1222990" cy="1323439"/>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4-1)</a:t>
            </a:r>
            <a:r>
              <a:rPr lang="ko-KR" altLang="en-US" sz="800"/>
              <a:t>기존 파일 </a:t>
            </a:r>
            <a:r>
              <a:rPr lang="en-US" altLang="ko-KR" sz="800"/>
              <a:t>DB</a:t>
            </a:r>
            <a:r>
              <a:rPr lang="ko-KR" altLang="en-US" sz="800"/>
              <a:t> 삭제</a:t>
            </a:r>
            <a:endParaRPr lang="en-US" altLang="ko-KR" sz="800"/>
          </a:p>
          <a:p>
            <a:r>
              <a:rPr lang="en-US" altLang="ko-KR" sz="800"/>
              <a:t>4-2)</a:t>
            </a:r>
            <a:r>
              <a:rPr lang="ko-KR" altLang="en-US" sz="800"/>
              <a:t>기존 파일 저장소에서 삭제</a:t>
            </a:r>
            <a:endParaRPr lang="en-US" altLang="ko-KR" sz="800"/>
          </a:p>
          <a:p>
            <a:r>
              <a:rPr lang="en-US" altLang="ko-KR" sz="800"/>
              <a:t>5-1)</a:t>
            </a:r>
            <a:r>
              <a:rPr lang="ko-KR" altLang="en-US" sz="800"/>
              <a:t>신규 파일 저장</a:t>
            </a:r>
            <a:endParaRPr lang="en-US" altLang="ko-KR" sz="800"/>
          </a:p>
          <a:p>
            <a:r>
              <a:rPr lang="en-US" altLang="ko-KR" sz="800"/>
              <a:t>5-2)</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6267647" y="5647040"/>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6267647" y="58949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6287646" y="56487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6269971" y="5942885"/>
            <a:ext cx="1222990" cy="216982"/>
          </a:xfrm>
          <a:prstGeom prst="rect">
            <a:avLst/>
          </a:prstGeom>
          <a:noFill/>
        </p:spPr>
        <p:txBody>
          <a:bodyPr wrap="square" rtlCol="0">
            <a:spAutoFit/>
          </a:bodyPr>
          <a:lstStyle/>
          <a:p>
            <a:pPr algn="ctr">
              <a:lnSpc>
                <a:spcPct val="90000"/>
              </a:lnSpc>
            </a:pPr>
            <a:r>
              <a:rPr lang="en-US" altLang="ko-KR" sz="900">
                <a:latin typeface="+mn-ea"/>
              </a:rPr>
              <a:t>3)</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36339"/>
            <a:ext cx="918824" cy="210604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239" idx="0"/>
          </p:cNvCxnSpPr>
          <p:nvPr/>
        </p:nvCxnSpPr>
        <p:spPr>
          <a:xfrm rot="16200000" flipH="1">
            <a:off x="3795767" y="4985419"/>
            <a:ext cx="241762" cy="21416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63317" y="3813793"/>
            <a:ext cx="1245427" cy="75096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63317" y="42508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65641" y="3854812"/>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37300" y="4267493"/>
            <a:ext cx="1318907" cy="424732"/>
          </a:xfrm>
          <a:prstGeom prst="rect">
            <a:avLst/>
          </a:prstGeom>
          <a:noFill/>
        </p:spPr>
        <p:txBody>
          <a:bodyPr wrap="square" rtlCol="0">
            <a:spAutoFit/>
          </a:bodyPr>
          <a:lstStyle/>
          <a:p>
            <a:pPr algn="ctr">
              <a:lnSpc>
                <a:spcPct val="90000"/>
              </a:lnSpc>
            </a:pPr>
            <a:r>
              <a:rPr lang="en-US" altLang="ko-KR" sz="800">
                <a:solidFill>
                  <a:schemeClr val="tx1"/>
                </a:solidFill>
                <a:latin typeface="+mn-ea"/>
              </a:rPr>
              <a:t>4-2)</a:t>
            </a:r>
            <a:r>
              <a:rPr lang="ko-KR" altLang="en-US" sz="800"/>
              <a:t>기존 첨부 파일 삭제 요청</a:t>
            </a:r>
            <a:r>
              <a:rPr lang="en-US" altLang="ko-KR" sz="800"/>
              <a:t>/</a:t>
            </a:r>
            <a:r>
              <a:rPr lang="ko-KR" altLang="en-US" sz="800"/>
              <a:t>저장소에서 삭제</a:t>
            </a:r>
            <a:endParaRPr lang="en-US" altLang="ko-KR" sz="800"/>
          </a:p>
          <a:p>
            <a:pPr algn="ctr">
              <a:lnSpc>
                <a:spcPct val="90000"/>
              </a:lnSpc>
            </a:pPr>
            <a:endParaRPr lang="ko-KR" altLang="en-US" sz="800">
              <a:solidFill>
                <a:schemeClr val="tx1"/>
              </a:solidFill>
              <a:latin typeface="+mn-ea"/>
            </a:endParaRP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 저장</a:t>
            </a:r>
            <a:endParaRPr lang="en-US" altLang="ko-KR" sz="900">
              <a:solidFill>
                <a:schemeClr val="tx1"/>
              </a:solidFill>
            </a:endParaRPr>
          </a:p>
          <a:p>
            <a:pPr algn="ctr"/>
            <a:r>
              <a:rPr lang="ko-KR" altLang="en-US" sz="900">
                <a:solidFill>
                  <a:schemeClr val="tx1"/>
                </a:solidFill>
              </a:rPr>
              <a:t>기존 파일 수정</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9066497" y="5326552"/>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9047894" y="5809233"/>
            <a:ext cx="1269905" cy="424732"/>
          </a:xfrm>
          <a:prstGeom prst="rect">
            <a:avLst/>
          </a:prstGeom>
          <a:noFill/>
        </p:spPr>
        <p:txBody>
          <a:bodyPr wrap="square" rtlCol="0">
            <a:spAutoFit/>
          </a:bodyPr>
          <a:lstStyle/>
          <a:p>
            <a:pPr algn="ctr">
              <a:lnSpc>
                <a:spcPct val="90000"/>
              </a:lnSpc>
            </a:pPr>
            <a:r>
              <a:rPr lang="en-US" altLang="ko-KR" sz="800">
                <a:latin typeface="+mn-ea"/>
              </a:rPr>
              <a:t>4-1</a:t>
            </a:r>
            <a:r>
              <a:rPr lang="en-US" altLang="ko-KR" sz="800">
                <a:solidFill>
                  <a:schemeClr val="tx1"/>
                </a:solidFill>
                <a:latin typeface="+mn-ea"/>
              </a:rPr>
              <a:t>)</a:t>
            </a:r>
            <a:r>
              <a:rPr lang="ko-KR" altLang="en-US" sz="800">
                <a:latin typeface="+mn-ea"/>
              </a:rPr>
              <a:t>기존 첨부 되있던 </a:t>
            </a:r>
            <a:endParaRPr lang="en-US" altLang="ko-KR" sz="800">
              <a:latin typeface="+mn-ea"/>
            </a:endParaRPr>
          </a:p>
          <a:p>
            <a:pPr algn="ctr">
              <a:lnSpc>
                <a:spcPct val="90000"/>
              </a:lnSpc>
            </a:pPr>
            <a:r>
              <a:rPr lang="ko-KR" altLang="en-US" sz="800">
                <a:latin typeface="+mn-ea"/>
              </a:rPr>
              <a:t>파일 삭제 요청 있으면 </a:t>
            </a:r>
            <a:r>
              <a:rPr lang="en-US" altLang="ko-KR" sz="800">
                <a:latin typeface="+mn-ea"/>
              </a:rPr>
              <a:t>DB</a:t>
            </a:r>
            <a:r>
              <a:rPr lang="ko-KR" altLang="en-US" sz="800">
                <a:latin typeface="+mn-ea"/>
              </a:rPr>
              <a:t>삭제</a:t>
            </a:r>
            <a:endParaRPr lang="ko-KR" altLang="en-US" sz="800">
              <a:solidFill>
                <a:schemeClr val="tx1"/>
              </a:solidFill>
              <a:latin typeface="+mn-ea"/>
            </a:endParaRPr>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24701" y="3430825"/>
            <a:ext cx="1364467"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5-1) </a:t>
            </a:r>
            <a:r>
              <a:rPr lang="ko-KR" altLang="en-US" sz="800">
                <a:latin typeface="+mn-ea"/>
              </a:rPr>
              <a:t>신규 첨부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096058" y="1657265"/>
            <a:ext cx="1382584" cy="313932"/>
          </a:xfrm>
          <a:prstGeom prst="rect">
            <a:avLst/>
          </a:prstGeom>
          <a:noFill/>
        </p:spPr>
        <p:txBody>
          <a:bodyPr wrap="square" rtlCol="0">
            <a:spAutoFit/>
          </a:bodyPr>
          <a:lstStyle/>
          <a:p>
            <a:pPr algn="ctr">
              <a:lnSpc>
                <a:spcPct val="90000"/>
              </a:lnSpc>
            </a:pPr>
            <a:r>
              <a:rPr lang="en-US" altLang="ko-KR" sz="800">
                <a:solidFill>
                  <a:schemeClr val="tx1"/>
                </a:solidFill>
                <a:latin typeface="+mn-ea"/>
              </a:rPr>
              <a:t>5-2) </a:t>
            </a:r>
            <a:r>
              <a:rPr lang="ko-KR" altLang="en-US" sz="800">
                <a:latin typeface="+mn-ea"/>
              </a:rPr>
              <a:t>신규 첨부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931840"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a:off x="10311924" y="5779453"/>
            <a:ext cx="490895" cy="2978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H="1" flipV="1">
            <a:off x="11186031" y="4564754"/>
            <a:ext cx="1828" cy="2070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p:cNvCxnSpPr>
          <p:nvPr/>
        </p:nvCxnSpPr>
        <p:spPr>
          <a:xfrm flipV="1">
            <a:off x="10408967" y="3285596"/>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p:cNvCxnSpPr>
          <p:nvPr/>
        </p:nvCxnSpPr>
        <p:spPr>
          <a:xfrm>
            <a:off x="7482459" y="3808756"/>
            <a:ext cx="2480286" cy="936346"/>
          </a:xfrm>
          <a:prstGeom prst="bentConnector3">
            <a:avLst>
              <a:gd name="adj1" fmla="val 5347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p:cNvCxnSpPr>
          <p:nvPr/>
        </p:nvCxnSpPr>
        <p:spPr>
          <a:xfrm rot="5400000" flipH="1" flipV="1">
            <a:off x="8678247" y="3426268"/>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286" idx="1"/>
          </p:cNvCxnSpPr>
          <p:nvPr/>
        </p:nvCxnSpPr>
        <p:spPr>
          <a:xfrm rot="5400000" flipH="1" flipV="1">
            <a:off x="8437258" y="2695260"/>
            <a:ext cx="1099391" cy="3476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endCxn id="7" idx="3"/>
          </p:cNvCxnSpPr>
          <p:nvPr/>
        </p:nvCxnSpPr>
        <p:spPr>
          <a:xfrm rot="10800000" flipV="1">
            <a:off x="8475296" y="2333668"/>
            <a:ext cx="337850" cy="81300"/>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26432" y="3104827"/>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06935" y="4591648"/>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77360" y="303789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43565" y="1761954"/>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endCxn id="139" idx="0"/>
          </p:cNvCxnSpPr>
          <p:nvPr/>
        </p:nvCxnSpPr>
        <p:spPr>
          <a:xfrm>
            <a:off x="8142468" y="3809253"/>
            <a:ext cx="3408" cy="962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a:endCxn id="108" idx="1"/>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a:endCxn id="108" idx="0"/>
          </p:cNvCxnSpPr>
          <p:nvPr/>
        </p:nvCxnSpPr>
        <p:spPr>
          <a:xfrm rot="16200000" flipH="1">
            <a:off x="6620542" y="5377221"/>
            <a:ext cx="370262" cy="16937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68070" y="5262721"/>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8C2E0D3B-9BD5-1459-3E63-1A30246E4E64}"/>
              </a:ext>
            </a:extLst>
          </p:cNvPr>
          <p:cNvSpPr/>
          <p:nvPr/>
        </p:nvSpPr>
        <p:spPr>
          <a:xfrm>
            <a:off x="7423159" y="2123353"/>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10" name="연결선: 꺾임 9">
            <a:extLst>
              <a:ext uri="{FF2B5EF4-FFF2-40B4-BE49-F238E27FC236}">
                <a16:creationId xmlns:a16="http://schemas.microsoft.com/office/drawing/2014/main" id="{408CF4DC-D1DA-55B7-7075-02DDCF63A494}"/>
              </a:ext>
            </a:extLst>
          </p:cNvPr>
          <p:cNvCxnSpPr>
            <a:cxnSpLocks/>
            <a:stCxn id="81" idx="2"/>
            <a:endCxn id="7" idx="0"/>
          </p:cNvCxnSpPr>
          <p:nvPr/>
        </p:nvCxnSpPr>
        <p:spPr>
          <a:xfrm rot="16200000" flipH="1">
            <a:off x="7490770" y="1664895"/>
            <a:ext cx="328958" cy="587957"/>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순서도: 판단 27">
            <a:extLst>
              <a:ext uri="{FF2B5EF4-FFF2-40B4-BE49-F238E27FC236}">
                <a16:creationId xmlns:a16="http://schemas.microsoft.com/office/drawing/2014/main" id="{61A9488E-E981-F5D4-C08B-189A06B9D528}"/>
              </a:ext>
            </a:extLst>
          </p:cNvPr>
          <p:cNvSpPr/>
          <p:nvPr/>
        </p:nvSpPr>
        <p:spPr>
          <a:xfrm>
            <a:off x="9165128" y="2957324"/>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spTree>
    <p:extLst>
      <p:ext uri="{BB962C8B-B14F-4D97-AF65-F5344CB8AC3E}">
        <p14:creationId xmlns:p14="http://schemas.microsoft.com/office/powerpoint/2010/main" val="253576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884098" y="196235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7360"/>
            <a:ext cx="1617474" cy="190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1211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287688" y="3783323"/>
            <a:ext cx="1222990" cy="830997"/>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파일 </a:t>
            </a:r>
            <a:r>
              <a:rPr lang="en-US" altLang="ko-KR" sz="800">
                <a:latin typeface="+mn-ea"/>
              </a:rPr>
              <a:t>DB</a:t>
            </a:r>
            <a:r>
              <a:rPr lang="ko-KR" altLang="en-US" sz="800">
                <a:latin typeface="+mn-ea"/>
              </a:rPr>
              <a:t>삭제</a:t>
            </a:r>
            <a:endParaRPr lang="en-US" altLang="ko-KR" sz="800">
              <a:latin typeface="+mn-ea"/>
            </a:endParaRPr>
          </a:p>
          <a:p>
            <a:r>
              <a:rPr lang="en-US" altLang="ko-KR" sz="800">
                <a:latin typeface="+mn-ea"/>
              </a:rPr>
              <a:t>3)</a:t>
            </a:r>
            <a:r>
              <a:rPr lang="ko-KR" altLang="en-US" sz="800">
                <a:latin typeface="+mn-ea"/>
              </a:rPr>
              <a:t>파일 저장소삭제</a:t>
            </a:r>
            <a:endParaRPr lang="en-US" altLang="ko-KR" sz="800">
              <a:latin typeface="+mn-ea"/>
            </a:endParaRPr>
          </a:p>
          <a:p>
            <a:r>
              <a:rPr lang="en-US" altLang="ko-KR" sz="800">
                <a:latin typeface="+mn-ea"/>
              </a:rPr>
              <a:t>4)</a:t>
            </a:r>
            <a:r>
              <a:rPr lang="ko-KR" altLang="en-US" sz="800">
                <a:latin typeface="+mn-ea"/>
              </a:rPr>
              <a:t>게시글 </a:t>
            </a:r>
            <a:r>
              <a:rPr lang="en-US" altLang="ko-KR" sz="800">
                <a:latin typeface="+mn-ea"/>
              </a:rPr>
              <a:t>DB </a:t>
            </a:r>
            <a:r>
              <a:rPr lang="ko-KR" altLang="en-US" sz="800">
                <a:latin typeface="+mn-ea"/>
              </a:rPr>
              <a:t>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35349" y="123096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545840"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731222" y="707283"/>
            <a:ext cx="382830" cy="339438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850849" y="170559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872334"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177342" y="170381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65318" y="1346208"/>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69637" y="19987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57787" y="1380257"/>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46569" y="199872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p:cNvCxnSpPr>
          <p:nvPr/>
        </p:nvCxnSpPr>
        <p:spPr>
          <a:xfrm rot="10800000" flipV="1">
            <a:off x="2225444" y="1383642"/>
            <a:ext cx="2326531" cy="69708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122177" y="264701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587486" y="1408741"/>
            <a:ext cx="1177832" cy="409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088458" y="2803239"/>
            <a:ext cx="1098396" cy="68783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4" idx="1"/>
          </p:cNvCxnSpPr>
          <p:nvPr/>
        </p:nvCxnSpPr>
        <p:spPr>
          <a:xfrm rot="16200000" flipH="1">
            <a:off x="3340684" y="5172818"/>
            <a:ext cx="1360929" cy="24393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3)</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31" idx="1"/>
            <a:endCxn id="35" idx="3"/>
          </p:cNvCxnSpPr>
          <p:nvPr/>
        </p:nvCxnSpPr>
        <p:spPr>
          <a:xfrm rot="10800000" flipV="1">
            <a:off x="8010746" y="1739533"/>
            <a:ext cx="956093" cy="7847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495157" y="291444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909492" y="321424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63315" y="4530053"/>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0" name="순서도: 처리 129">
            <a:extLst>
              <a:ext uri="{FF2B5EF4-FFF2-40B4-BE49-F238E27FC236}">
                <a16:creationId xmlns:a16="http://schemas.microsoft.com/office/drawing/2014/main" id="{94D020B9-D7C1-5B5B-903C-110A3C601E28}"/>
              </a:ext>
            </a:extLst>
          </p:cNvPr>
          <p:cNvSpPr/>
          <p:nvPr/>
        </p:nvSpPr>
        <p:spPr>
          <a:xfrm>
            <a:off x="6138139" y="5679404"/>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31" name="직선 연결선 130">
            <a:extLst>
              <a:ext uri="{FF2B5EF4-FFF2-40B4-BE49-F238E27FC236}">
                <a16:creationId xmlns:a16="http://schemas.microsoft.com/office/drawing/2014/main" id="{B316D432-7426-EA59-4DF8-34DB8BF7C51D}"/>
              </a:ext>
            </a:extLst>
          </p:cNvPr>
          <p:cNvCxnSpPr>
            <a:cxnSpLocks/>
          </p:cNvCxnSpPr>
          <p:nvPr/>
        </p:nvCxnSpPr>
        <p:spPr>
          <a:xfrm>
            <a:off x="6138139" y="59273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CFFD78A-5ADF-8FF8-B4D2-085C749CBB00}"/>
              </a:ext>
            </a:extLst>
          </p:cNvPr>
          <p:cNvSpPr txBox="1"/>
          <p:nvPr/>
        </p:nvSpPr>
        <p:spPr>
          <a:xfrm>
            <a:off x="6158138" y="568113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34" name="TextBox 133">
            <a:extLst>
              <a:ext uri="{FF2B5EF4-FFF2-40B4-BE49-F238E27FC236}">
                <a16:creationId xmlns:a16="http://schemas.microsoft.com/office/drawing/2014/main" id="{FD38470B-ABB5-C9D6-328D-CB5A10877D73}"/>
              </a:ext>
            </a:extLst>
          </p:cNvPr>
          <p:cNvSpPr txBox="1"/>
          <p:nvPr/>
        </p:nvSpPr>
        <p:spPr>
          <a:xfrm>
            <a:off x="6140463" y="5975249"/>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latin typeface="+mn-ea"/>
              </a:rPr>
              <a:t>파일</a:t>
            </a:r>
            <a:r>
              <a:rPr lang="ko-KR" altLang="en-US" sz="900">
                <a:solidFill>
                  <a:schemeClr val="tx1"/>
                </a:solidFill>
                <a:latin typeface="+mn-ea"/>
              </a:rPr>
              <a:t> </a:t>
            </a:r>
            <a:r>
              <a:rPr lang="en-US" altLang="ko-KR" sz="900">
                <a:solidFill>
                  <a:schemeClr val="tx1"/>
                </a:solidFill>
                <a:latin typeface="+mn-ea"/>
              </a:rPr>
              <a:t>DB </a:t>
            </a:r>
            <a:r>
              <a:rPr lang="ko-KR" altLang="en-US" sz="900">
                <a:latin typeface="+mn-ea"/>
              </a:rPr>
              <a:t>삭제</a:t>
            </a:r>
            <a:endParaRPr lang="ko-KR" altLang="en-US" sz="900">
              <a:solidFill>
                <a:schemeClr val="tx1"/>
              </a:solidFill>
              <a:latin typeface="+mn-ea"/>
            </a:endParaRP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5697" y="3775948"/>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flipV="1">
            <a:off x="10128687" y="4099459"/>
            <a:ext cx="512126" cy="1625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60" idx="1"/>
            <a:endCxn id="70" idx="3"/>
          </p:cNvCxnSpPr>
          <p:nvPr/>
        </p:nvCxnSpPr>
        <p:spPr>
          <a:xfrm rot="10800000">
            <a:off x="6233763" y="3079534"/>
            <a:ext cx="2671935" cy="2070486"/>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3" name="직선 연결선 162">
            <a:extLst>
              <a:ext uri="{FF2B5EF4-FFF2-40B4-BE49-F238E27FC236}">
                <a16:creationId xmlns:a16="http://schemas.microsoft.com/office/drawing/2014/main" id="{82AE4932-DEB2-4FBB-AEBE-C8D20EDFC2A9}"/>
              </a:ext>
            </a:extLst>
          </p:cNvPr>
          <p:cNvCxnSpPr>
            <a:cxnSpLocks/>
            <a:endCxn id="137" idx="1"/>
          </p:cNvCxnSpPr>
          <p:nvPr/>
        </p:nvCxnSpPr>
        <p:spPr>
          <a:xfrm flipV="1">
            <a:off x="7546525" y="4099459"/>
            <a:ext cx="1359172" cy="79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10041" y="3610704"/>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a:endCxn id="130" idx="1"/>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492595" y="240559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37ED3287-7F3C-DF77-BA69-3A6B1323D22A}"/>
              </a:ext>
            </a:extLst>
          </p:cNvPr>
          <p:cNvSpPr/>
          <p:nvPr/>
        </p:nvSpPr>
        <p:spPr>
          <a:xfrm>
            <a:off x="10433971" y="2615887"/>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506F83BD-22FB-2941-8149-0EC260557196}"/>
              </a:ext>
            </a:extLst>
          </p:cNvPr>
          <p:cNvCxnSpPr>
            <a:cxnSpLocks/>
          </p:cNvCxnSpPr>
          <p:nvPr/>
        </p:nvCxnSpPr>
        <p:spPr>
          <a:xfrm>
            <a:off x="10433971" y="3046477"/>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651954-D26E-79A2-E628-60E2165169B1}"/>
              </a:ext>
            </a:extLst>
          </p:cNvPr>
          <p:cNvSpPr txBox="1"/>
          <p:nvPr/>
        </p:nvSpPr>
        <p:spPr>
          <a:xfrm>
            <a:off x="10436295" y="265045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4F376029-3817-EC8C-65FD-174578C733EE}"/>
              </a:ext>
            </a:extLst>
          </p:cNvPr>
          <p:cNvSpPr txBox="1"/>
          <p:nvPr/>
        </p:nvSpPr>
        <p:spPr>
          <a:xfrm>
            <a:off x="10519871" y="3081643"/>
            <a:ext cx="1269905" cy="215444"/>
          </a:xfrm>
          <a:prstGeom prst="rect">
            <a:avLst/>
          </a:prstGeom>
          <a:noFill/>
        </p:spPr>
        <p:txBody>
          <a:bodyPr wrap="square" rtlCol="0">
            <a:spAutoFit/>
          </a:bodyPr>
          <a:lstStyle/>
          <a:p>
            <a:r>
              <a:rPr lang="en-US" altLang="ko-KR" sz="800"/>
              <a:t>4)</a:t>
            </a:r>
            <a:r>
              <a:rPr lang="ko-KR" altLang="en-US" sz="800"/>
              <a:t>게시글 </a:t>
            </a:r>
            <a:r>
              <a:rPr lang="en-US" altLang="ko-KR" sz="800"/>
              <a:t>DB</a:t>
            </a:r>
            <a:r>
              <a:rPr lang="ko-KR" altLang="en-US" sz="800"/>
              <a:t> 삭제</a:t>
            </a:r>
            <a:endParaRPr lang="en-US" altLang="ko-KR" sz="800"/>
          </a:p>
        </p:txBody>
      </p:sp>
      <p:pic>
        <p:nvPicPr>
          <p:cNvPr id="28" name="그림 27">
            <a:extLst>
              <a:ext uri="{FF2B5EF4-FFF2-40B4-BE49-F238E27FC236}">
                <a16:creationId xmlns:a16="http://schemas.microsoft.com/office/drawing/2014/main" id="{036387DA-CEB3-28EE-419E-F49A6C9968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88442" y="1493609"/>
            <a:ext cx="770079" cy="605243"/>
          </a:xfrm>
          <a:prstGeom prst="rect">
            <a:avLst/>
          </a:prstGeom>
        </p:spPr>
      </p:pic>
      <p:sp>
        <p:nvSpPr>
          <p:cNvPr id="29" name="직사각형 28">
            <a:extLst>
              <a:ext uri="{FF2B5EF4-FFF2-40B4-BE49-F238E27FC236}">
                <a16:creationId xmlns:a16="http://schemas.microsoft.com/office/drawing/2014/main" id="{3B682556-1D05-92BC-EE3F-765A3CFE60F8}"/>
              </a:ext>
            </a:extLst>
          </p:cNvPr>
          <p:cNvSpPr/>
          <p:nvPr/>
        </p:nvSpPr>
        <p:spPr>
          <a:xfrm>
            <a:off x="10692690" y="2053056"/>
            <a:ext cx="760350" cy="215444"/>
          </a:xfrm>
          <a:prstGeom prst="rect">
            <a:avLst/>
          </a:prstGeom>
        </p:spPr>
        <p:txBody>
          <a:bodyPr wrap="square">
            <a:spAutoFit/>
          </a:bodyPr>
          <a:lstStyle/>
          <a:p>
            <a:pPr algn="ctr"/>
            <a:r>
              <a:rPr lang="en-US" altLang="ko-KR" sz="800">
                <a:latin typeface="+mn-ea"/>
              </a:rPr>
              <a:t>Maria DB</a:t>
            </a:r>
          </a:p>
        </p:txBody>
      </p:sp>
      <p:sp>
        <p:nvSpPr>
          <p:cNvPr id="31" name="순서도: 판단 30">
            <a:extLst>
              <a:ext uri="{FF2B5EF4-FFF2-40B4-BE49-F238E27FC236}">
                <a16:creationId xmlns:a16="http://schemas.microsoft.com/office/drawing/2014/main" id="{F9DC8548-BCF6-A21A-2EAF-5EB483B99B89}"/>
              </a:ext>
            </a:extLst>
          </p:cNvPr>
          <p:cNvSpPr/>
          <p:nvPr/>
        </p:nvSpPr>
        <p:spPr>
          <a:xfrm>
            <a:off x="8966838" y="150685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225" name="직선 화살표 연결선 224">
            <a:extLst>
              <a:ext uri="{FF2B5EF4-FFF2-40B4-BE49-F238E27FC236}">
                <a16:creationId xmlns:a16="http://schemas.microsoft.com/office/drawing/2014/main" id="{FDDD3B93-F932-A196-A239-D6EA4751EC6B}"/>
              </a:ext>
            </a:extLst>
          </p:cNvPr>
          <p:cNvCxnSpPr>
            <a:cxnSpLocks/>
            <a:endCxn id="29" idx="2"/>
          </p:cNvCxnSpPr>
          <p:nvPr/>
        </p:nvCxnSpPr>
        <p:spPr>
          <a:xfrm flipV="1">
            <a:off x="11072865" y="2268500"/>
            <a:ext cx="0" cy="3321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7C753E00-B97E-0E4A-B453-50EE298B8FCE}"/>
              </a:ext>
            </a:extLst>
          </p:cNvPr>
          <p:cNvSpPr txBox="1"/>
          <p:nvPr/>
        </p:nvSpPr>
        <p:spPr>
          <a:xfrm>
            <a:off x="8818153" y="1541798"/>
            <a:ext cx="263214" cy="215444"/>
          </a:xfrm>
          <a:prstGeom prst="rect">
            <a:avLst/>
          </a:prstGeom>
          <a:noFill/>
        </p:spPr>
        <p:txBody>
          <a:bodyPr wrap="none" rtlCol="0">
            <a:spAutoFit/>
          </a:bodyPr>
          <a:lstStyle/>
          <a:p>
            <a:r>
              <a:rPr lang="en-US" altLang="ko-KR" sz="800"/>
              <a:t>N</a:t>
            </a:r>
            <a:endParaRPr lang="ko-KR" altLang="en-US" sz="800"/>
          </a:p>
        </p:txBody>
      </p:sp>
      <p:sp>
        <p:nvSpPr>
          <p:cNvPr id="227" name="TextBox 226">
            <a:extLst>
              <a:ext uri="{FF2B5EF4-FFF2-40B4-BE49-F238E27FC236}">
                <a16:creationId xmlns:a16="http://schemas.microsoft.com/office/drawing/2014/main" id="{F37538AF-0378-985B-8CB9-450488D741A7}"/>
              </a:ext>
            </a:extLst>
          </p:cNvPr>
          <p:cNvSpPr txBox="1"/>
          <p:nvPr/>
        </p:nvSpPr>
        <p:spPr>
          <a:xfrm>
            <a:off x="9578333" y="1963336"/>
            <a:ext cx="242374" cy="215444"/>
          </a:xfrm>
          <a:prstGeom prst="rect">
            <a:avLst/>
          </a:prstGeom>
          <a:noFill/>
        </p:spPr>
        <p:txBody>
          <a:bodyPr wrap="none" rtlCol="0">
            <a:spAutoFit/>
          </a:bodyPr>
          <a:lstStyle/>
          <a:p>
            <a:r>
              <a:rPr lang="en-US" altLang="ko-KR" sz="800"/>
              <a:t>Y</a:t>
            </a:r>
            <a:endParaRPr lang="ko-KR" altLang="en-US" sz="800"/>
          </a:p>
        </p:txBody>
      </p:sp>
      <p:cxnSp>
        <p:nvCxnSpPr>
          <p:cNvPr id="230" name="연결선: 꺾임 229">
            <a:extLst>
              <a:ext uri="{FF2B5EF4-FFF2-40B4-BE49-F238E27FC236}">
                <a16:creationId xmlns:a16="http://schemas.microsoft.com/office/drawing/2014/main" id="{169AA654-A6BF-F383-8BBF-EA7D0903E28E}"/>
              </a:ext>
            </a:extLst>
          </p:cNvPr>
          <p:cNvCxnSpPr>
            <a:cxnSpLocks/>
            <a:stCxn id="137" idx="0"/>
            <a:endCxn id="22" idx="1"/>
          </p:cNvCxnSpPr>
          <p:nvPr/>
        </p:nvCxnSpPr>
        <p:spPr>
          <a:xfrm rot="5400000" flipH="1" flipV="1">
            <a:off x="9569396" y="2911374"/>
            <a:ext cx="812370" cy="91677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0B226094-7BFA-27AB-C322-8DB97EEE1D34}"/>
              </a:ext>
            </a:extLst>
          </p:cNvPr>
          <p:cNvCxnSpPr>
            <a:cxnSpLocks/>
            <a:endCxn id="31" idx="3"/>
          </p:cNvCxnSpPr>
          <p:nvPr/>
        </p:nvCxnSpPr>
        <p:spPr>
          <a:xfrm flipH="1" flipV="1">
            <a:off x="10189828" y="1739534"/>
            <a:ext cx="324899" cy="118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연결선: 꺾임 241">
            <a:extLst>
              <a:ext uri="{FF2B5EF4-FFF2-40B4-BE49-F238E27FC236}">
                <a16:creationId xmlns:a16="http://schemas.microsoft.com/office/drawing/2014/main" id="{DF2E77C6-A212-643A-5DB4-EE64F4339B64}"/>
              </a:ext>
            </a:extLst>
          </p:cNvPr>
          <p:cNvCxnSpPr>
            <a:cxnSpLocks/>
            <a:endCxn id="31" idx="2"/>
          </p:cNvCxnSpPr>
          <p:nvPr/>
        </p:nvCxnSpPr>
        <p:spPr>
          <a:xfrm flipV="1">
            <a:off x="7546525" y="1972215"/>
            <a:ext cx="2031808" cy="67824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6ACE72A2-5DD3-AF89-B994-D1DE85422E12}"/>
              </a:ext>
            </a:extLst>
          </p:cNvPr>
          <p:cNvCxnSpPr>
            <a:cxnSpLocks/>
          </p:cNvCxnSpPr>
          <p:nvPr/>
        </p:nvCxnSpPr>
        <p:spPr>
          <a:xfrm>
            <a:off x="7565375" y="2650458"/>
            <a:ext cx="0" cy="429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5" name="그림 14">
            <a:extLst>
              <a:ext uri="{FF2B5EF4-FFF2-40B4-BE49-F238E27FC236}">
                <a16:creationId xmlns:a16="http://schemas.microsoft.com/office/drawing/2014/main" id="{EA025D33-E443-36A5-5991-325A1CDEE2CC}"/>
              </a:ext>
            </a:extLst>
          </p:cNvPr>
          <p:cNvPicPr>
            <a:picLocks noChangeAspect="1"/>
          </p:cNvPicPr>
          <p:nvPr/>
        </p:nvPicPr>
        <p:blipFill>
          <a:blip r:embed="rId6"/>
          <a:stretch>
            <a:fillRect/>
          </a:stretch>
        </p:blipFill>
        <p:spPr>
          <a:xfrm>
            <a:off x="3676808" y="1449198"/>
            <a:ext cx="3279297" cy="1259721"/>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995083950"/>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부족까지 겹쳐 기능 구현에만 급급한 복잡한 코드를 작성함</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그림 5">
            <a:extLst>
              <a:ext uri="{FF2B5EF4-FFF2-40B4-BE49-F238E27FC236}">
                <a16:creationId xmlns:a16="http://schemas.microsoft.com/office/drawing/2014/main" id="{0B6964FB-7462-EED5-601F-8B9394CF36A4}"/>
              </a:ext>
            </a:extLst>
          </p:cNvPr>
          <p:cNvPicPr>
            <a:picLocks noChangeAspect="1"/>
          </p:cNvPicPr>
          <p:nvPr/>
        </p:nvPicPr>
        <p:blipFill>
          <a:blip r:embed="rId3"/>
          <a:stretch>
            <a:fillRect/>
          </a:stretch>
        </p:blipFill>
        <p:spPr>
          <a:xfrm>
            <a:off x="5663952" y="1865047"/>
            <a:ext cx="2980153" cy="3384376"/>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인터셉터</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9024273" y="5167012"/>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788258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638153"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198" name="직사각형 197">
            <a:extLst>
              <a:ext uri="{FF2B5EF4-FFF2-40B4-BE49-F238E27FC236}">
                <a16:creationId xmlns:a16="http://schemas.microsoft.com/office/drawing/2014/main" id="{CBABE227-1FE0-9FB2-5882-242F060C3295}"/>
              </a:ext>
            </a:extLst>
          </p:cNvPr>
          <p:cNvSpPr/>
          <p:nvPr/>
        </p:nvSpPr>
        <p:spPr>
          <a:xfrm>
            <a:off x="8634754" y="1074432"/>
            <a:ext cx="235779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0258048" y="6197762"/>
            <a:ext cx="734496" cy="253916"/>
          </a:xfrm>
          <a:prstGeom prst="rect">
            <a:avLst/>
          </a:prstGeom>
          <a:noFill/>
        </p:spPr>
        <p:txBody>
          <a:bodyPr wrap="none" rtlCol="0">
            <a:spAutoFit/>
          </a:bodyPr>
          <a:lstStyle/>
          <a:p>
            <a:r>
              <a:rPr lang="en-US" altLang="ko-KR" sz="1050"/>
              <a:t>FrontEnd</a:t>
            </a:r>
            <a:endParaRPr lang="ko-KR" altLang="en-US" sz="1050"/>
          </a:p>
        </p:txBody>
      </p:sp>
      <p:sp>
        <p:nvSpPr>
          <p:cNvPr id="14" name="사각형: 둥근 모서리 13">
            <a:extLst>
              <a:ext uri="{FF2B5EF4-FFF2-40B4-BE49-F238E27FC236}">
                <a16:creationId xmlns:a16="http://schemas.microsoft.com/office/drawing/2014/main" id="{0FB4EAA0-9AA0-E6CF-D6B4-6946D747F3A3}"/>
              </a:ext>
            </a:extLst>
          </p:cNvPr>
          <p:cNvSpPr/>
          <p:nvPr/>
        </p:nvSpPr>
        <p:spPr>
          <a:xfrm>
            <a:off x="1776473" y="1805143"/>
            <a:ext cx="1148829" cy="38111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a:t>
            </a:r>
          </a:p>
          <a:p>
            <a:pPr algn="ctr">
              <a:lnSpc>
                <a:spcPct val="90000"/>
              </a:lnSpc>
            </a:pPr>
            <a:r>
              <a:rPr lang="ko-KR" altLang="en-US" sz="800">
                <a:solidFill>
                  <a:schemeClr val="tx1"/>
                </a:solidFill>
                <a:latin typeface="+mn-ea"/>
              </a:rPr>
              <a:t>모든 </a:t>
            </a:r>
            <a:r>
              <a:rPr lang="en-US" altLang="ko-KR" sz="800">
                <a:solidFill>
                  <a:schemeClr val="tx1"/>
                </a:solidFill>
                <a:latin typeface="+mn-ea"/>
              </a:rPr>
              <a:t>URL</a:t>
            </a:r>
            <a:r>
              <a:rPr lang="ko-KR" altLang="en-US" sz="800">
                <a:solidFill>
                  <a:schemeClr val="tx1"/>
                </a:solidFill>
                <a:latin typeface="+mn-ea"/>
              </a:rPr>
              <a:t> </a:t>
            </a:r>
            <a:endParaRPr lang="en-US" altLang="ko-KR" sz="800">
              <a:solidFill>
                <a:schemeClr val="tx1"/>
              </a:solidFill>
              <a:latin typeface="+mn-ea"/>
            </a:endParaRPr>
          </a:p>
          <a:p>
            <a:pPr algn="ctr">
              <a:lnSpc>
                <a:spcPct val="90000"/>
              </a:lnSpc>
            </a:pPr>
            <a:r>
              <a:rPr lang="ko-KR" altLang="en-US" sz="800">
                <a:solidFill>
                  <a:schemeClr val="tx1"/>
                </a:solidFill>
                <a:latin typeface="+mn-ea"/>
              </a:rPr>
              <a:t>인터셉터 실행</a:t>
            </a:r>
            <a:endParaRPr lang="en-US" altLang="ko-KR" sz="800">
              <a:solidFill>
                <a:schemeClr val="tx1"/>
              </a:solidFill>
              <a:latin typeface="+mn-ea"/>
            </a:endParaRPr>
          </a:p>
        </p:txBody>
      </p:sp>
      <p:sp>
        <p:nvSpPr>
          <p:cNvPr id="25" name="순서도: 처리 24">
            <a:extLst>
              <a:ext uri="{FF2B5EF4-FFF2-40B4-BE49-F238E27FC236}">
                <a16:creationId xmlns:a16="http://schemas.microsoft.com/office/drawing/2014/main" id="{AD12105D-72BA-1C36-2E4C-FB00C8029489}"/>
              </a:ext>
            </a:extLst>
          </p:cNvPr>
          <p:cNvSpPr/>
          <p:nvPr/>
        </p:nvSpPr>
        <p:spPr>
          <a:xfrm>
            <a:off x="3737369" y="4002030"/>
            <a:ext cx="1245427" cy="151303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7" name="직선 연결선 26">
            <a:extLst>
              <a:ext uri="{FF2B5EF4-FFF2-40B4-BE49-F238E27FC236}">
                <a16:creationId xmlns:a16="http://schemas.microsoft.com/office/drawing/2014/main" id="{FF5E82B8-331A-7474-D860-AEB5A099F9DB}"/>
              </a:ext>
            </a:extLst>
          </p:cNvPr>
          <p:cNvCxnSpPr>
            <a:cxnSpLocks/>
          </p:cNvCxnSpPr>
          <p:nvPr/>
        </p:nvCxnSpPr>
        <p:spPr>
          <a:xfrm>
            <a:off x="3737369" y="424998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4730AD3-B7B1-73FA-BB58-56748BE0A599}"/>
              </a:ext>
            </a:extLst>
          </p:cNvPr>
          <p:cNvSpPr txBox="1"/>
          <p:nvPr/>
        </p:nvSpPr>
        <p:spPr>
          <a:xfrm>
            <a:off x="3757368" y="4003765"/>
            <a:ext cx="1222990" cy="246221"/>
          </a:xfrm>
          <a:prstGeom prst="rect">
            <a:avLst/>
          </a:prstGeom>
          <a:noFill/>
        </p:spPr>
        <p:txBody>
          <a:bodyPr wrap="square" rtlCol="0">
            <a:spAutoFit/>
          </a:bodyPr>
          <a:lstStyle/>
          <a:p>
            <a:pPr algn="ctr"/>
            <a:r>
              <a:rPr lang="en-US" altLang="ko-KR" sz="1000" b="1">
                <a:solidFill>
                  <a:schemeClr val="tx1"/>
                </a:solidFill>
                <a:latin typeface="+mn-ea"/>
              </a:rPr>
              <a:t>LoginInterceptor</a:t>
            </a:r>
            <a:endParaRPr lang="ko-KR" altLang="en-US" sz="1000"/>
          </a:p>
        </p:txBody>
      </p:sp>
      <p:sp>
        <p:nvSpPr>
          <p:cNvPr id="32" name="TextBox 31">
            <a:extLst>
              <a:ext uri="{FF2B5EF4-FFF2-40B4-BE49-F238E27FC236}">
                <a16:creationId xmlns:a16="http://schemas.microsoft.com/office/drawing/2014/main" id="{FDF27B59-9A67-56E2-6B62-A41621484899}"/>
              </a:ext>
            </a:extLst>
          </p:cNvPr>
          <p:cNvSpPr txBox="1"/>
          <p:nvPr/>
        </p:nvSpPr>
        <p:spPr>
          <a:xfrm>
            <a:off x="3734931" y="4257933"/>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I</a:t>
            </a:r>
            <a:r>
              <a:rPr lang="en-US" altLang="ko-KR" sz="700" b="1">
                <a:latin typeface="+mn-ea"/>
              </a:rPr>
              <a:t>mplements</a:t>
            </a:r>
          </a:p>
          <a:p>
            <a:pPr algn="ctr">
              <a:lnSpc>
                <a:spcPct val="90000"/>
              </a:lnSpc>
            </a:pPr>
            <a:r>
              <a:rPr lang="en-US" altLang="ko-KR" sz="700" b="1">
                <a:latin typeface="+mn-ea"/>
              </a:rPr>
              <a:t>HandlerInterceptor</a:t>
            </a:r>
          </a:p>
        </p:txBody>
      </p:sp>
      <p:cxnSp>
        <p:nvCxnSpPr>
          <p:cNvPr id="33" name="직선 연결선 32">
            <a:extLst>
              <a:ext uri="{FF2B5EF4-FFF2-40B4-BE49-F238E27FC236}">
                <a16:creationId xmlns:a16="http://schemas.microsoft.com/office/drawing/2014/main" id="{2CB02F22-36BF-3487-7B32-97F3746447BF}"/>
              </a:ext>
            </a:extLst>
          </p:cNvPr>
          <p:cNvCxnSpPr>
            <a:cxnSpLocks/>
          </p:cNvCxnSpPr>
          <p:nvPr/>
        </p:nvCxnSpPr>
        <p:spPr>
          <a:xfrm>
            <a:off x="3757368" y="4567053"/>
            <a:ext cx="122299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A5A245C-1EE7-F98C-0067-0426BAE7DE36}"/>
              </a:ext>
            </a:extLst>
          </p:cNvPr>
          <p:cNvSpPr txBox="1"/>
          <p:nvPr/>
        </p:nvSpPr>
        <p:spPr>
          <a:xfrm>
            <a:off x="3757368" y="4591729"/>
            <a:ext cx="1222990" cy="923330"/>
          </a:xfrm>
          <a:prstGeom prst="rect">
            <a:avLst/>
          </a:prstGeom>
          <a:noFill/>
        </p:spPr>
        <p:txBody>
          <a:bodyPr wrap="square" rtlCol="0">
            <a:spAutoFit/>
          </a:bodyPr>
          <a:lstStyle/>
          <a:p>
            <a:r>
              <a:rPr lang="en-US" altLang="ko-KR" sz="900">
                <a:latin typeface="+mn-ea"/>
              </a:rPr>
              <a:t>preHandle </a:t>
            </a:r>
            <a:r>
              <a:rPr lang="ko-KR" altLang="en-US" sz="900">
                <a:latin typeface="+mn-ea"/>
              </a:rPr>
              <a:t>로 </a:t>
            </a:r>
            <a:r>
              <a:rPr lang="en-US" altLang="ko-KR" sz="900">
                <a:latin typeface="+mn-ea"/>
              </a:rPr>
              <a:t>controller</a:t>
            </a:r>
            <a:r>
              <a:rPr lang="ko-KR" altLang="en-US" sz="900">
                <a:latin typeface="+mn-ea"/>
              </a:rPr>
              <a:t> 접근전에 처리 하고</a:t>
            </a:r>
            <a:endParaRPr lang="en-US" altLang="ko-KR" sz="900">
              <a:latin typeface="+mn-ea"/>
            </a:endParaRPr>
          </a:p>
          <a:p>
            <a:r>
              <a:rPr lang="ko-KR" altLang="en-US" sz="900">
                <a:latin typeface="+mn-ea"/>
              </a:rPr>
              <a:t>반환이 </a:t>
            </a:r>
            <a:r>
              <a:rPr lang="en-US" altLang="ko-KR" sz="900">
                <a:latin typeface="+mn-ea"/>
              </a:rPr>
              <a:t>true</a:t>
            </a:r>
            <a:r>
              <a:rPr lang="ko-KR" altLang="en-US" sz="900">
                <a:latin typeface="+mn-ea"/>
              </a:rPr>
              <a:t>면 </a:t>
            </a:r>
            <a:r>
              <a:rPr lang="en-US" altLang="ko-KR" sz="900">
                <a:latin typeface="+mn-ea"/>
              </a:rPr>
              <a:t>controller </a:t>
            </a:r>
            <a:r>
              <a:rPr lang="ko-KR" altLang="en-US" sz="900">
                <a:latin typeface="+mn-ea"/>
              </a:rPr>
              <a:t>접근 허용</a:t>
            </a:r>
            <a:r>
              <a:rPr lang="en-US" altLang="ko-KR" sz="900">
                <a:latin typeface="+mn-ea"/>
              </a:rPr>
              <a:t>,</a:t>
            </a:r>
          </a:p>
          <a:p>
            <a:r>
              <a:rPr lang="en-US" altLang="ko-KR" sz="900">
                <a:latin typeface="+mn-ea"/>
              </a:rPr>
              <a:t>false </a:t>
            </a:r>
            <a:r>
              <a:rPr lang="ko-KR" altLang="en-US" sz="900">
                <a:latin typeface="+mn-ea"/>
              </a:rPr>
              <a:t>면 접근 불가</a:t>
            </a:r>
            <a:endParaRPr lang="ko-KR" altLang="en-US" sz="900"/>
          </a:p>
        </p:txBody>
      </p:sp>
      <p:sp>
        <p:nvSpPr>
          <p:cNvPr id="45" name="순서도: 처리 44">
            <a:extLst>
              <a:ext uri="{FF2B5EF4-FFF2-40B4-BE49-F238E27FC236}">
                <a16:creationId xmlns:a16="http://schemas.microsoft.com/office/drawing/2014/main" id="{5578DFD6-28C8-8A52-F21C-06830BA80543}"/>
              </a:ext>
            </a:extLst>
          </p:cNvPr>
          <p:cNvSpPr/>
          <p:nvPr/>
        </p:nvSpPr>
        <p:spPr>
          <a:xfrm>
            <a:off x="1731674" y="2568975"/>
            <a:ext cx="1245427" cy="75114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9" name="직선 연결선 48">
            <a:extLst>
              <a:ext uri="{FF2B5EF4-FFF2-40B4-BE49-F238E27FC236}">
                <a16:creationId xmlns:a16="http://schemas.microsoft.com/office/drawing/2014/main" id="{6A2BB085-4116-5844-1F36-62C3D791DF8C}"/>
              </a:ext>
            </a:extLst>
          </p:cNvPr>
          <p:cNvCxnSpPr>
            <a:cxnSpLocks/>
          </p:cNvCxnSpPr>
          <p:nvPr/>
        </p:nvCxnSpPr>
        <p:spPr>
          <a:xfrm>
            <a:off x="1731674" y="28169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3123726-28E5-A00D-AB9D-47D7F357BE9A}"/>
              </a:ext>
            </a:extLst>
          </p:cNvPr>
          <p:cNvSpPr txBox="1"/>
          <p:nvPr/>
        </p:nvSpPr>
        <p:spPr>
          <a:xfrm>
            <a:off x="1751673" y="2570710"/>
            <a:ext cx="1222990" cy="246221"/>
          </a:xfrm>
          <a:prstGeom prst="rect">
            <a:avLst/>
          </a:prstGeom>
          <a:noFill/>
        </p:spPr>
        <p:txBody>
          <a:bodyPr wrap="square" rtlCol="0">
            <a:spAutoFit/>
          </a:bodyPr>
          <a:lstStyle/>
          <a:p>
            <a:pPr algn="ctr"/>
            <a:r>
              <a:rPr lang="en-US" altLang="ko-KR" sz="1000" b="1">
                <a:solidFill>
                  <a:schemeClr val="tx1"/>
                </a:solidFill>
                <a:latin typeface="+mn-ea"/>
              </a:rPr>
              <a:t>WebConfig</a:t>
            </a:r>
            <a:endParaRPr lang="ko-KR" altLang="en-US" sz="1000"/>
          </a:p>
        </p:txBody>
      </p:sp>
      <p:sp>
        <p:nvSpPr>
          <p:cNvPr id="51" name="TextBox 50">
            <a:extLst>
              <a:ext uri="{FF2B5EF4-FFF2-40B4-BE49-F238E27FC236}">
                <a16:creationId xmlns:a16="http://schemas.microsoft.com/office/drawing/2014/main" id="{B0A76B55-0AE0-FAFD-0B30-AD54B7402F0F}"/>
              </a:ext>
            </a:extLst>
          </p:cNvPr>
          <p:cNvSpPr txBox="1"/>
          <p:nvPr/>
        </p:nvSpPr>
        <p:spPr>
          <a:xfrm>
            <a:off x="1671070" y="2839988"/>
            <a:ext cx="1346791" cy="480131"/>
          </a:xfrm>
          <a:prstGeom prst="rect">
            <a:avLst/>
          </a:prstGeom>
          <a:noFill/>
        </p:spPr>
        <p:txBody>
          <a:bodyPr wrap="square" rtlCol="0">
            <a:spAutoFit/>
          </a:bodyPr>
          <a:lstStyle/>
          <a:p>
            <a:pPr algn="ctr">
              <a:lnSpc>
                <a:spcPct val="90000"/>
              </a:lnSpc>
            </a:pPr>
            <a:r>
              <a:rPr lang="en-US" altLang="ko-KR" sz="700" b="1">
                <a:solidFill>
                  <a:schemeClr val="tx1"/>
                </a:solidFill>
                <a:latin typeface="+mn-ea"/>
              </a:rPr>
              <a:t>1).addPathPatterns(url)</a:t>
            </a:r>
          </a:p>
          <a:p>
            <a:pPr algn="ctr">
              <a:lnSpc>
                <a:spcPct val="90000"/>
              </a:lnSpc>
            </a:pPr>
            <a:r>
              <a:rPr lang="ko-KR" altLang="en-US" sz="700" b="1">
                <a:latin typeface="+mn-ea"/>
              </a:rPr>
              <a:t>인터셉터 실행 경로</a:t>
            </a:r>
            <a:endParaRPr lang="en-US" altLang="ko-KR" sz="700" b="1">
              <a:latin typeface="+mn-ea"/>
            </a:endParaRPr>
          </a:p>
          <a:p>
            <a:pPr algn="ctr">
              <a:lnSpc>
                <a:spcPct val="90000"/>
              </a:lnSpc>
            </a:pPr>
            <a:r>
              <a:rPr lang="en-US" altLang="ko-KR" sz="700" b="1">
                <a:latin typeface="+mn-ea"/>
              </a:rPr>
              <a:t>2).excludePathPatterns(url)</a:t>
            </a:r>
          </a:p>
          <a:p>
            <a:pPr algn="ctr">
              <a:lnSpc>
                <a:spcPct val="90000"/>
              </a:lnSpc>
            </a:pPr>
            <a:r>
              <a:rPr lang="ko-KR" altLang="en-US" sz="700" b="1">
                <a:latin typeface="+mn-ea"/>
              </a:rPr>
              <a:t>인터셉터 제외 경로</a:t>
            </a:r>
            <a:endParaRPr lang="en-US" altLang="ko-KR" sz="700" b="1">
              <a:latin typeface="+mn-ea"/>
            </a:endParaRPr>
          </a:p>
        </p:txBody>
      </p:sp>
      <p:sp>
        <p:nvSpPr>
          <p:cNvPr id="52" name="사각형: 둥근 모서리 51">
            <a:extLst>
              <a:ext uri="{FF2B5EF4-FFF2-40B4-BE49-F238E27FC236}">
                <a16:creationId xmlns:a16="http://schemas.microsoft.com/office/drawing/2014/main" id="{ECFED6AC-A910-E90A-2101-9AD12FB11912}"/>
              </a:ext>
            </a:extLst>
          </p:cNvPr>
          <p:cNvSpPr/>
          <p:nvPr/>
        </p:nvSpPr>
        <p:spPr>
          <a:xfrm>
            <a:off x="1795875" y="4731555"/>
            <a:ext cx="1070338" cy="389561"/>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클라이언트에서</a:t>
            </a:r>
            <a:endParaRPr lang="en-US" altLang="ko-KR" sz="900">
              <a:solidFill>
                <a:schemeClr val="tx1"/>
              </a:solidFill>
            </a:endParaRPr>
          </a:p>
          <a:p>
            <a:pPr algn="ctr"/>
            <a:r>
              <a:rPr lang="en-US" altLang="ko-KR" sz="900">
                <a:solidFill>
                  <a:schemeClr val="tx1"/>
                </a:solidFill>
              </a:rPr>
              <a:t>URL </a:t>
            </a:r>
            <a:r>
              <a:rPr lang="ko-KR" altLang="en-US" sz="900">
                <a:solidFill>
                  <a:schemeClr val="tx1"/>
                </a:solidFill>
              </a:rPr>
              <a:t>요청</a:t>
            </a:r>
          </a:p>
        </p:txBody>
      </p:sp>
      <p:sp>
        <p:nvSpPr>
          <p:cNvPr id="56" name="순서도: 수행의 시작/종료 55">
            <a:extLst>
              <a:ext uri="{FF2B5EF4-FFF2-40B4-BE49-F238E27FC236}">
                <a16:creationId xmlns:a16="http://schemas.microsoft.com/office/drawing/2014/main" id="{E08486F6-8473-0EA4-F692-493EBAEB7BAB}"/>
              </a:ext>
            </a:extLst>
          </p:cNvPr>
          <p:cNvSpPr/>
          <p:nvPr/>
        </p:nvSpPr>
        <p:spPr>
          <a:xfrm>
            <a:off x="1699630" y="547556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2" name="사각형: 둥근 모서리 61">
            <a:extLst>
              <a:ext uri="{FF2B5EF4-FFF2-40B4-BE49-F238E27FC236}">
                <a16:creationId xmlns:a16="http://schemas.microsoft.com/office/drawing/2014/main" id="{DB9D1F11-A906-66A3-4C1B-3C6BE637C2C1}"/>
              </a:ext>
            </a:extLst>
          </p:cNvPr>
          <p:cNvSpPr/>
          <p:nvPr/>
        </p:nvSpPr>
        <p:spPr>
          <a:xfrm>
            <a:off x="1657648" y="3691855"/>
            <a:ext cx="1346791" cy="66266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LoginInterceptor</a:t>
            </a:r>
            <a:r>
              <a:rPr lang="ko-KR" altLang="en-US" sz="900">
                <a:solidFill>
                  <a:schemeClr val="tx1"/>
                </a:solidFill>
              </a:rPr>
              <a:t>를</a:t>
            </a:r>
            <a:endParaRPr lang="en-US" altLang="ko-KR" sz="900">
              <a:solidFill>
                <a:schemeClr val="tx1"/>
              </a:solidFill>
            </a:endParaRPr>
          </a:p>
          <a:p>
            <a:pPr algn="ctr"/>
            <a:r>
              <a:rPr lang="ko-KR" altLang="en-US" sz="900">
                <a:solidFill>
                  <a:schemeClr val="tx1"/>
                </a:solidFill>
              </a:rPr>
              <a:t>실행 하면서 </a:t>
            </a:r>
            <a:r>
              <a:rPr lang="en-US" altLang="ko-KR" sz="900">
                <a:solidFill>
                  <a:schemeClr val="tx1"/>
                </a:solidFill>
              </a:rPr>
              <a:t>WebConfig</a:t>
            </a:r>
            <a:r>
              <a:rPr lang="ko-KR" altLang="en-US" sz="900">
                <a:solidFill>
                  <a:schemeClr val="tx1"/>
                </a:solidFill>
              </a:rPr>
              <a:t>의 경로를 </a:t>
            </a:r>
            <a:endParaRPr lang="en-US" altLang="ko-KR" sz="900">
              <a:solidFill>
                <a:schemeClr val="tx1"/>
              </a:solidFill>
            </a:endParaRPr>
          </a:p>
          <a:p>
            <a:pPr algn="ctr"/>
            <a:r>
              <a:rPr lang="ko-KR" altLang="en-US" sz="900">
                <a:solidFill>
                  <a:schemeClr val="tx1"/>
                </a:solidFill>
              </a:rPr>
              <a:t>확인 합니다</a:t>
            </a:r>
          </a:p>
        </p:txBody>
      </p:sp>
      <p:sp>
        <p:nvSpPr>
          <p:cNvPr id="78" name="순서도: 판단 77">
            <a:extLst>
              <a:ext uri="{FF2B5EF4-FFF2-40B4-BE49-F238E27FC236}">
                <a16:creationId xmlns:a16="http://schemas.microsoft.com/office/drawing/2014/main" id="{EF9EE888-3BFA-930F-29DF-71895A27193C}"/>
              </a:ext>
            </a:extLst>
          </p:cNvPr>
          <p:cNvSpPr/>
          <p:nvPr/>
        </p:nvSpPr>
        <p:spPr>
          <a:xfrm>
            <a:off x="3664405" y="2159499"/>
            <a:ext cx="1389520" cy="143608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/logout</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Check</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out</a:t>
            </a:r>
          </a:p>
          <a:p>
            <a:pPr algn="ctr">
              <a:lnSpc>
                <a:spcPct val="90000"/>
              </a:lnSpc>
            </a:pPr>
            <a:r>
              <a:rPr lang="en-US" altLang="ko-KR" sz="750">
                <a:solidFill>
                  <a:schemeClr val="tx1"/>
                </a:solidFill>
                <a:latin typeface="+mn-ea"/>
              </a:rPr>
              <a:t>/css/**</a:t>
            </a:r>
          </a:p>
          <a:p>
            <a:pPr algn="ctr">
              <a:lnSpc>
                <a:spcPct val="90000"/>
              </a:lnSpc>
            </a:pPr>
            <a:r>
              <a:rPr lang="en-US" altLang="ko-KR" sz="750">
                <a:solidFill>
                  <a:schemeClr val="tx1"/>
                </a:solidFill>
                <a:latin typeface="+mn-ea"/>
              </a:rPr>
              <a:t>/js/**</a:t>
            </a:r>
          </a:p>
          <a:p>
            <a:pPr algn="ctr">
              <a:lnSpc>
                <a:spcPct val="90000"/>
              </a:lnSpc>
            </a:pPr>
            <a:r>
              <a:rPr lang="ko-KR" altLang="en-US" sz="750">
                <a:solidFill>
                  <a:schemeClr val="tx1"/>
                </a:solidFill>
                <a:latin typeface="+mn-ea"/>
              </a:rPr>
              <a:t>제외</a:t>
            </a:r>
          </a:p>
        </p:txBody>
      </p:sp>
      <p:sp>
        <p:nvSpPr>
          <p:cNvPr id="82" name="순서도: 판단 81">
            <a:extLst>
              <a:ext uri="{FF2B5EF4-FFF2-40B4-BE49-F238E27FC236}">
                <a16:creationId xmlns:a16="http://schemas.microsoft.com/office/drawing/2014/main" id="{0D1C96E4-24DC-7808-9FAD-CF93991BD87F}"/>
              </a:ext>
            </a:extLst>
          </p:cNvPr>
          <p:cNvSpPr/>
          <p:nvPr/>
        </p:nvSpPr>
        <p:spPr>
          <a:xfrm>
            <a:off x="5644467" y="4559085"/>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세션이 </a:t>
            </a:r>
            <a:endParaRPr lang="en-US" altLang="ko-KR" sz="750">
              <a:solidFill>
                <a:schemeClr val="tx1"/>
              </a:solidFill>
              <a:latin typeface="+mn-ea"/>
            </a:endParaRPr>
          </a:p>
          <a:p>
            <a:pPr algn="ctr">
              <a:lnSpc>
                <a:spcPct val="90000"/>
              </a:lnSpc>
            </a:pPr>
            <a:r>
              <a:rPr lang="en-US" altLang="ko-KR" sz="750">
                <a:solidFill>
                  <a:schemeClr val="tx1"/>
                </a:solidFill>
                <a:latin typeface="+mn-ea"/>
              </a:rPr>
              <a:t>null</a:t>
            </a:r>
            <a:r>
              <a:rPr lang="ko-KR" altLang="en-US" sz="750">
                <a:solidFill>
                  <a:schemeClr val="tx1"/>
                </a:solidFill>
                <a:latin typeface="+mn-ea"/>
              </a:rPr>
              <a:t>인지 확인</a:t>
            </a:r>
          </a:p>
        </p:txBody>
      </p:sp>
      <p:sp>
        <p:nvSpPr>
          <p:cNvPr id="83" name="순서도: 판단 82">
            <a:extLst>
              <a:ext uri="{FF2B5EF4-FFF2-40B4-BE49-F238E27FC236}">
                <a16:creationId xmlns:a16="http://schemas.microsoft.com/office/drawing/2014/main" id="{25FA220E-A595-92E6-4341-9DD23D25FA44}"/>
              </a:ext>
            </a:extLst>
          </p:cNvPr>
          <p:cNvSpPr/>
          <p:nvPr/>
        </p:nvSpPr>
        <p:spPr>
          <a:xfrm>
            <a:off x="6674430" y="353517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a:t>
            </a:r>
            <a:r>
              <a:rPr lang="en-US" altLang="ko-KR" sz="750">
                <a:solidFill>
                  <a:schemeClr val="tx1"/>
                </a:solidFill>
                <a:latin typeface="+mn-ea"/>
              </a:rPr>
              <a:t> userInfo null</a:t>
            </a:r>
            <a:r>
              <a:rPr lang="ko-KR" altLang="en-US" sz="750">
                <a:solidFill>
                  <a:schemeClr val="tx1"/>
                </a:solidFill>
                <a:latin typeface="+mn-ea"/>
              </a:rPr>
              <a:t>인지 확인</a:t>
            </a:r>
          </a:p>
        </p:txBody>
      </p:sp>
      <p:cxnSp>
        <p:nvCxnSpPr>
          <p:cNvPr id="84" name="직선 화살표 연결선 83">
            <a:extLst>
              <a:ext uri="{FF2B5EF4-FFF2-40B4-BE49-F238E27FC236}">
                <a16:creationId xmlns:a16="http://schemas.microsoft.com/office/drawing/2014/main" id="{8DCF79CA-2A99-6085-E611-FD6050C4AF5F}"/>
              </a:ext>
            </a:extLst>
          </p:cNvPr>
          <p:cNvCxnSpPr>
            <a:cxnSpLocks/>
            <a:stCxn id="56" idx="0"/>
            <a:endCxn id="52" idx="2"/>
          </p:cNvCxnSpPr>
          <p:nvPr/>
        </p:nvCxnSpPr>
        <p:spPr>
          <a:xfrm flipV="1">
            <a:off x="2325050" y="5121116"/>
            <a:ext cx="5994" cy="3544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DC837C97-5C09-8489-9592-A0572444BF32}"/>
              </a:ext>
            </a:extLst>
          </p:cNvPr>
          <p:cNvCxnSpPr>
            <a:cxnSpLocks/>
            <a:stCxn id="52" idx="0"/>
            <a:endCxn id="62" idx="2"/>
          </p:cNvCxnSpPr>
          <p:nvPr/>
        </p:nvCxnSpPr>
        <p:spPr>
          <a:xfrm flipV="1">
            <a:off x="2331044" y="4354523"/>
            <a:ext cx="0" cy="377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503DF74-4D82-2F48-94D6-BD310E9FDE92}"/>
              </a:ext>
            </a:extLst>
          </p:cNvPr>
          <p:cNvCxnSpPr>
            <a:cxnSpLocks/>
            <a:stCxn id="62" idx="0"/>
            <a:endCxn id="51" idx="2"/>
          </p:cNvCxnSpPr>
          <p:nvPr/>
        </p:nvCxnSpPr>
        <p:spPr>
          <a:xfrm flipV="1">
            <a:off x="2331044" y="3320119"/>
            <a:ext cx="13422" cy="3717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D994071E-56A1-E239-6BB2-CFB8EE83AC30}"/>
              </a:ext>
            </a:extLst>
          </p:cNvPr>
          <p:cNvCxnSpPr>
            <a:cxnSpLocks/>
            <a:stCxn id="50" idx="0"/>
            <a:endCxn id="14" idx="2"/>
          </p:cNvCxnSpPr>
          <p:nvPr/>
        </p:nvCxnSpPr>
        <p:spPr>
          <a:xfrm flipH="1" flipV="1">
            <a:off x="2350888" y="2186260"/>
            <a:ext cx="12280" cy="38445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연결선: 꺾임 187">
            <a:extLst>
              <a:ext uri="{FF2B5EF4-FFF2-40B4-BE49-F238E27FC236}">
                <a16:creationId xmlns:a16="http://schemas.microsoft.com/office/drawing/2014/main" id="{03FE360A-7BA9-C891-B116-8AFFD535B331}"/>
              </a:ext>
            </a:extLst>
          </p:cNvPr>
          <p:cNvCxnSpPr>
            <a:cxnSpLocks/>
            <a:stCxn id="14" idx="0"/>
            <a:endCxn id="78" idx="0"/>
          </p:cNvCxnSpPr>
          <p:nvPr/>
        </p:nvCxnSpPr>
        <p:spPr>
          <a:xfrm rot="16200000" flipH="1">
            <a:off x="3177848" y="978183"/>
            <a:ext cx="354356" cy="2008277"/>
          </a:xfrm>
          <a:prstGeom prst="bentConnector3">
            <a:avLst>
              <a:gd name="adj1" fmla="val -6451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직선 화살표 연결선 120">
            <a:extLst>
              <a:ext uri="{FF2B5EF4-FFF2-40B4-BE49-F238E27FC236}">
                <a16:creationId xmlns:a16="http://schemas.microsoft.com/office/drawing/2014/main" id="{642FF3EC-67AC-753B-6F88-E5E4B897D573}"/>
              </a:ext>
            </a:extLst>
          </p:cNvPr>
          <p:cNvCxnSpPr>
            <a:cxnSpLocks/>
            <a:stCxn id="78" idx="2"/>
            <a:endCxn id="29" idx="0"/>
          </p:cNvCxnSpPr>
          <p:nvPr/>
        </p:nvCxnSpPr>
        <p:spPr>
          <a:xfrm>
            <a:off x="4359165" y="3595588"/>
            <a:ext cx="9698" cy="4081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연결선: 꺾임 187">
            <a:extLst>
              <a:ext uri="{FF2B5EF4-FFF2-40B4-BE49-F238E27FC236}">
                <a16:creationId xmlns:a16="http://schemas.microsoft.com/office/drawing/2014/main" id="{528512D8-BB35-14AD-BD36-3160FA237DE2}"/>
              </a:ext>
            </a:extLst>
          </p:cNvPr>
          <p:cNvCxnSpPr>
            <a:cxnSpLocks/>
            <a:stCxn id="35" idx="2"/>
            <a:endCxn id="82" idx="2"/>
          </p:cNvCxnSpPr>
          <p:nvPr/>
        </p:nvCxnSpPr>
        <p:spPr>
          <a:xfrm rot="5400000" flipH="1" flipV="1">
            <a:off x="5167809" y="4494642"/>
            <a:ext cx="221471" cy="1819364"/>
          </a:xfrm>
          <a:prstGeom prst="bentConnector3">
            <a:avLst>
              <a:gd name="adj1" fmla="val -10321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연결선: 꺾임 187">
            <a:extLst>
              <a:ext uri="{FF2B5EF4-FFF2-40B4-BE49-F238E27FC236}">
                <a16:creationId xmlns:a16="http://schemas.microsoft.com/office/drawing/2014/main" id="{C916770D-EBE2-7749-EF96-76389B5CD700}"/>
              </a:ext>
            </a:extLst>
          </p:cNvPr>
          <p:cNvCxnSpPr>
            <a:cxnSpLocks/>
            <a:stCxn id="82" idx="0"/>
            <a:endCxn id="83" idx="1"/>
          </p:cNvCxnSpPr>
          <p:nvPr/>
        </p:nvCxnSpPr>
        <p:spPr>
          <a:xfrm rot="5400000" flipH="1" flipV="1">
            <a:off x="6103001" y="3987657"/>
            <a:ext cx="656655" cy="486203"/>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1" name="TextBox 160">
            <a:extLst>
              <a:ext uri="{FF2B5EF4-FFF2-40B4-BE49-F238E27FC236}">
                <a16:creationId xmlns:a16="http://schemas.microsoft.com/office/drawing/2014/main" id="{8FECA600-2D6C-2B43-FAB8-C14445F2B61F}"/>
              </a:ext>
            </a:extLst>
          </p:cNvPr>
          <p:cNvSpPr txBox="1"/>
          <p:nvPr/>
        </p:nvSpPr>
        <p:spPr>
          <a:xfrm>
            <a:off x="5016546" y="2681082"/>
            <a:ext cx="611065" cy="215444"/>
          </a:xfrm>
          <a:prstGeom prst="rect">
            <a:avLst/>
          </a:prstGeom>
          <a:noFill/>
        </p:spPr>
        <p:txBody>
          <a:bodyPr wrap="none" rtlCol="0">
            <a:spAutoFit/>
          </a:bodyPr>
          <a:lstStyle/>
          <a:p>
            <a:r>
              <a:rPr lang="ko-KR" altLang="en-US" sz="800"/>
              <a:t>제외 </a:t>
            </a:r>
            <a:r>
              <a:rPr lang="en-US" altLang="ko-KR" sz="800"/>
              <a:t>URL</a:t>
            </a:r>
            <a:endParaRPr lang="ko-KR" altLang="en-US" sz="800"/>
          </a:p>
        </p:txBody>
      </p:sp>
      <p:sp>
        <p:nvSpPr>
          <p:cNvPr id="162" name="TextBox 161">
            <a:extLst>
              <a:ext uri="{FF2B5EF4-FFF2-40B4-BE49-F238E27FC236}">
                <a16:creationId xmlns:a16="http://schemas.microsoft.com/office/drawing/2014/main" id="{7B72B4C7-259D-7745-90CC-4CF6230D6926}"/>
              </a:ext>
            </a:extLst>
          </p:cNvPr>
          <p:cNvSpPr txBox="1"/>
          <p:nvPr/>
        </p:nvSpPr>
        <p:spPr>
          <a:xfrm>
            <a:off x="4292605" y="3622847"/>
            <a:ext cx="713657" cy="215444"/>
          </a:xfrm>
          <a:prstGeom prst="rect">
            <a:avLst/>
          </a:prstGeom>
          <a:noFill/>
        </p:spPr>
        <p:txBody>
          <a:bodyPr wrap="none" rtlCol="0">
            <a:spAutoFit/>
          </a:bodyPr>
          <a:lstStyle/>
          <a:p>
            <a:r>
              <a:rPr lang="ko-KR" altLang="en-US" sz="800"/>
              <a:t>나머지 </a:t>
            </a:r>
            <a:r>
              <a:rPr lang="en-US" altLang="ko-KR" sz="800"/>
              <a:t>URL</a:t>
            </a:r>
            <a:endParaRPr lang="ko-KR" altLang="en-US" sz="800"/>
          </a:p>
        </p:txBody>
      </p:sp>
      <p:sp>
        <p:nvSpPr>
          <p:cNvPr id="164" name="순서도: 처리 163">
            <a:extLst>
              <a:ext uri="{FF2B5EF4-FFF2-40B4-BE49-F238E27FC236}">
                <a16:creationId xmlns:a16="http://schemas.microsoft.com/office/drawing/2014/main" id="{45CAF59B-F987-56CE-ECF6-2B7D926FAE44}"/>
              </a:ext>
            </a:extLst>
          </p:cNvPr>
          <p:cNvSpPr/>
          <p:nvPr/>
        </p:nvSpPr>
        <p:spPr>
          <a:xfrm>
            <a:off x="6449894" y="1592737"/>
            <a:ext cx="1245427" cy="7345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5" name="직선 연결선 164">
            <a:extLst>
              <a:ext uri="{FF2B5EF4-FFF2-40B4-BE49-F238E27FC236}">
                <a16:creationId xmlns:a16="http://schemas.microsoft.com/office/drawing/2014/main" id="{CD07D449-9C4E-3F84-7194-4F8671159AA8}"/>
              </a:ext>
            </a:extLst>
          </p:cNvPr>
          <p:cNvCxnSpPr>
            <a:cxnSpLocks/>
          </p:cNvCxnSpPr>
          <p:nvPr/>
        </p:nvCxnSpPr>
        <p:spPr>
          <a:xfrm>
            <a:off x="6449894" y="18406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83C9DF14-93B3-C54A-8374-C39ED7C14FF5}"/>
              </a:ext>
            </a:extLst>
          </p:cNvPr>
          <p:cNvSpPr txBox="1"/>
          <p:nvPr/>
        </p:nvSpPr>
        <p:spPr>
          <a:xfrm>
            <a:off x="6469893" y="1594472"/>
            <a:ext cx="1222990" cy="246221"/>
          </a:xfrm>
          <a:prstGeom prst="rect">
            <a:avLst/>
          </a:prstGeom>
          <a:noFill/>
        </p:spPr>
        <p:txBody>
          <a:bodyPr wrap="square" rtlCol="0">
            <a:spAutoFit/>
          </a:bodyPr>
          <a:lstStyle/>
          <a:p>
            <a:pPr algn="ctr"/>
            <a:r>
              <a:rPr lang="en-US" altLang="ko-KR" sz="1000" b="1">
                <a:solidFill>
                  <a:schemeClr val="tx1"/>
                </a:solidFill>
                <a:latin typeface="+mn-ea"/>
              </a:rPr>
              <a:t>Controller</a:t>
            </a:r>
            <a:endParaRPr lang="ko-KR" altLang="en-US" sz="1000"/>
          </a:p>
        </p:txBody>
      </p:sp>
      <p:sp>
        <p:nvSpPr>
          <p:cNvPr id="174" name="TextBox 173">
            <a:extLst>
              <a:ext uri="{FF2B5EF4-FFF2-40B4-BE49-F238E27FC236}">
                <a16:creationId xmlns:a16="http://schemas.microsoft.com/office/drawing/2014/main" id="{AB863035-1A75-4CC0-7DB7-1C254434F5C7}"/>
              </a:ext>
            </a:extLst>
          </p:cNvPr>
          <p:cNvSpPr txBox="1"/>
          <p:nvPr/>
        </p:nvSpPr>
        <p:spPr>
          <a:xfrm>
            <a:off x="6487933" y="1863612"/>
            <a:ext cx="1222990" cy="369332"/>
          </a:xfrm>
          <a:prstGeom prst="rect">
            <a:avLst/>
          </a:prstGeom>
          <a:noFill/>
        </p:spPr>
        <p:txBody>
          <a:bodyPr wrap="square" rtlCol="0">
            <a:spAutoFit/>
          </a:bodyPr>
          <a:lstStyle/>
          <a:p>
            <a:r>
              <a:rPr lang="ko-KR" altLang="en-US" sz="900">
                <a:latin typeface="+mn-ea"/>
              </a:rPr>
              <a:t>요청 </a:t>
            </a:r>
            <a:r>
              <a:rPr lang="en-US" altLang="ko-KR" sz="900">
                <a:latin typeface="+mn-ea"/>
              </a:rPr>
              <a:t>URL controller</a:t>
            </a:r>
          </a:p>
          <a:p>
            <a:r>
              <a:rPr lang="ko-KR" altLang="en-US" sz="900">
                <a:latin typeface="+mn-ea"/>
              </a:rPr>
              <a:t>요청 처리</a:t>
            </a:r>
            <a:endParaRPr lang="ko-KR" altLang="en-US" sz="900"/>
          </a:p>
        </p:txBody>
      </p:sp>
      <p:cxnSp>
        <p:nvCxnSpPr>
          <p:cNvPr id="176" name="연결선: 꺾임 187">
            <a:extLst>
              <a:ext uri="{FF2B5EF4-FFF2-40B4-BE49-F238E27FC236}">
                <a16:creationId xmlns:a16="http://schemas.microsoft.com/office/drawing/2014/main" id="{32CC09E1-406E-97BA-AD06-093647E4A145}"/>
              </a:ext>
            </a:extLst>
          </p:cNvPr>
          <p:cNvCxnSpPr>
            <a:cxnSpLocks/>
            <a:stCxn id="78" idx="3"/>
            <a:endCxn id="164" idx="1"/>
          </p:cNvCxnSpPr>
          <p:nvPr/>
        </p:nvCxnSpPr>
        <p:spPr>
          <a:xfrm flipV="1">
            <a:off x="5053925" y="1959989"/>
            <a:ext cx="1395969" cy="9175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1" name="연결선: 꺾임 187">
            <a:extLst>
              <a:ext uri="{FF2B5EF4-FFF2-40B4-BE49-F238E27FC236}">
                <a16:creationId xmlns:a16="http://schemas.microsoft.com/office/drawing/2014/main" id="{7D5E73C5-9BB4-2CE4-F565-88A6CC88109B}"/>
              </a:ext>
            </a:extLst>
          </p:cNvPr>
          <p:cNvCxnSpPr>
            <a:cxnSpLocks/>
            <a:stCxn id="82" idx="3"/>
            <a:endCxn id="38" idx="1"/>
          </p:cNvCxnSpPr>
          <p:nvPr/>
        </p:nvCxnSpPr>
        <p:spPr>
          <a:xfrm>
            <a:off x="6731986" y="4926337"/>
            <a:ext cx="2292287" cy="477987"/>
          </a:xfrm>
          <a:prstGeom prst="bentConnector3">
            <a:avLst>
              <a:gd name="adj1" fmla="val 3903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6" name="연결선: 꺾임 195">
            <a:extLst>
              <a:ext uri="{FF2B5EF4-FFF2-40B4-BE49-F238E27FC236}">
                <a16:creationId xmlns:a16="http://schemas.microsoft.com/office/drawing/2014/main" id="{D20E3EB0-0A50-B961-2814-6FD516C09C92}"/>
              </a:ext>
            </a:extLst>
          </p:cNvPr>
          <p:cNvCxnSpPr>
            <a:cxnSpLocks/>
            <a:stCxn id="83" idx="2"/>
          </p:cNvCxnSpPr>
          <p:nvPr/>
        </p:nvCxnSpPr>
        <p:spPr>
          <a:xfrm rot="16200000" flipH="1">
            <a:off x="7049029" y="4438841"/>
            <a:ext cx="743497" cy="405175"/>
          </a:xfrm>
          <a:prstGeom prst="bentConnector3">
            <a:avLst>
              <a:gd name="adj1" fmla="val 172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연결선: 꺾임 187">
            <a:extLst>
              <a:ext uri="{FF2B5EF4-FFF2-40B4-BE49-F238E27FC236}">
                <a16:creationId xmlns:a16="http://schemas.microsoft.com/office/drawing/2014/main" id="{69F662A3-59E7-2DEF-2FF3-B333252E88DB}"/>
              </a:ext>
            </a:extLst>
          </p:cNvPr>
          <p:cNvCxnSpPr>
            <a:cxnSpLocks/>
            <a:stCxn id="83" idx="0"/>
            <a:endCxn id="164" idx="2"/>
          </p:cNvCxnSpPr>
          <p:nvPr/>
        </p:nvCxnSpPr>
        <p:spPr>
          <a:xfrm rot="16200000" flipV="1">
            <a:off x="6541431" y="2858419"/>
            <a:ext cx="1207937" cy="145582"/>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9" name="TextBox 208">
            <a:extLst>
              <a:ext uri="{FF2B5EF4-FFF2-40B4-BE49-F238E27FC236}">
                <a16:creationId xmlns:a16="http://schemas.microsoft.com/office/drawing/2014/main" id="{0498785B-CBFB-10E7-47C0-D68B8EDB93B4}"/>
              </a:ext>
            </a:extLst>
          </p:cNvPr>
          <p:cNvSpPr txBox="1"/>
          <p:nvPr/>
        </p:nvSpPr>
        <p:spPr>
          <a:xfrm>
            <a:off x="6689840" y="4746009"/>
            <a:ext cx="452368" cy="215444"/>
          </a:xfrm>
          <a:prstGeom prst="rect">
            <a:avLst/>
          </a:prstGeom>
          <a:noFill/>
        </p:spPr>
        <p:txBody>
          <a:bodyPr wrap="none" rtlCol="0">
            <a:spAutoFit/>
          </a:bodyPr>
          <a:lstStyle/>
          <a:p>
            <a:r>
              <a:rPr lang="en-US" altLang="ko-KR" sz="800"/>
              <a:t>null o</a:t>
            </a:r>
          </a:p>
        </p:txBody>
      </p:sp>
      <p:sp>
        <p:nvSpPr>
          <p:cNvPr id="211" name="TextBox 210">
            <a:extLst>
              <a:ext uri="{FF2B5EF4-FFF2-40B4-BE49-F238E27FC236}">
                <a16:creationId xmlns:a16="http://schemas.microsoft.com/office/drawing/2014/main" id="{AF38A6DF-2780-6136-5452-4304B545BE98}"/>
              </a:ext>
            </a:extLst>
          </p:cNvPr>
          <p:cNvSpPr txBox="1"/>
          <p:nvPr/>
        </p:nvSpPr>
        <p:spPr>
          <a:xfrm>
            <a:off x="7184769" y="4220531"/>
            <a:ext cx="452368" cy="215444"/>
          </a:xfrm>
          <a:prstGeom prst="rect">
            <a:avLst/>
          </a:prstGeom>
          <a:noFill/>
        </p:spPr>
        <p:txBody>
          <a:bodyPr wrap="none" rtlCol="0">
            <a:spAutoFit/>
          </a:bodyPr>
          <a:lstStyle/>
          <a:p>
            <a:r>
              <a:rPr lang="en-US" altLang="ko-KR" sz="800"/>
              <a:t>null o</a:t>
            </a:r>
          </a:p>
        </p:txBody>
      </p:sp>
      <p:sp>
        <p:nvSpPr>
          <p:cNvPr id="212" name="TextBox 211">
            <a:extLst>
              <a:ext uri="{FF2B5EF4-FFF2-40B4-BE49-F238E27FC236}">
                <a16:creationId xmlns:a16="http://schemas.microsoft.com/office/drawing/2014/main" id="{A51748BE-B7B8-11B8-8DDE-1C923B066977}"/>
              </a:ext>
            </a:extLst>
          </p:cNvPr>
          <p:cNvSpPr txBox="1"/>
          <p:nvPr/>
        </p:nvSpPr>
        <p:spPr>
          <a:xfrm>
            <a:off x="5767257" y="4392516"/>
            <a:ext cx="439544" cy="215444"/>
          </a:xfrm>
          <a:prstGeom prst="rect">
            <a:avLst/>
          </a:prstGeom>
          <a:noFill/>
        </p:spPr>
        <p:txBody>
          <a:bodyPr wrap="none" rtlCol="0">
            <a:spAutoFit/>
          </a:bodyPr>
          <a:lstStyle/>
          <a:p>
            <a:r>
              <a:rPr lang="en-US" altLang="ko-KR" sz="800"/>
              <a:t>null x</a:t>
            </a:r>
            <a:endParaRPr lang="ko-KR" altLang="en-US" sz="800"/>
          </a:p>
        </p:txBody>
      </p:sp>
      <p:sp>
        <p:nvSpPr>
          <p:cNvPr id="213" name="TextBox 212">
            <a:extLst>
              <a:ext uri="{FF2B5EF4-FFF2-40B4-BE49-F238E27FC236}">
                <a16:creationId xmlns:a16="http://schemas.microsoft.com/office/drawing/2014/main" id="{41CA325C-1795-8BE7-6A19-F56249BF692F}"/>
              </a:ext>
            </a:extLst>
          </p:cNvPr>
          <p:cNvSpPr txBox="1"/>
          <p:nvPr/>
        </p:nvSpPr>
        <p:spPr>
          <a:xfrm>
            <a:off x="6811156" y="3356715"/>
            <a:ext cx="439544" cy="215444"/>
          </a:xfrm>
          <a:prstGeom prst="rect">
            <a:avLst/>
          </a:prstGeom>
          <a:noFill/>
        </p:spPr>
        <p:txBody>
          <a:bodyPr wrap="none" rtlCol="0">
            <a:spAutoFit/>
          </a:bodyPr>
          <a:lstStyle/>
          <a:p>
            <a:r>
              <a:rPr lang="en-US" altLang="ko-KR" sz="800"/>
              <a:t>null x</a:t>
            </a:r>
            <a:endParaRPr lang="ko-KR" altLang="en-US" sz="800"/>
          </a:p>
        </p:txBody>
      </p:sp>
      <p:sp>
        <p:nvSpPr>
          <p:cNvPr id="218" name="TextBox 217">
            <a:extLst>
              <a:ext uri="{FF2B5EF4-FFF2-40B4-BE49-F238E27FC236}">
                <a16:creationId xmlns:a16="http://schemas.microsoft.com/office/drawing/2014/main" id="{770DE2B1-47FD-AD8D-B221-F2A5C89673CF}"/>
              </a:ext>
            </a:extLst>
          </p:cNvPr>
          <p:cNvSpPr txBox="1"/>
          <p:nvPr/>
        </p:nvSpPr>
        <p:spPr>
          <a:xfrm>
            <a:off x="7587771" y="5170198"/>
            <a:ext cx="713657" cy="215444"/>
          </a:xfrm>
          <a:prstGeom prst="rect">
            <a:avLst/>
          </a:prstGeom>
          <a:noFill/>
        </p:spPr>
        <p:txBody>
          <a:bodyPr wrap="none" rtlCol="0">
            <a:spAutoFit/>
          </a:bodyPr>
          <a:lstStyle/>
          <a:p>
            <a:r>
              <a:rPr lang="en-US" altLang="ko-KR" sz="800"/>
              <a:t>return false</a:t>
            </a:r>
            <a:endParaRPr lang="ko-KR" altLang="en-US" sz="800"/>
          </a:p>
        </p:txBody>
      </p:sp>
      <p:sp>
        <p:nvSpPr>
          <p:cNvPr id="219" name="TextBox 218">
            <a:extLst>
              <a:ext uri="{FF2B5EF4-FFF2-40B4-BE49-F238E27FC236}">
                <a16:creationId xmlns:a16="http://schemas.microsoft.com/office/drawing/2014/main" id="{3A6AFA04-7482-7736-70CC-BBBFB380FAFC}"/>
              </a:ext>
            </a:extLst>
          </p:cNvPr>
          <p:cNvSpPr txBox="1"/>
          <p:nvPr/>
        </p:nvSpPr>
        <p:spPr>
          <a:xfrm>
            <a:off x="7026867" y="2698400"/>
            <a:ext cx="689612" cy="215444"/>
          </a:xfrm>
          <a:prstGeom prst="rect">
            <a:avLst/>
          </a:prstGeom>
          <a:noFill/>
        </p:spPr>
        <p:txBody>
          <a:bodyPr wrap="none" rtlCol="0">
            <a:spAutoFit/>
          </a:bodyPr>
          <a:lstStyle/>
          <a:p>
            <a:r>
              <a:rPr lang="en-US" altLang="ko-KR" sz="800"/>
              <a:t>return true</a:t>
            </a:r>
            <a:endParaRPr lang="ko-KR" altLang="en-US" sz="800"/>
          </a:p>
        </p:txBody>
      </p:sp>
      <p:sp>
        <p:nvSpPr>
          <p:cNvPr id="220" name="순서도: 수행의 시작/종료 219">
            <a:extLst>
              <a:ext uri="{FF2B5EF4-FFF2-40B4-BE49-F238E27FC236}">
                <a16:creationId xmlns:a16="http://schemas.microsoft.com/office/drawing/2014/main" id="{4ABC62E1-256C-CAA6-C1AD-0E4E8D80CB83}"/>
              </a:ext>
            </a:extLst>
          </p:cNvPr>
          <p:cNvSpPr/>
          <p:nvPr/>
        </p:nvSpPr>
        <p:spPr>
          <a:xfrm>
            <a:off x="9024273" y="2232944"/>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요청 처리 결과</a:t>
            </a:r>
          </a:p>
        </p:txBody>
      </p:sp>
      <p:sp>
        <p:nvSpPr>
          <p:cNvPr id="221" name="순서도: 수행의 시작/종료 220">
            <a:extLst>
              <a:ext uri="{FF2B5EF4-FFF2-40B4-BE49-F238E27FC236}">
                <a16:creationId xmlns:a16="http://schemas.microsoft.com/office/drawing/2014/main" id="{D4E9CECA-3CF2-12C2-E8B4-331E4CA9392D}"/>
              </a:ext>
            </a:extLst>
          </p:cNvPr>
          <p:cNvSpPr/>
          <p:nvPr/>
        </p:nvSpPr>
        <p:spPr>
          <a:xfrm>
            <a:off x="9021566" y="45091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 요청</a:t>
            </a:r>
          </a:p>
        </p:txBody>
      </p:sp>
      <p:cxnSp>
        <p:nvCxnSpPr>
          <p:cNvPr id="222" name="직선 화살표 연결선 221">
            <a:extLst>
              <a:ext uri="{FF2B5EF4-FFF2-40B4-BE49-F238E27FC236}">
                <a16:creationId xmlns:a16="http://schemas.microsoft.com/office/drawing/2014/main" id="{1E9EF982-16BF-DCB8-6B6B-AAD2A0C4A492}"/>
              </a:ext>
            </a:extLst>
          </p:cNvPr>
          <p:cNvCxnSpPr>
            <a:cxnSpLocks/>
            <a:stCxn id="38" idx="0"/>
            <a:endCxn id="221" idx="2"/>
          </p:cNvCxnSpPr>
          <p:nvPr/>
        </p:nvCxnSpPr>
        <p:spPr>
          <a:xfrm flipV="1">
            <a:off x="9646986" y="4779931"/>
            <a:ext cx="0" cy="3870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6" name="연결선: 꺾임 187">
            <a:extLst>
              <a:ext uri="{FF2B5EF4-FFF2-40B4-BE49-F238E27FC236}">
                <a16:creationId xmlns:a16="http://schemas.microsoft.com/office/drawing/2014/main" id="{521A3C44-D9EF-EFCF-DEDB-E0348050286E}"/>
              </a:ext>
            </a:extLst>
          </p:cNvPr>
          <p:cNvCxnSpPr>
            <a:cxnSpLocks/>
            <a:endCxn id="220" idx="0"/>
          </p:cNvCxnSpPr>
          <p:nvPr/>
        </p:nvCxnSpPr>
        <p:spPr>
          <a:xfrm>
            <a:off x="7704397" y="1918847"/>
            <a:ext cx="1945296" cy="31409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직사각형 2">
            <a:extLst>
              <a:ext uri="{FF2B5EF4-FFF2-40B4-BE49-F238E27FC236}">
                <a16:creationId xmlns:a16="http://schemas.microsoft.com/office/drawing/2014/main" id="{1DFCFE1A-7AEF-9F21-9ADF-36725CE984A7}"/>
              </a:ext>
            </a:extLst>
          </p:cNvPr>
          <p:cNvSpPr/>
          <p:nvPr/>
        </p:nvSpPr>
        <p:spPr>
          <a:xfrm>
            <a:off x="5558276" y="3284902"/>
            <a:ext cx="2688266" cy="2356727"/>
          </a:xfrm>
          <a:prstGeom prst="rect">
            <a:avLst/>
          </a:prstGeom>
          <a:noFill/>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E09A339-F4EA-D266-E739-4BA25372D682}"/>
              </a:ext>
            </a:extLst>
          </p:cNvPr>
          <p:cNvSpPr txBox="1"/>
          <p:nvPr/>
        </p:nvSpPr>
        <p:spPr>
          <a:xfrm>
            <a:off x="5551894" y="3292030"/>
            <a:ext cx="992579" cy="415498"/>
          </a:xfrm>
          <a:prstGeom prst="rect">
            <a:avLst/>
          </a:prstGeom>
          <a:noFill/>
        </p:spPr>
        <p:txBody>
          <a:bodyPr wrap="none" rtlCol="0">
            <a:spAutoFit/>
          </a:bodyPr>
          <a:lstStyle/>
          <a:p>
            <a:r>
              <a:rPr lang="en-US" altLang="ko-KR" sz="1050"/>
              <a:t>preHandle</a:t>
            </a:r>
          </a:p>
          <a:p>
            <a:r>
              <a:rPr lang="ko-KR" altLang="en-US" sz="1050"/>
              <a:t>세션정보확인</a:t>
            </a:r>
          </a:p>
        </p:txBody>
      </p: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89277" y="2393300"/>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p:cNvCxnSpPr>
          <p:nvPr/>
        </p:nvCxnSpPr>
        <p:spPr>
          <a:xfrm flipV="1">
            <a:off x="4504112" y="1690331"/>
            <a:ext cx="0" cy="2576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978247" y="1185815"/>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09994" y="3101078"/>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30384" y="1450306"/>
            <a:ext cx="5932565" cy="26700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11990" y="2836546"/>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연결선: 꺾임 187">
            <a:extLst>
              <a:ext uri="{FF2B5EF4-FFF2-40B4-BE49-F238E27FC236}">
                <a16:creationId xmlns:a16="http://schemas.microsoft.com/office/drawing/2014/main" id="{161FB99A-592E-F739-3290-5CFAA230D31F}"/>
              </a:ext>
            </a:extLst>
          </p:cNvPr>
          <p:cNvCxnSpPr>
            <a:cxnSpLocks/>
            <a:stCxn id="175" idx="1"/>
            <a:endCxn id="38" idx="3"/>
          </p:cNvCxnSpPr>
          <p:nvPr/>
        </p:nvCxnSpPr>
        <p:spPr>
          <a:xfrm rot="10800000" flipV="1">
            <a:off x="5134704" y="2102308"/>
            <a:ext cx="452449" cy="528304"/>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187">
            <a:extLst>
              <a:ext uri="{FF2B5EF4-FFF2-40B4-BE49-F238E27FC236}">
                <a16:creationId xmlns:a16="http://schemas.microsoft.com/office/drawing/2014/main" id="{1367DDB8-C1C1-0757-D34D-3982F0D39C1F}"/>
              </a:ext>
            </a:extLst>
          </p:cNvPr>
          <p:cNvCxnSpPr>
            <a:cxnSpLocks/>
            <a:stCxn id="21" idx="3"/>
            <a:endCxn id="38" idx="1"/>
          </p:cNvCxnSpPr>
          <p:nvPr/>
        </p:nvCxnSpPr>
        <p:spPr>
          <a:xfrm>
            <a:off x="3047960" y="2102308"/>
            <a:ext cx="841317" cy="52830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순서도: 수행의 시작/종료 28">
            <a:extLst>
              <a:ext uri="{FF2B5EF4-FFF2-40B4-BE49-F238E27FC236}">
                <a16:creationId xmlns:a16="http://schemas.microsoft.com/office/drawing/2014/main" id="{39EA1E66-C5E4-807D-B46F-B12C85175470}"/>
              </a:ext>
            </a:extLst>
          </p:cNvPr>
          <p:cNvSpPr/>
          <p:nvPr/>
        </p:nvSpPr>
        <p:spPr>
          <a:xfrm>
            <a:off x="4091948" y="1962514"/>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32" name="직선 연결선 31">
            <a:extLst>
              <a:ext uri="{FF2B5EF4-FFF2-40B4-BE49-F238E27FC236}">
                <a16:creationId xmlns:a16="http://schemas.microsoft.com/office/drawing/2014/main" id="{307D860C-3373-F52B-4635-22FD61FAC462}"/>
              </a:ext>
            </a:extLst>
          </p:cNvPr>
          <p:cNvCxnSpPr>
            <a:cxnSpLocks/>
            <a:stCxn id="29" idx="2"/>
            <a:endCxn id="38" idx="0"/>
          </p:cNvCxnSpPr>
          <p:nvPr/>
        </p:nvCxnSpPr>
        <p:spPr>
          <a:xfrm>
            <a:off x="4511990" y="2233325"/>
            <a:ext cx="0" cy="15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3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 idx="2"/>
            <a:endCxn id="30" idx="0"/>
          </p:cNvCxnSpPr>
          <p:nvPr/>
        </p:nvCxnSpPr>
        <p:spPr>
          <a:xfrm flipH="1">
            <a:off x="4540931" y="2875857"/>
            <a:ext cx="1409" cy="2627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수행의 시작/종료 2">
            <a:extLst>
              <a:ext uri="{FF2B5EF4-FFF2-40B4-BE49-F238E27FC236}">
                <a16:creationId xmlns:a16="http://schemas.microsoft.com/office/drawing/2014/main" id="{D91AAE23-3AEB-37BA-F803-C37C1CAFC543}"/>
              </a:ext>
            </a:extLst>
          </p:cNvPr>
          <p:cNvSpPr/>
          <p:nvPr/>
        </p:nvSpPr>
        <p:spPr>
          <a:xfrm>
            <a:off x="4122298" y="2605046"/>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리스트 조회</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9" name="직선 연결선 8">
            <a:extLst>
              <a:ext uri="{FF2B5EF4-FFF2-40B4-BE49-F238E27FC236}">
                <a16:creationId xmlns:a16="http://schemas.microsoft.com/office/drawing/2014/main" id="{13420E91-DBF3-B592-9A57-78F3761B62F1}"/>
              </a:ext>
            </a:extLst>
          </p:cNvPr>
          <p:cNvCxnSpPr>
            <a:cxnSpLocks/>
            <a:stCxn id="38" idx="2"/>
            <a:endCxn id="3" idx="0"/>
          </p:cNvCxnSpPr>
          <p:nvPr/>
        </p:nvCxnSpPr>
        <p:spPr>
          <a:xfrm>
            <a:off x="4539511" y="2304280"/>
            <a:ext cx="2829" cy="30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7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86590" y="3938515"/>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21664" y="475944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4509304" y="3559408"/>
            <a:ext cx="8780" cy="38084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7" y="407564"/>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440669"/>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710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2117873"/>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3658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211960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38752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5"/>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0" idx="2"/>
          </p:cNvCxnSpPr>
          <p:nvPr/>
        </p:nvCxnSpPr>
        <p:spPr>
          <a:xfrm rot="10800000">
            <a:off x="6252428" y="3519102"/>
            <a:ext cx="1532901" cy="974222"/>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86681"/>
            <a:ext cx="1627687" cy="9634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72234" y="2673761"/>
            <a:ext cx="3076" cy="20114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en-US" altLang="ko-KR" sz="900">
                <a:solidFill>
                  <a:schemeClr val="tx1"/>
                </a:solidFill>
              </a:rPr>
              <a:t>/{name}</a:t>
            </a:r>
          </a:p>
          <a:p>
            <a:pPr algn="ctr"/>
            <a:r>
              <a:rPr lang="en-US" altLang="ko-KR" sz="900">
                <a:solidFill>
                  <a:schemeClr val="tx1"/>
                </a:solidFill>
              </a:rPr>
              <a:t>(</a:t>
            </a:r>
            <a:r>
              <a:rPr lang="ko-KR" altLang="en-US" sz="900">
                <a:solidFill>
                  <a:schemeClr val="tx1"/>
                </a:solidFill>
              </a:rPr>
              <a:t>파일 원래 명</a:t>
            </a:r>
            <a:r>
              <a:rPr lang="en-US" altLang="ko-KR" sz="900">
                <a:solidFill>
                  <a:schemeClr val="tx1"/>
                </a:solidFill>
              </a:rPr>
              <a:t>)</a:t>
            </a: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8" idx="2"/>
          </p:cNvCxnSpPr>
          <p:nvPr/>
        </p:nvCxnSpPr>
        <p:spPr>
          <a:xfrm flipH="1" flipV="1">
            <a:off x="8388043" y="3958021"/>
            <a:ext cx="8780" cy="3026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457820" y="1169944"/>
            <a:ext cx="49596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2" idx="2"/>
            <a:endCxn id="78" idx="1"/>
          </p:cNvCxnSpPr>
          <p:nvPr/>
        </p:nvCxnSpPr>
        <p:spPr>
          <a:xfrm rot="16200000" flipH="1">
            <a:off x="6075293" y="3516686"/>
            <a:ext cx="381163"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8682</TotalTime>
  <Words>2150</Words>
  <Application>Microsoft Office PowerPoint</Application>
  <PresentationFormat>와이드스크린</PresentationFormat>
  <Paragraphs>736</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인터셉터 process</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417</cp:revision>
  <cp:lastPrinted>2019-05-29T05:54:36Z</cp:lastPrinted>
  <dcterms:created xsi:type="dcterms:W3CDTF">2019-03-11T07:43:12Z</dcterms:created>
  <dcterms:modified xsi:type="dcterms:W3CDTF">2024-09-02T03:56:48Z</dcterms:modified>
</cp:coreProperties>
</file>