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305" r:id="rId2"/>
    <p:sldId id="316" r:id="rId3"/>
    <p:sldId id="333" r:id="rId4"/>
    <p:sldId id="348" r:id="rId5"/>
    <p:sldId id="347" r:id="rId6"/>
    <p:sldId id="339" r:id="rId7"/>
    <p:sldId id="342" r:id="rId8"/>
    <p:sldId id="343" r:id="rId9"/>
    <p:sldId id="344" r:id="rId10"/>
    <p:sldId id="345" r:id="rId11"/>
    <p:sldId id="346" r:id="rId12"/>
    <p:sldId id="281" r:id="rId13"/>
    <p:sldId id="323" r:id="rId14"/>
    <p:sldId id="324" r:id="rId15"/>
    <p:sldId id="307" r:id="rId16"/>
    <p:sldId id="329" r:id="rId17"/>
    <p:sldId id="318" r:id="rId18"/>
    <p:sldId id="319" r:id="rId19"/>
    <p:sldId id="320" r:id="rId20"/>
    <p:sldId id="321" r:id="rId21"/>
    <p:sldId id="325" r:id="rId2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ection>
        <p14:section name="document History." id="{FF903505-45CE-4FDE-900C-B7F30543DFE6}">
          <p14:sldIdLst>
            <p14:sldId id="305"/>
            <p14:sldId id="316"/>
            <p14:sldId id="333"/>
            <p14:sldId id="348"/>
            <p14:sldId id="347"/>
            <p14:sldId id="339"/>
            <p14:sldId id="342"/>
            <p14:sldId id="343"/>
            <p14:sldId id="344"/>
            <p14:sldId id="345"/>
            <p14:sldId id="346"/>
            <p14:sldId id="281"/>
            <p14:sldId id="323"/>
            <p14:sldId id="324"/>
            <p14:sldId id="307"/>
            <p14:sldId id="329"/>
            <p14:sldId id="318"/>
            <p14:sldId id="319"/>
            <p14:sldId id="320"/>
            <p14:sldId id="321"/>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0" d="100"/>
          <a:sy n="110" d="100"/>
        </p:scale>
        <p:origin x="79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2024-09-03</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Page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Group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latin typeface="+mn-ea"/>
                          <a:ea typeface="+mn-ea"/>
                        </a:rPr>
                        <a:t>Description.</a:t>
                      </a:r>
                      <a:endParaRPr lang="ko-KR" altLang="en-US" sz="1000" b="1">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a:solidFill>
                            <a:schemeClr val="tx1"/>
                          </a:solidFill>
                          <a:latin typeface="+mn-ea"/>
                          <a:ea typeface="+mn-ea"/>
                        </a:rPr>
                        <a:t>Page.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수정</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760876" y="5619340"/>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7769111" y="619797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a:stCxn id="108" idx="3"/>
            <a:endCxn id="153" idx="1"/>
          </p:cNvCxnSpPr>
          <p:nvPr/>
        </p:nvCxnSpPr>
        <p:spPr>
          <a:xfrm>
            <a:off x="7513074" y="5914079"/>
            <a:ext cx="247802" cy="788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75623" y="2264926"/>
            <a:ext cx="1245427" cy="94282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75623" y="25128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195622" y="226666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73184" y="295101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195621" y="2951016"/>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13662" y="253580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64614" y="3408343"/>
            <a:ext cx="1245427" cy="152050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64614"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84613"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98072" y="3648180"/>
            <a:ext cx="1222990" cy="1323439"/>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2-1)</a:t>
            </a:r>
            <a:r>
              <a:rPr lang="ko-KR" altLang="en-US" sz="800">
                <a:latin typeface="+mn-ea"/>
              </a:rPr>
              <a:t>관리자 인지</a:t>
            </a:r>
            <a:endParaRPr lang="en-US" altLang="ko-KR" sz="800">
              <a:latin typeface="+mn-ea"/>
            </a:endParaRPr>
          </a:p>
          <a:p>
            <a:r>
              <a:rPr lang="en-US" altLang="ko-KR" sz="800">
                <a:latin typeface="+mn-ea"/>
              </a:rPr>
              <a:t>2-2)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latin typeface="+mn-ea"/>
              </a:rPr>
              <a:t>3</a:t>
            </a:r>
            <a:r>
              <a:rPr lang="en-US" altLang="ko-KR" sz="800">
                <a:solidFill>
                  <a:schemeClr val="tx1"/>
                </a:solidFill>
                <a:latin typeface="+mn-ea"/>
              </a:rPr>
              <a:t>)</a:t>
            </a:r>
            <a:r>
              <a:rPr lang="ko-KR" altLang="en-US" sz="800">
                <a:latin typeface="+mn-ea"/>
              </a:rPr>
              <a:t>게시글 </a:t>
            </a:r>
            <a:r>
              <a:rPr lang="en-US" altLang="ko-KR" sz="800">
                <a:latin typeface="+mn-ea"/>
              </a:rPr>
              <a:t>DB </a:t>
            </a:r>
            <a:r>
              <a:rPr lang="ko-KR" altLang="en-US" sz="800">
                <a:latin typeface="+mn-ea"/>
              </a:rPr>
              <a:t>수정</a:t>
            </a:r>
            <a:endParaRPr lang="en-US" altLang="ko-KR" sz="800"/>
          </a:p>
          <a:p>
            <a:r>
              <a:rPr lang="en-US" altLang="ko-KR" sz="800"/>
              <a:t>4-1)</a:t>
            </a:r>
            <a:r>
              <a:rPr lang="ko-KR" altLang="en-US" sz="800"/>
              <a:t>기존 파일 </a:t>
            </a:r>
            <a:r>
              <a:rPr lang="en-US" altLang="ko-KR" sz="800"/>
              <a:t>DB</a:t>
            </a:r>
            <a:r>
              <a:rPr lang="ko-KR" altLang="en-US" sz="800"/>
              <a:t> 삭제</a:t>
            </a:r>
            <a:endParaRPr lang="en-US" altLang="ko-KR" sz="800"/>
          </a:p>
          <a:p>
            <a:r>
              <a:rPr lang="en-US" altLang="ko-KR" sz="800"/>
              <a:t>4-2)</a:t>
            </a:r>
            <a:r>
              <a:rPr lang="ko-KR" altLang="en-US" sz="800"/>
              <a:t>기존 파일 저장소에서 삭제</a:t>
            </a:r>
            <a:endParaRPr lang="en-US" altLang="ko-KR" sz="800"/>
          </a:p>
          <a:p>
            <a:r>
              <a:rPr lang="en-US" altLang="ko-KR" sz="800"/>
              <a:t>5-1)</a:t>
            </a:r>
            <a:r>
              <a:rPr lang="ko-KR" altLang="en-US" sz="800"/>
              <a:t>신규 파일 저장</a:t>
            </a:r>
            <a:endParaRPr lang="en-US" altLang="ko-KR" sz="800"/>
          </a:p>
          <a:p>
            <a:r>
              <a:rPr lang="en-US" altLang="ko-KR" sz="800"/>
              <a:t>5-2)</a:t>
            </a:r>
            <a:r>
              <a:rPr lang="ko-KR" altLang="en-US" sz="800"/>
              <a:t>신규 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6267647" y="5647040"/>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6267647" y="58949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6287646" y="56487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6269971" y="5942885"/>
            <a:ext cx="1222990" cy="216982"/>
          </a:xfrm>
          <a:prstGeom prst="rect">
            <a:avLst/>
          </a:prstGeom>
          <a:noFill/>
        </p:spPr>
        <p:txBody>
          <a:bodyPr wrap="square" rtlCol="0">
            <a:spAutoFit/>
          </a:bodyPr>
          <a:lstStyle/>
          <a:p>
            <a:pPr algn="ctr">
              <a:lnSpc>
                <a:spcPct val="90000"/>
              </a:lnSpc>
            </a:pPr>
            <a:r>
              <a:rPr lang="en-US" altLang="ko-KR" sz="900">
                <a:latin typeface="+mn-ea"/>
              </a:rPr>
              <a:t>3)</a:t>
            </a:r>
            <a:r>
              <a:rPr lang="en-US" altLang="ko-KR" sz="90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a:latin typeface="+mn-ea"/>
              </a:rPr>
              <a:t>수정</a:t>
            </a:r>
            <a:endParaRPr lang="ko-KR" altLang="en-US" sz="900">
              <a:solidFill>
                <a:schemeClr val="tx1"/>
              </a:solidFill>
              <a:latin typeface="+mn-ea"/>
            </a:endParaRPr>
          </a:p>
        </p:txBody>
      </p:sp>
      <p:sp>
        <p:nvSpPr>
          <p:cNvPr id="139" name="순서도: 판단 138">
            <a:extLst>
              <a:ext uri="{FF2B5EF4-FFF2-40B4-BE49-F238E27FC236}">
                <a16:creationId xmlns:a16="http://schemas.microsoft.com/office/drawing/2014/main" id="{BB7F2149-8C43-26BA-A333-F543CDA9957C}"/>
              </a:ext>
            </a:extLst>
          </p:cNvPr>
          <p:cNvSpPr/>
          <p:nvPr/>
        </p:nvSpPr>
        <p:spPr>
          <a:xfrm>
            <a:off x="7534381"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3633611" y="127094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791744" y="3221156"/>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4390164" y="350423"/>
            <a:ext cx="400785" cy="405243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2172908"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5250653" y="1236312"/>
            <a:ext cx="1245427" cy="88036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5265765" y="182678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5243122" y="1270361"/>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5266266" y="1836099"/>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64337" y="1448718"/>
            <a:ext cx="1069274" cy="580365"/>
          </a:xfrm>
          <a:prstGeom prst="bentConnector3">
            <a:avLst>
              <a:gd name="adj1" fmla="val 4429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985281" y="2575299"/>
            <a:ext cx="1245427" cy="95117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985281" y="2823256"/>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6005280" y="257703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982842" y="3261390"/>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6005279" y="3261390"/>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6023320" y="284617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74918" y="2619035"/>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4685749" y="1448719"/>
            <a:ext cx="564905" cy="22777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4" idx="2"/>
            <a:endCxn id="5" idx="0"/>
          </p:cNvCxnSpPr>
          <p:nvPr/>
        </p:nvCxnSpPr>
        <p:spPr>
          <a:xfrm rot="5400000">
            <a:off x="1524068" y="3922747"/>
            <a:ext cx="241948" cy="369230"/>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36339"/>
            <a:ext cx="918824" cy="210604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224893" y="5213381"/>
            <a:ext cx="1597671" cy="1149550"/>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7" idx="2"/>
            <a:endCxn id="239" idx="0"/>
          </p:cNvCxnSpPr>
          <p:nvPr/>
        </p:nvCxnSpPr>
        <p:spPr>
          <a:xfrm rot="16200000" flipH="1">
            <a:off x="3795767" y="4985419"/>
            <a:ext cx="241762" cy="21416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66" name="순서도: 판단 65">
            <a:extLst>
              <a:ext uri="{FF2B5EF4-FFF2-40B4-BE49-F238E27FC236}">
                <a16:creationId xmlns:a16="http://schemas.microsoft.com/office/drawing/2014/main" id="{CEF4AE48-E84C-83D7-CAC3-436CFE7ED17F}"/>
              </a:ext>
            </a:extLst>
          </p:cNvPr>
          <p:cNvSpPr/>
          <p:nvPr/>
        </p:nvSpPr>
        <p:spPr>
          <a:xfrm>
            <a:off x="10576364"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6749776" y="132903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02819" y="5506611"/>
            <a:ext cx="770079" cy="605243"/>
          </a:xfrm>
          <a:prstGeom prst="rect">
            <a:avLst/>
          </a:prstGeom>
        </p:spPr>
      </p:pic>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V="1">
            <a:off x="11187859" y="5237212"/>
            <a:ext cx="0" cy="2693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63317" y="3813793"/>
            <a:ext cx="1245427" cy="75096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63317" y="4250831"/>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565641" y="3854812"/>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537300" y="4267493"/>
            <a:ext cx="1318907" cy="424732"/>
          </a:xfrm>
          <a:prstGeom prst="rect">
            <a:avLst/>
          </a:prstGeom>
          <a:noFill/>
        </p:spPr>
        <p:txBody>
          <a:bodyPr wrap="square" rtlCol="0">
            <a:spAutoFit/>
          </a:bodyPr>
          <a:lstStyle/>
          <a:p>
            <a:pPr algn="ctr">
              <a:lnSpc>
                <a:spcPct val="90000"/>
              </a:lnSpc>
            </a:pPr>
            <a:r>
              <a:rPr lang="en-US" altLang="ko-KR" sz="800">
                <a:solidFill>
                  <a:schemeClr val="tx1"/>
                </a:solidFill>
                <a:latin typeface="+mn-ea"/>
              </a:rPr>
              <a:t>4-2)</a:t>
            </a:r>
            <a:r>
              <a:rPr lang="ko-KR" altLang="en-US" sz="800"/>
              <a:t>기존 첨부 파일 삭제 요청</a:t>
            </a:r>
            <a:r>
              <a:rPr lang="en-US" altLang="ko-KR" sz="800"/>
              <a:t>/</a:t>
            </a:r>
            <a:r>
              <a:rPr lang="ko-KR" altLang="en-US" sz="800"/>
              <a:t>저장소에서 삭제</a:t>
            </a:r>
            <a:endParaRPr lang="en-US" altLang="ko-KR" sz="800"/>
          </a:p>
          <a:p>
            <a:pPr algn="ctr">
              <a:lnSpc>
                <a:spcPct val="90000"/>
              </a:lnSpc>
            </a:pPr>
            <a:endParaRPr lang="ko-KR" altLang="en-US" sz="800">
              <a:solidFill>
                <a:schemeClr val="tx1"/>
              </a:solidFill>
              <a:latin typeface="+mn-ea"/>
            </a:endParaRP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10436" y="201379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18671" y="2592424"/>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endCxn id="4" idx="0"/>
          </p:cNvCxnSpPr>
          <p:nvPr/>
        </p:nvCxnSpPr>
        <p:spPr>
          <a:xfrm>
            <a:off x="1829590" y="2916210"/>
            <a:ext cx="67" cy="17907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5AF2E3DD-A6BC-24A8-9FDE-29D562CF77E2}"/>
              </a:ext>
            </a:extLst>
          </p:cNvPr>
          <p:cNvSpPr/>
          <p:nvPr/>
        </p:nvSpPr>
        <p:spPr>
          <a:xfrm>
            <a:off x="1240174" y="3095281"/>
            <a:ext cx="1178966" cy="89110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/board/update</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p>
          <a:p>
            <a:pPr algn="ctr"/>
            <a:r>
              <a:rPr lang="ko-KR" altLang="en-US" sz="900">
                <a:solidFill>
                  <a:schemeClr val="tx1"/>
                </a:solidFill>
              </a:rPr>
              <a:t>신규파일 저장</a:t>
            </a:r>
            <a:endParaRPr lang="en-US" altLang="ko-KR" sz="900">
              <a:solidFill>
                <a:schemeClr val="tx1"/>
              </a:solidFill>
            </a:endParaRPr>
          </a:p>
          <a:p>
            <a:pPr algn="ctr"/>
            <a:r>
              <a:rPr lang="ko-KR" altLang="en-US" sz="900">
                <a:solidFill>
                  <a:schemeClr val="tx1"/>
                </a:solidFill>
              </a:rPr>
              <a:t>기존 파일 수정</a:t>
            </a:r>
            <a:endParaRPr lang="en-US" altLang="ko-KR" sz="900">
              <a:solidFill>
                <a:schemeClr val="tx1"/>
              </a:solidFill>
            </a:endParaRPr>
          </a:p>
          <a:p>
            <a:pPr algn="ctr"/>
            <a:r>
              <a:rPr lang="ko-KR" altLang="en-US" sz="900">
                <a:solidFill>
                  <a:schemeClr val="tx1"/>
                </a:solidFill>
              </a:rPr>
              <a:t>게시글 수정 요청</a:t>
            </a:r>
          </a:p>
        </p:txBody>
      </p:sp>
      <p:sp>
        <p:nvSpPr>
          <p:cNvPr id="261" name="순서도: 처리 260">
            <a:extLst>
              <a:ext uri="{FF2B5EF4-FFF2-40B4-BE49-F238E27FC236}">
                <a16:creationId xmlns:a16="http://schemas.microsoft.com/office/drawing/2014/main" id="{BE97C98A-EA8D-8D09-BADB-5572F97EC034}"/>
              </a:ext>
            </a:extLst>
          </p:cNvPr>
          <p:cNvSpPr/>
          <p:nvPr/>
        </p:nvSpPr>
        <p:spPr>
          <a:xfrm>
            <a:off x="9066497" y="5326552"/>
            <a:ext cx="1245427" cy="90580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63" name="직선 연결선 262">
            <a:extLst>
              <a:ext uri="{FF2B5EF4-FFF2-40B4-BE49-F238E27FC236}">
                <a16:creationId xmlns:a16="http://schemas.microsoft.com/office/drawing/2014/main" id="{5EF6EACE-039D-020F-5E08-561328571D61}"/>
              </a:ext>
            </a:extLst>
          </p:cNvPr>
          <p:cNvCxnSpPr>
            <a:cxnSpLocks/>
          </p:cNvCxnSpPr>
          <p:nvPr/>
        </p:nvCxnSpPr>
        <p:spPr>
          <a:xfrm>
            <a:off x="9066497" y="5757142"/>
            <a:ext cx="1245427" cy="0"/>
          </a:xfrm>
          <a:prstGeom prst="line">
            <a:avLst/>
          </a:prstGeom>
        </p:spPr>
        <p:style>
          <a:lnRef idx="1">
            <a:schemeClr val="dk1"/>
          </a:lnRef>
          <a:fillRef idx="0">
            <a:schemeClr val="dk1"/>
          </a:fillRef>
          <a:effectRef idx="0">
            <a:schemeClr val="dk1"/>
          </a:effectRef>
          <a:fontRef idx="minor">
            <a:schemeClr val="tx1"/>
          </a:fontRef>
        </p:style>
      </p:cxnSp>
      <p:sp>
        <p:nvSpPr>
          <p:cNvPr id="264" name="TextBox 263">
            <a:extLst>
              <a:ext uri="{FF2B5EF4-FFF2-40B4-BE49-F238E27FC236}">
                <a16:creationId xmlns:a16="http://schemas.microsoft.com/office/drawing/2014/main" id="{B3DE4EC9-891C-4F49-0C6A-1BD7946F24ED}"/>
              </a:ext>
            </a:extLst>
          </p:cNvPr>
          <p:cNvSpPr txBox="1"/>
          <p:nvPr/>
        </p:nvSpPr>
        <p:spPr>
          <a:xfrm>
            <a:off x="9068821" y="5361123"/>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5" name="TextBox 264">
            <a:extLst>
              <a:ext uri="{FF2B5EF4-FFF2-40B4-BE49-F238E27FC236}">
                <a16:creationId xmlns:a16="http://schemas.microsoft.com/office/drawing/2014/main" id="{07FAFD77-B9F0-A6A6-A4B0-9FBA5DE14BFC}"/>
              </a:ext>
            </a:extLst>
          </p:cNvPr>
          <p:cNvSpPr txBox="1"/>
          <p:nvPr/>
        </p:nvSpPr>
        <p:spPr>
          <a:xfrm>
            <a:off x="9047894" y="5809233"/>
            <a:ext cx="1269905" cy="424732"/>
          </a:xfrm>
          <a:prstGeom prst="rect">
            <a:avLst/>
          </a:prstGeom>
          <a:noFill/>
        </p:spPr>
        <p:txBody>
          <a:bodyPr wrap="square" rtlCol="0">
            <a:spAutoFit/>
          </a:bodyPr>
          <a:lstStyle/>
          <a:p>
            <a:pPr algn="ctr">
              <a:lnSpc>
                <a:spcPct val="90000"/>
              </a:lnSpc>
            </a:pPr>
            <a:r>
              <a:rPr lang="en-US" altLang="ko-KR" sz="800">
                <a:latin typeface="+mn-ea"/>
              </a:rPr>
              <a:t>4-1</a:t>
            </a:r>
            <a:r>
              <a:rPr lang="en-US" altLang="ko-KR" sz="800">
                <a:solidFill>
                  <a:schemeClr val="tx1"/>
                </a:solidFill>
                <a:latin typeface="+mn-ea"/>
              </a:rPr>
              <a:t>)</a:t>
            </a:r>
            <a:r>
              <a:rPr lang="ko-KR" altLang="en-US" sz="800">
                <a:latin typeface="+mn-ea"/>
              </a:rPr>
              <a:t>기존 첨부 되있던 </a:t>
            </a:r>
            <a:endParaRPr lang="en-US" altLang="ko-KR" sz="800">
              <a:latin typeface="+mn-ea"/>
            </a:endParaRPr>
          </a:p>
          <a:p>
            <a:pPr algn="ctr">
              <a:lnSpc>
                <a:spcPct val="90000"/>
              </a:lnSpc>
            </a:pPr>
            <a:r>
              <a:rPr lang="ko-KR" altLang="en-US" sz="800">
                <a:latin typeface="+mn-ea"/>
              </a:rPr>
              <a:t>파일 삭제 요청 있으면 </a:t>
            </a:r>
            <a:r>
              <a:rPr lang="en-US" altLang="ko-KR" sz="800">
                <a:latin typeface="+mn-ea"/>
              </a:rPr>
              <a:t>DB</a:t>
            </a:r>
            <a:r>
              <a:rPr lang="ko-KR" altLang="en-US" sz="800">
                <a:latin typeface="+mn-ea"/>
              </a:rPr>
              <a:t>삭제</a:t>
            </a:r>
            <a:endParaRPr lang="ko-KR" altLang="en-US" sz="800">
              <a:solidFill>
                <a:schemeClr val="tx1"/>
              </a:solidFill>
              <a:latin typeface="+mn-ea"/>
            </a:endParaRPr>
          </a:p>
        </p:txBody>
      </p:sp>
      <p:sp>
        <p:nvSpPr>
          <p:cNvPr id="272" name="직사각형 271">
            <a:extLst>
              <a:ext uri="{FF2B5EF4-FFF2-40B4-BE49-F238E27FC236}">
                <a16:creationId xmlns:a16="http://schemas.microsoft.com/office/drawing/2014/main" id="{AE384778-74C9-0F8E-8FF2-06CAA53F61F3}"/>
              </a:ext>
            </a:extLst>
          </p:cNvPr>
          <p:cNvSpPr/>
          <p:nvPr/>
        </p:nvSpPr>
        <p:spPr>
          <a:xfrm>
            <a:off x="10836672" y="6084239"/>
            <a:ext cx="760350" cy="215444"/>
          </a:xfrm>
          <a:prstGeom prst="rect">
            <a:avLst/>
          </a:prstGeom>
        </p:spPr>
        <p:txBody>
          <a:bodyPr wrap="square">
            <a:spAutoFit/>
          </a:bodyPr>
          <a:lstStyle/>
          <a:p>
            <a:pPr algn="ctr"/>
            <a:r>
              <a:rPr lang="en-US" altLang="ko-KR" sz="800">
                <a:latin typeface="+mn-ea"/>
              </a:rPr>
              <a:t>Maria DB</a:t>
            </a:r>
          </a:p>
        </p:txBody>
      </p:sp>
      <p:pic>
        <p:nvPicPr>
          <p:cNvPr id="274" name="그림 273">
            <a:extLst>
              <a:ext uri="{FF2B5EF4-FFF2-40B4-BE49-F238E27FC236}">
                <a16:creationId xmlns:a16="http://schemas.microsoft.com/office/drawing/2014/main" id="{8CD031D8-4C6D-AC2A-6FE2-6CEA2C64E8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8789" y="3785267"/>
            <a:ext cx="770079" cy="605243"/>
          </a:xfrm>
          <a:prstGeom prst="rect">
            <a:avLst/>
          </a:prstGeom>
        </p:spPr>
      </p:pic>
      <p:sp>
        <p:nvSpPr>
          <p:cNvPr id="275" name="직사각형 274">
            <a:extLst>
              <a:ext uri="{FF2B5EF4-FFF2-40B4-BE49-F238E27FC236}">
                <a16:creationId xmlns:a16="http://schemas.microsoft.com/office/drawing/2014/main" id="{DBD783CA-6573-5C0A-22D9-7192921FA4C5}"/>
              </a:ext>
            </a:extLst>
          </p:cNvPr>
          <p:cNvSpPr/>
          <p:nvPr/>
        </p:nvSpPr>
        <p:spPr>
          <a:xfrm>
            <a:off x="9417024" y="4363899"/>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279" name="순서도: 처리 278">
            <a:extLst>
              <a:ext uri="{FF2B5EF4-FFF2-40B4-BE49-F238E27FC236}">
                <a16:creationId xmlns:a16="http://schemas.microsoft.com/office/drawing/2014/main" id="{004EF73C-B59A-4FC2-0888-6F14C0F1CF03}"/>
              </a:ext>
            </a:extLst>
          </p:cNvPr>
          <p:cNvSpPr/>
          <p:nvPr/>
        </p:nvSpPr>
        <p:spPr>
          <a:xfrm>
            <a:off x="10574040" y="297775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80" name="직선 연결선 279">
            <a:extLst>
              <a:ext uri="{FF2B5EF4-FFF2-40B4-BE49-F238E27FC236}">
                <a16:creationId xmlns:a16="http://schemas.microsoft.com/office/drawing/2014/main" id="{F1D12B73-87E6-F89D-8AA5-775244A5B82B}"/>
              </a:ext>
            </a:extLst>
          </p:cNvPr>
          <p:cNvCxnSpPr>
            <a:cxnSpLocks/>
          </p:cNvCxnSpPr>
          <p:nvPr/>
        </p:nvCxnSpPr>
        <p:spPr>
          <a:xfrm>
            <a:off x="10574040" y="340834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81" name="TextBox 280">
            <a:extLst>
              <a:ext uri="{FF2B5EF4-FFF2-40B4-BE49-F238E27FC236}">
                <a16:creationId xmlns:a16="http://schemas.microsoft.com/office/drawing/2014/main" id="{E6494853-6E53-3E18-1083-8D4914ACC52C}"/>
              </a:ext>
            </a:extLst>
          </p:cNvPr>
          <p:cNvSpPr txBox="1"/>
          <p:nvPr/>
        </p:nvSpPr>
        <p:spPr>
          <a:xfrm>
            <a:off x="10576364" y="301232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82" name="TextBox 281">
            <a:extLst>
              <a:ext uri="{FF2B5EF4-FFF2-40B4-BE49-F238E27FC236}">
                <a16:creationId xmlns:a16="http://schemas.microsoft.com/office/drawing/2014/main" id="{7AA7A963-7E89-F2A2-B8B4-D2E1228E6AFB}"/>
              </a:ext>
            </a:extLst>
          </p:cNvPr>
          <p:cNvSpPr txBox="1"/>
          <p:nvPr/>
        </p:nvSpPr>
        <p:spPr>
          <a:xfrm>
            <a:off x="10524701" y="3430825"/>
            <a:ext cx="1364467" cy="203133"/>
          </a:xfrm>
          <a:prstGeom prst="rect">
            <a:avLst/>
          </a:prstGeom>
          <a:noFill/>
        </p:spPr>
        <p:txBody>
          <a:bodyPr wrap="square" rtlCol="0">
            <a:spAutoFit/>
          </a:bodyPr>
          <a:lstStyle/>
          <a:p>
            <a:pPr algn="ctr">
              <a:lnSpc>
                <a:spcPct val="90000"/>
              </a:lnSpc>
            </a:pPr>
            <a:r>
              <a:rPr lang="en-US" altLang="ko-KR" sz="800">
                <a:solidFill>
                  <a:schemeClr val="tx1"/>
                </a:solidFill>
                <a:latin typeface="+mn-ea"/>
              </a:rPr>
              <a:t>5-1) </a:t>
            </a:r>
            <a:r>
              <a:rPr lang="ko-KR" altLang="en-US" sz="800">
                <a:latin typeface="+mn-ea"/>
              </a:rPr>
              <a:t>신규 첨부 파일 저장</a:t>
            </a:r>
            <a:endParaRPr lang="ko-KR" altLang="en-US" sz="800">
              <a:solidFill>
                <a:schemeClr val="tx1"/>
              </a:solidFill>
              <a:latin typeface="+mn-ea"/>
            </a:endParaRPr>
          </a:p>
        </p:txBody>
      </p:sp>
      <p:sp>
        <p:nvSpPr>
          <p:cNvPr id="286" name="순서도: 판단 285">
            <a:extLst>
              <a:ext uri="{FF2B5EF4-FFF2-40B4-BE49-F238E27FC236}">
                <a16:creationId xmlns:a16="http://schemas.microsoft.com/office/drawing/2014/main" id="{46117CF8-BB81-C570-7BFE-F061784AE247}"/>
              </a:ext>
            </a:extLst>
          </p:cNvPr>
          <p:cNvSpPr/>
          <p:nvPr/>
        </p:nvSpPr>
        <p:spPr>
          <a:xfrm>
            <a:off x="9160761" y="208668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9" name="순서도: 처리 68">
            <a:extLst>
              <a:ext uri="{FF2B5EF4-FFF2-40B4-BE49-F238E27FC236}">
                <a16:creationId xmlns:a16="http://schemas.microsoft.com/office/drawing/2014/main" id="{EA635B03-DD20-9FDB-408B-5DADF343F70A}"/>
              </a:ext>
            </a:extLst>
          </p:cNvPr>
          <p:cNvSpPr/>
          <p:nvPr/>
        </p:nvSpPr>
        <p:spPr>
          <a:xfrm>
            <a:off x="9145295" y="1205817"/>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6" name="직선 연결선 75">
            <a:extLst>
              <a:ext uri="{FF2B5EF4-FFF2-40B4-BE49-F238E27FC236}">
                <a16:creationId xmlns:a16="http://schemas.microsoft.com/office/drawing/2014/main" id="{8B211A7A-85A7-8858-F11D-5DCFEF3F1380}"/>
              </a:ext>
            </a:extLst>
          </p:cNvPr>
          <p:cNvCxnSpPr>
            <a:cxnSpLocks/>
          </p:cNvCxnSpPr>
          <p:nvPr/>
        </p:nvCxnSpPr>
        <p:spPr>
          <a:xfrm>
            <a:off x="9145295" y="1636407"/>
            <a:ext cx="1245427"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BF18B515-3244-3014-7ECF-6C9C8AB17BEE}"/>
              </a:ext>
            </a:extLst>
          </p:cNvPr>
          <p:cNvSpPr txBox="1"/>
          <p:nvPr/>
        </p:nvSpPr>
        <p:spPr>
          <a:xfrm>
            <a:off x="9147619" y="124038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78" name="TextBox 77">
            <a:extLst>
              <a:ext uri="{FF2B5EF4-FFF2-40B4-BE49-F238E27FC236}">
                <a16:creationId xmlns:a16="http://schemas.microsoft.com/office/drawing/2014/main" id="{1658D14C-33A4-4292-4704-04C904A23C2F}"/>
              </a:ext>
            </a:extLst>
          </p:cNvPr>
          <p:cNvSpPr txBox="1"/>
          <p:nvPr/>
        </p:nvSpPr>
        <p:spPr>
          <a:xfrm>
            <a:off x="9096058" y="1657265"/>
            <a:ext cx="1382584" cy="313932"/>
          </a:xfrm>
          <a:prstGeom prst="rect">
            <a:avLst/>
          </a:prstGeom>
          <a:noFill/>
        </p:spPr>
        <p:txBody>
          <a:bodyPr wrap="square" rtlCol="0">
            <a:spAutoFit/>
          </a:bodyPr>
          <a:lstStyle/>
          <a:p>
            <a:pPr algn="ctr">
              <a:lnSpc>
                <a:spcPct val="90000"/>
              </a:lnSpc>
            </a:pPr>
            <a:r>
              <a:rPr lang="en-US" altLang="ko-KR" sz="800">
                <a:solidFill>
                  <a:schemeClr val="tx1"/>
                </a:solidFill>
                <a:latin typeface="+mn-ea"/>
              </a:rPr>
              <a:t>5-2) </a:t>
            </a:r>
            <a:r>
              <a:rPr lang="ko-KR" altLang="en-US" sz="800">
                <a:latin typeface="+mn-ea"/>
              </a:rPr>
              <a:t>신규 첨부 파일 </a:t>
            </a:r>
            <a:r>
              <a:rPr lang="en-US" altLang="ko-KR" sz="800">
                <a:latin typeface="+mn-ea"/>
              </a:rPr>
              <a:t>DB</a:t>
            </a:r>
            <a:r>
              <a:rPr lang="ko-KR" altLang="en-US" sz="800">
                <a:latin typeface="+mn-ea"/>
              </a:rPr>
              <a:t>저장</a:t>
            </a:r>
            <a:endParaRPr lang="ko-KR" altLang="en-US" sz="800">
              <a:solidFill>
                <a:schemeClr val="tx1"/>
              </a:solidFill>
              <a:latin typeface="+mn-ea"/>
            </a:endParaRPr>
          </a:p>
        </p:txBody>
      </p:sp>
      <p:pic>
        <p:nvPicPr>
          <p:cNvPr id="79" name="그림 78">
            <a:extLst>
              <a:ext uri="{FF2B5EF4-FFF2-40B4-BE49-F238E27FC236}">
                <a16:creationId xmlns:a16="http://schemas.microsoft.com/office/drawing/2014/main" id="{043566AF-23D7-6AEB-7599-9F7ED12427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134233" y="1256705"/>
            <a:ext cx="770079" cy="605243"/>
          </a:xfrm>
          <a:prstGeom prst="rect">
            <a:avLst/>
          </a:prstGeom>
        </p:spPr>
      </p:pic>
      <p:sp>
        <p:nvSpPr>
          <p:cNvPr id="80" name="직사각형 79">
            <a:extLst>
              <a:ext uri="{FF2B5EF4-FFF2-40B4-BE49-F238E27FC236}">
                <a16:creationId xmlns:a16="http://schemas.microsoft.com/office/drawing/2014/main" id="{E5F8538C-38D5-3A9E-B90F-9E4BCEEA4FAB}"/>
              </a:ext>
            </a:extLst>
          </p:cNvPr>
          <p:cNvSpPr/>
          <p:nvPr/>
        </p:nvSpPr>
        <p:spPr>
          <a:xfrm>
            <a:off x="8142468" y="1835337"/>
            <a:ext cx="760350" cy="215444"/>
          </a:xfrm>
          <a:prstGeom prst="rect">
            <a:avLst/>
          </a:prstGeom>
        </p:spPr>
        <p:txBody>
          <a:bodyPr wrap="square">
            <a:spAutoFit/>
          </a:bodyPr>
          <a:lstStyle/>
          <a:p>
            <a:pPr algn="ctr"/>
            <a:r>
              <a:rPr lang="en-US" altLang="ko-KR" sz="800">
                <a:latin typeface="+mn-ea"/>
              </a:rPr>
              <a:t>Maria DB</a:t>
            </a:r>
          </a:p>
        </p:txBody>
      </p:sp>
      <p:cxnSp>
        <p:nvCxnSpPr>
          <p:cNvPr id="92" name="직선 화살표 연결선 91">
            <a:extLst>
              <a:ext uri="{FF2B5EF4-FFF2-40B4-BE49-F238E27FC236}">
                <a16:creationId xmlns:a16="http://schemas.microsoft.com/office/drawing/2014/main" id="{5E03B3C4-6033-9D58-927A-ED618DEB7B32}"/>
              </a:ext>
            </a:extLst>
          </p:cNvPr>
          <p:cNvCxnSpPr>
            <a:cxnSpLocks/>
            <a:stCxn id="153" idx="0"/>
            <a:endCxn id="139" idx="2"/>
          </p:cNvCxnSpPr>
          <p:nvPr/>
        </p:nvCxnSpPr>
        <p:spPr>
          <a:xfrm flipH="1" flipV="1">
            <a:off x="8145876" y="5237212"/>
            <a:ext cx="40" cy="3821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8" name="연결선: 꺾임 287">
            <a:extLst>
              <a:ext uri="{FF2B5EF4-FFF2-40B4-BE49-F238E27FC236}">
                <a16:creationId xmlns:a16="http://schemas.microsoft.com/office/drawing/2014/main" id="{051FAD8B-D0D3-14D6-2474-1E121B7EF16B}"/>
              </a:ext>
            </a:extLst>
          </p:cNvPr>
          <p:cNvCxnSpPr>
            <a:cxnSpLocks/>
            <a:stCxn id="139" idx="3"/>
            <a:endCxn id="261" idx="0"/>
          </p:cNvCxnSpPr>
          <p:nvPr/>
        </p:nvCxnSpPr>
        <p:spPr>
          <a:xfrm>
            <a:off x="8757371" y="5004531"/>
            <a:ext cx="931840" cy="32202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2" name="연결선: 꺾임 291">
            <a:extLst>
              <a:ext uri="{FF2B5EF4-FFF2-40B4-BE49-F238E27FC236}">
                <a16:creationId xmlns:a16="http://schemas.microsoft.com/office/drawing/2014/main" id="{C876EBC8-0827-8989-5730-E2669F9AB711}"/>
              </a:ext>
            </a:extLst>
          </p:cNvPr>
          <p:cNvCxnSpPr>
            <a:cxnSpLocks/>
            <a:stCxn id="261" idx="3"/>
            <a:endCxn id="197" idx="1"/>
          </p:cNvCxnSpPr>
          <p:nvPr/>
        </p:nvCxnSpPr>
        <p:spPr>
          <a:xfrm>
            <a:off x="10311924" y="5779453"/>
            <a:ext cx="490895" cy="29780"/>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6" name="직선 화살표 연결선 295">
            <a:extLst>
              <a:ext uri="{FF2B5EF4-FFF2-40B4-BE49-F238E27FC236}">
                <a16:creationId xmlns:a16="http://schemas.microsoft.com/office/drawing/2014/main" id="{6AFCCBE8-6777-9FA2-53FE-EF53D47448BF}"/>
              </a:ext>
            </a:extLst>
          </p:cNvPr>
          <p:cNvCxnSpPr>
            <a:cxnSpLocks/>
            <a:stCxn id="66" idx="0"/>
            <a:endCxn id="257" idx="2"/>
          </p:cNvCxnSpPr>
          <p:nvPr/>
        </p:nvCxnSpPr>
        <p:spPr>
          <a:xfrm flipH="1" flipV="1">
            <a:off x="11186031" y="4564754"/>
            <a:ext cx="1828" cy="2070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9" name="직선 화살표 연결선 298">
            <a:extLst>
              <a:ext uri="{FF2B5EF4-FFF2-40B4-BE49-F238E27FC236}">
                <a16:creationId xmlns:a16="http://schemas.microsoft.com/office/drawing/2014/main" id="{BBC95965-E754-9098-EB0F-36DF3F4A269F}"/>
              </a:ext>
            </a:extLst>
          </p:cNvPr>
          <p:cNvCxnSpPr>
            <a:cxnSpLocks/>
          </p:cNvCxnSpPr>
          <p:nvPr/>
        </p:nvCxnSpPr>
        <p:spPr>
          <a:xfrm flipH="1" flipV="1">
            <a:off x="10171163" y="4250250"/>
            <a:ext cx="386208" cy="51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3" name="직선 화살표 연결선 302">
            <a:extLst>
              <a:ext uri="{FF2B5EF4-FFF2-40B4-BE49-F238E27FC236}">
                <a16:creationId xmlns:a16="http://schemas.microsoft.com/office/drawing/2014/main" id="{A8111D8E-5F6C-31B9-6A97-66B75BD35848}"/>
              </a:ext>
            </a:extLst>
          </p:cNvPr>
          <p:cNvCxnSpPr>
            <a:cxnSpLocks/>
            <a:stCxn id="274" idx="0"/>
          </p:cNvCxnSpPr>
          <p:nvPr/>
        </p:nvCxnSpPr>
        <p:spPr>
          <a:xfrm flipV="1">
            <a:off x="9793829" y="3606772"/>
            <a:ext cx="3370" cy="1784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4" name="직선 화살표 연결선 313">
            <a:extLst>
              <a:ext uri="{FF2B5EF4-FFF2-40B4-BE49-F238E27FC236}">
                <a16:creationId xmlns:a16="http://schemas.microsoft.com/office/drawing/2014/main" id="{501C0F87-01BA-0EE5-F417-55B9732AD765}"/>
              </a:ext>
            </a:extLst>
          </p:cNvPr>
          <p:cNvCxnSpPr>
            <a:cxnSpLocks/>
          </p:cNvCxnSpPr>
          <p:nvPr/>
        </p:nvCxnSpPr>
        <p:spPr>
          <a:xfrm flipV="1">
            <a:off x="10408967" y="3285596"/>
            <a:ext cx="143956"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9" name="직선 화살표 연결선 98">
            <a:extLst>
              <a:ext uri="{FF2B5EF4-FFF2-40B4-BE49-F238E27FC236}">
                <a16:creationId xmlns:a16="http://schemas.microsoft.com/office/drawing/2014/main" id="{084DFB0E-8EDC-4F87-5008-47A514A7856C}"/>
              </a:ext>
            </a:extLst>
          </p:cNvPr>
          <p:cNvCxnSpPr>
            <a:cxnSpLocks/>
            <a:stCxn id="279" idx="0"/>
            <a:endCxn id="267" idx="2"/>
          </p:cNvCxnSpPr>
          <p:nvPr/>
        </p:nvCxnSpPr>
        <p:spPr>
          <a:xfrm flipV="1">
            <a:off x="11196754" y="2807868"/>
            <a:ext cx="2092" cy="16988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6" name="직선 화살표 연결선 105">
            <a:extLst>
              <a:ext uri="{FF2B5EF4-FFF2-40B4-BE49-F238E27FC236}">
                <a16:creationId xmlns:a16="http://schemas.microsoft.com/office/drawing/2014/main" id="{2F626AC2-C870-7D86-F43E-2D9D698DDABD}"/>
              </a:ext>
            </a:extLst>
          </p:cNvPr>
          <p:cNvCxnSpPr>
            <a:cxnSpLocks/>
            <a:stCxn id="266" idx="1"/>
            <a:endCxn id="286" idx="3"/>
          </p:cNvCxnSpPr>
          <p:nvPr/>
        </p:nvCxnSpPr>
        <p:spPr>
          <a:xfrm flipH="1">
            <a:off x="10383751" y="2316414"/>
            <a:ext cx="426685" cy="29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id="{1889124E-9F96-FB18-6713-4B4708E1B193}"/>
              </a:ext>
            </a:extLst>
          </p:cNvPr>
          <p:cNvCxnSpPr>
            <a:cxnSpLocks/>
            <a:stCxn id="286" idx="0"/>
            <a:endCxn id="69" idx="2"/>
          </p:cNvCxnSpPr>
          <p:nvPr/>
        </p:nvCxnSpPr>
        <p:spPr>
          <a:xfrm flipH="1" flipV="1">
            <a:off x="9768009" y="1876244"/>
            <a:ext cx="4247" cy="21044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1" name="직선 화살표 연결선 120">
            <a:extLst>
              <a:ext uri="{FF2B5EF4-FFF2-40B4-BE49-F238E27FC236}">
                <a16:creationId xmlns:a16="http://schemas.microsoft.com/office/drawing/2014/main" id="{EF314DAB-84B9-2E2E-DD5C-106D46657310}"/>
              </a:ext>
            </a:extLst>
          </p:cNvPr>
          <p:cNvCxnSpPr>
            <a:cxnSpLocks/>
            <a:stCxn id="69" idx="1"/>
          </p:cNvCxnSpPr>
          <p:nvPr/>
        </p:nvCxnSpPr>
        <p:spPr>
          <a:xfrm flipH="1">
            <a:off x="8897578" y="1541031"/>
            <a:ext cx="247717"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6" name="연결선: 꺾임 125">
            <a:extLst>
              <a:ext uri="{FF2B5EF4-FFF2-40B4-BE49-F238E27FC236}">
                <a16:creationId xmlns:a16="http://schemas.microsoft.com/office/drawing/2014/main" id="{F754764A-1994-3068-E661-AA9FA81C8CB8}"/>
              </a:ext>
            </a:extLst>
          </p:cNvPr>
          <p:cNvCxnSpPr>
            <a:cxnSpLocks/>
            <a:endCxn id="75" idx="3"/>
          </p:cNvCxnSpPr>
          <p:nvPr/>
        </p:nvCxnSpPr>
        <p:spPr>
          <a:xfrm rot="16200000" flipV="1">
            <a:off x="6980430" y="3296721"/>
            <a:ext cx="778412" cy="24665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7" name="연결선: 꺾임 326">
            <a:extLst>
              <a:ext uri="{FF2B5EF4-FFF2-40B4-BE49-F238E27FC236}">
                <a16:creationId xmlns:a16="http://schemas.microsoft.com/office/drawing/2014/main" id="{F14BA711-5869-59AA-6F97-EFE4CB4AAEAE}"/>
              </a:ext>
            </a:extLst>
          </p:cNvPr>
          <p:cNvCxnSpPr>
            <a:cxnSpLocks/>
          </p:cNvCxnSpPr>
          <p:nvPr/>
        </p:nvCxnSpPr>
        <p:spPr>
          <a:xfrm>
            <a:off x="7482459" y="3808756"/>
            <a:ext cx="2480286" cy="936346"/>
          </a:xfrm>
          <a:prstGeom prst="bentConnector3">
            <a:avLst>
              <a:gd name="adj1" fmla="val 53478"/>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연결선: 꺾임 331">
            <a:extLst>
              <a:ext uri="{FF2B5EF4-FFF2-40B4-BE49-F238E27FC236}">
                <a16:creationId xmlns:a16="http://schemas.microsoft.com/office/drawing/2014/main" id="{7E416660-428B-65FB-746C-999DBB8E8A50}"/>
              </a:ext>
            </a:extLst>
          </p:cNvPr>
          <p:cNvCxnSpPr>
            <a:cxnSpLocks/>
            <a:endCxn id="66" idx="1"/>
          </p:cNvCxnSpPr>
          <p:nvPr/>
        </p:nvCxnSpPr>
        <p:spPr>
          <a:xfrm>
            <a:off x="9975440" y="4744955"/>
            <a:ext cx="600924" cy="259576"/>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연결선: 꺾임 335">
            <a:extLst>
              <a:ext uri="{FF2B5EF4-FFF2-40B4-BE49-F238E27FC236}">
                <a16:creationId xmlns:a16="http://schemas.microsoft.com/office/drawing/2014/main" id="{77203170-1C94-4BBB-39DF-EC3673EBD40A}"/>
              </a:ext>
            </a:extLst>
          </p:cNvPr>
          <p:cNvCxnSpPr>
            <a:cxnSpLocks/>
          </p:cNvCxnSpPr>
          <p:nvPr/>
        </p:nvCxnSpPr>
        <p:spPr>
          <a:xfrm rot="5400000" flipH="1" flipV="1">
            <a:off x="8678247" y="3426268"/>
            <a:ext cx="650840" cy="372557"/>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연결선: 꺾임 338">
            <a:extLst>
              <a:ext uri="{FF2B5EF4-FFF2-40B4-BE49-F238E27FC236}">
                <a16:creationId xmlns:a16="http://schemas.microsoft.com/office/drawing/2014/main" id="{4787F11C-8587-A713-FDDC-FA826701E128}"/>
              </a:ext>
            </a:extLst>
          </p:cNvPr>
          <p:cNvCxnSpPr>
            <a:cxnSpLocks/>
            <a:endCxn id="286" idx="1"/>
          </p:cNvCxnSpPr>
          <p:nvPr/>
        </p:nvCxnSpPr>
        <p:spPr>
          <a:xfrm rot="5400000" flipH="1" flipV="1">
            <a:off x="8437258" y="2695260"/>
            <a:ext cx="1099391" cy="34761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5" name="연결선: 꺾임 344">
            <a:extLst>
              <a:ext uri="{FF2B5EF4-FFF2-40B4-BE49-F238E27FC236}">
                <a16:creationId xmlns:a16="http://schemas.microsoft.com/office/drawing/2014/main" id="{EA3A2469-D4B9-1297-006F-A5E7753E269C}"/>
              </a:ext>
            </a:extLst>
          </p:cNvPr>
          <p:cNvCxnSpPr>
            <a:cxnSpLocks/>
            <a:endCxn id="7" idx="3"/>
          </p:cNvCxnSpPr>
          <p:nvPr/>
        </p:nvCxnSpPr>
        <p:spPr>
          <a:xfrm rot="10800000" flipV="1">
            <a:off x="8475296" y="2333668"/>
            <a:ext cx="337850" cy="81300"/>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직선 화살표 연결선 347">
            <a:extLst>
              <a:ext uri="{FF2B5EF4-FFF2-40B4-BE49-F238E27FC236}">
                <a16:creationId xmlns:a16="http://schemas.microsoft.com/office/drawing/2014/main" id="{3D404F95-69C8-34A4-F599-C24626E31723}"/>
              </a:ext>
            </a:extLst>
          </p:cNvPr>
          <p:cNvCxnSpPr>
            <a:cxnSpLocks/>
            <a:stCxn id="79" idx="1"/>
            <a:endCxn id="81" idx="3"/>
          </p:cNvCxnSpPr>
          <p:nvPr/>
        </p:nvCxnSpPr>
        <p:spPr>
          <a:xfrm flipH="1">
            <a:off x="7972766" y="1559327"/>
            <a:ext cx="161467" cy="238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0" name="직선 화살표 연결선 129">
            <a:extLst>
              <a:ext uri="{FF2B5EF4-FFF2-40B4-BE49-F238E27FC236}">
                <a16:creationId xmlns:a16="http://schemas.microsoft.com/office/drawing/2014/main" id="{36D3EE02-396D-3EFD-98E3-EA687AE157AA}"/>
              </a:ext>
            </a:extLst>
          </p:cNvPr>
          <p:cNvCxnSpPr>
            <a:cxnSpLocks/>
            <a:stCxn id="81" idx="1"/>
          </p:cNvCxnSpPr>
          <p:nvPr/>
        </p:nvCxnSpPr>
        <p:spPr>
          <a:xfrm flipH="1" flipV="1">
            <a:off x="6484861" y="1542901"/>
            <a:ext cx="264915" cy="18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DC9F0D44-23D1-3FD3-92FB-158947D34FC5}"/>
              </a:ext>
            </a:extLst>
          </p:cNvPr>
          <p:cNvSpPr txBox="1"/>
          <p:nvPr/>
        </p:nvSpPr>
        <p:spPr>
          <a:xfrm>
            <a:off x="8149286" y="4579050"/>
            <a:ext cx="242374" cy="215444"/>
          </a:xfrm>
          <a:prstGeom prst="rect">
            <a:avLst/>
          </a:prstGeom>
          <a:noFill/>
        </p:spPr>
        <p:txBody>
          <a:bodyPr wrap="none" rtlCol="0">
            <a:spAutoFit/>
          </a:bodyPr>
          <a:lstStyle/>
          <a:p>
            <a:r>
              <a:rPr lang="en-US" altLang="ko-KR" sz="800"/>
              <a:t>Y</a:t>
            </a:r>
            <a:endParaRPr lang="ko-KR" altLang="en-US" sz="800"/>
          </a:p>
        </p:txBody>
      </p:sp>
      <p:sp>
        <p:nvSpPr>
          <p:cNvPr id="113" name="TextBox 112">
            <a:extLst>
              <a:ext uri="{FF2B5EF4-FFF2-40B4-BE49-F238E27FC236}">
                <a16:creationId xmlns:a16="http://schemas.microsoft.com/office/drawing/2014/main" id="{DC9F0D44-23D1-3FD3-92FB-158947D34FC5}"/>
              </a:ext>
            </a:extLst>
          </p:cNvPr>
          <p:cNvSpPr txBox="1"/>
          <p:nvPr/>
        </p:nvSpPr>
        <p:spPr>
          <a:xfrm>
            <a:off x="10436184" y="4821128"/>
            <a:ext cx="242374" cy="215444"/>
          </a:xfrm>
          <a:prstGeom prst="rect">
            <a:avLst/>
          </a:prstGeom>
          <a:noFill/>
        </p:spPr>
        <p:txBody>
          <a:bodyPr wrap="none" rtlCol="0">
            <a:spAutoFit/>
          </a:bodyPr>
          <a:lstStyle/>
          <a:p>
            <a:r>
              <a:rPr lang="en-US" altLang="ko-KR" sz="800"/>
              <a:t>Y</a:t>
            </a:r>
            <a:endParaRPr lang="ko-KR" altLang="en-US" sz="800"/>
          </a:p>
        </p:txBody>
      </p:sp>
      <p:sp>
        <p:nvSpPr>
          <p:cNvPr id="115" name="TextBox 114">
            <a:extLst>
              <a:ext uri="{FF2B5EF4-FFF2-40B4-BE49-F238E27FC236}">
                <a16:creationId xmlns:a16="http://schemas.microsoft.com/office/drawing/2014/main" id="{DC9F0D44-23D1-3FD3-92FB-158947D34FC5}"/>
              </a:ext>
            </a:extLst>
          </p:cNvPr>
          <p:cNvSpPr txBox="1"/>
          <p:nvPr/>
        </p:nvSpPr>
        <p:spPr>
          <a:xfrm>
            <a:off x="9026432" y="3104827"/>
            <a:ext cx="242374" cy="215444"/>
          </a:xfrm>
          <a:prstGeom prst="rect">
            <a:avLst/>
          </a:prstGeom>
          <a:noFill/>
        </p:spPr>
        <p:txBody>
          <a:bodyPr wrap="none" rtlCol="0">
            <a:spAutoFit/>
          </a:bodyPr>
          <a:lstStyle/>
          <a:p>
            <a:r>
              <a:rPr lang="en-US" altLang="ko-KR" sz="800"/>
              <a:t>Y</a:t>
            </a:r>
            <a:endParaRPr lang="ko-KR" altLang="en-US" sz="800"/>
          </a:p>
        </p:txBody>
      </p:sp>
      <p:sp>
        <p:nvSpPr>
          <p:cNvPr id="116" name="TextBox 115">
            <a:extLst>
              <a:ext uri="{FF2B5EF4-FFF2-40B4-BE49-F238E27FC236}">
                <a16:creationId xmlns:a16="http://schemas.microsoft.com/office/drawing/2014/main" id="{DC9F0D44-23D1-3FD3-92FB-158947D34FC5}"/>
              </a:ext>
            </a:extLst>
          </p:cNvPr>
          <p:cNvSpPr txBox="1"/>
          <p:nvPr/>
        </p:nvSpPr>
        <p:spPr>
          <a:xfrm>
            <a:off x="9026432" y="2122975"/>
            <a:ext cx="242374" cy="215444"/>
          </a:xfrm>
          <a:prstGeom prst="rect">
            <a:avLst/>
          </a:prstGeom>
          <a:noFill/>
        </p:spPr>
        <p:txBody>
          <a:bodyPr wrap="none" rtlCol="0">
            <a:spAutoFit/>
          </a:bodyPr>
          <a:lstStyle/>
          <a:p>
            <a:r>
              <a:rPr lang="en-US" altLang="ko-KR" sz="800"/>
              <a:t>Y</a:t>
            </a:r>
            <a:endParaRPr lang="ko-KR" altLang="en-US" sz="800"/>
          </a:p>
        </p:txBody>
      </p:sp>
      <p:sp>
        <p:nvSpPr>
          <p:cNvPr id="117" name="TextBox 116">
            <a:extLst>
              <a:ext uri="{FF2B5EF4-FFF2-40B4-BE49-F238E27FC236}">
                <a16:creationId xmlns:a16="http://schemas.microsoft.com/office/drawing/2014/main" id="{C2618B61-1D21-16C7-27B4-D501F7856330}"/>
              </a:ext>
            </a:extLst>
          </p:cNvPr>
          <p:cNvSpPr txBox="1"/>
          <p:nvPr/>
        </p:nvSpPr>
        <p:spPr>
          <a:xfrm>
            <a:off x="8713106" y="4821128"/>
            <a:ext cx="263214" cy="215444"/>
          </a:xfrm>
          <a:prstGeom prst="rect">
            <a:avLst/>
          </a:prstGeom>
          <a:noFill/>
        </p:spPr>
        <p:txBody>
          <a:bodyPr wrap="none" rtlCol="0">
            <a:spAutoFit/>
          </a:bodyPr>
          <a:lstStyle/>
          <a:p>
            <a:r>
              <a:rPr lang="en-US" altLang="ko-KR" sz="800"/>
              <a:t>N</a:t>
            </a:r>
            <a:endParaRPr lang="ko-KR" altLang="en-US" sz="800"/>
          </a:p>
        </p:txBody>
      </p:sp>
      <p:sp>
        <p:nvSpPr>
          <p:cNvPr id="119" name="TextBox 118">
            <a:extLst>
              <a:ext uri="{FF2B5EF4-FFF2-40B4-BE49-F238E27FC236}">
                <a16:creationId xmlns:a16="http://schemas.microsoft.com/office/drawing/2014/main" id="{C2618B61-1D21-16C7-27B4-D501F7856330}"/>
              </a:ext>
            </a:extLst>
          </p:cNvPr>
          <p:cNvSpPr txBox="1"/>
          <p:nvPr/>
        </p:nvSpPr>
        <p:spPr>
          <a:xfrm>
            <a:off x="11206935" y="4591648"/>
            <a:ext cx="263214" cy="215444"/>
          </a:xfrm>
          <a:prstGeom prst="rect">
            <a:avLst/>
          </a:prstGeom>
          <a:noFill/>
        </p:spPr>
        <p:txBody>
          <a:bodyPr wrap="none" rtlCol="0">
            <a:spAutoFit/>
          </a:bodyPr>
          <a:lstStyle/>
          <a:p>
            <a:r>
              <a:rPr lang="en-US" altLang="ko-KR" sz="800"/>
              <a:t>N</a:t>
            </a:r>
            <a:endParaRPr lang="ko-KR" altLang="en-US" sz="800"/>
          </a:p>
        </p:txBody>
      </p:sp>
      <p:sp>
        <p:nvSpPr>
          <p:cNvPr id="120" name="TextBox 119">
            <a:extLst>
              <a:ext uri="{FF2B5EF4-FFF2-40B4-BE49-F238E27FC236}">
                <a16:creationId xmlns:a16="http://schemas.microsoft.com/office/drawing/2014/main" id="{C2618B61-1D21-16C7-27B4-D501F7856330}"/>
              </a:ext>
            </a:extLst>
          </p:cNvPr>
          <p:cNvSpPr txBox="1"/>
          <p:nvPr/>
        </p:nvSpPr>
        <p:spPr>
          <a:xfrm>
            <a:off x="10277360" y="3037898"/>
            <a:ext cx="263214" cy="215444"/>
          </a:xfrm>
          <a:prstGeom prst="rect">
            <a:avLst/>
          </a:prstGeom>
          <a:noFill/>
        </p:spPr>
        <p:txBody>
          <a:bodyPr wrap="none" rtlCol="0">
            <a:spAutoFit/>
          </a:bodyPr>
          <a:lstStyle/>
          <a:p>
            <a:r>
              <a:rPr lang="en-US" altLang="ko-KR" sz="800"/>
              <a:t>N</a:t>
            </a:r>
            <a:endParaRPr lang="ko-KR" altLang="en-US" sz="800"/>
          </a:p>
        </p:txBody>
      </p:sp>
      <p:sp>
        <p:nvSpPr>
          <p:cNvPr id="122" name="TextBox 121">
            <a:extLst>
              <a:ext uri="{FF2B5EF4-FFF2-40B4-BE49-F238E27FC236}">
                <a16:creationId xmlns:a16="http://schemas.microsoft.com/office/drawing/2014/main" id="{C2618B61-1D21-16C7-27B4-D501F7856330}"/>
              </a:ext>
            </a:extLst>
          </p:cNvPr>
          <p:cNvSpPr txBox="1"/>
          <p:nvPr/>
        </p:nvSpPr>
        <p:spPr>
          <a:xfrm>
            <a:off x="9785929" y="1926254"/>
            <a:ext cx="263214" cy="215444"/>
          </a:xfrm>
          <a:prstGeom prst="rect">
            <a:avLst/>
          </a:prstGeom>
          <a:noFill/>
        </p:spPr>
        <p:txBody>
          <a:bodyPr wrap="none" rtlCol="0">
            <a:spAutoFit/>
          </a:bodyPr>
          <a:lstStyle/>
          <a:p>
            <a:r>
              <a:rPr lang="en-US" altLang="ko-KR" sz="800"/>
              <a:t>N</a:t>
            </a:r>
            <a:endParaRPr lang="ko-KR" altLang="en-US" sz="800"/>
          </a:p>
        </p:txBody>
      </p:sp>
      <p:sp>
        <p:nvSpPr>
          <p:cNvPr id="123" name="TextBox 122">
            <a:extLst>
              <a:ext uri="{FF2B5EF4-FFF2-40B4-BE49-F238E27FC236}">
                <a16:creationId xmlns:a16="http://schemas.microsoft.com/office/drawing/2014/main" id="{C2618B61-1D21-16C7-27B4-D501F7856330}"/>
              </a:ext>
            </a:extLst>
          </p:cNvPr>
          <p:cNvSpPr txBox="1"/>
          <p:nvPr/>
        </p:nvSpPr>
        <p:spPr>
          <a:xfrm>
            <a:off x="6589378" y="1333645"/>
            <a:ext cx="263214" cy="215444"/>
          </a:xfrm>
          <a:prstGeom prst="rect">
            <a:avLst/>
          </a:prstGeom>
          <a:noFill/>
        </p:spPr>
        <p:txBody>
          <a:bodyPr wrap="none" rtlCol="0">
            <a:spAutoFit/>
          </a:bodyPr>
          <a:lstStyle/>
          <a:p>
            <a:r>
              <a:rPr lang="en-US" altLang="ko-KR" sz="800"/>
              <a:t>N</a:t>
            </a:r>
            <a:endParaRPr lang="ko-KR" altLang="en-US" sz="800"/>
          </a:p>
        </p:txBody>
      </p:sp>
      <p:sp>
        <p:nvSpPr>
          <p:cNvPr id="124" name="TextBox 123">
            <a:extLst>
              <a:ext uri="{FF2B5EF4-FFF2-40B4-BE49-F238E27FC236}">
                <a16:creationId xmlns:a16="http://schemas.microsoft.com/office/drawing/2014/main" id="{DC9F0D44-23D1-3FD3-92FB-158947D34FC5}"/>
              </a:ext>
            </a:extLst>
          </p:cNvPr>
          <p:cNvSpPr txBox="1"/>
          <p:nvPr/>
        </p:nvSpPr>
        <p:spPr>
          <a:xfrm>
            <a:off x="7343565" y="1761954"/>
            <a:ext cx="242374" cy="215444"/>
          </a:xfrm>
          <a:prstGeom prst="rect">
            <a:avLst/>
          </a:prstGeom>
          <a:noFill/>
        </p:spPr>
        <p:txBody>
          <a:bodyPr wrap="none" rtlCol="0">
            <a:spAutoFit/>
          </a:bodyPr>
          <a:lstStyle/>
          <a:p>
            <a:r>
              <a:rPr lang="en-US" altLang="ko-KR" sz="800"/>
              <a:t>Y</a:t>
            </a:r>
            <a:endParaRPr lang="ko-KR" altLang="en-US" sz="800"/>
          </a:p>
        </p:txBody>
      </p:sp>
      <p:cxnSp>
        <p:nvCxnSpPr>
          <p:cNvPr id="148" name="연결선: 꺾임 125">
            <a:extLst>
              <a:ext uri="{FF2B5EF4-FFF2-40B4-BE49-F238E27FC236}">
                <a16:creationId xmlns:a16="http://schemas.microsoft.com/office/drawing/2014/main" id="{F754764A-1994-3068-E661-AA9FA81C8CB8}"/>
              </a:ext>
            </a:extLst>
          </p:cNvPr>
          <p:cNvCxnSpPr>
            <a:cxnSpLocks/>
            <a:stCxn id="239" idx="3"/>
            <a:endCxn id="70" idx="1"/>
          </p:cNvCxnSpPr>
          <p:nvPr/>
        </p:nvCxnSpPr>
        <p:spPr>
          <a:xfrm flipV="1">
            <a:off x="4822564" y="3050889"/>
            <a:ext cx="1162717" cy="2737267"/>
          </a:xfrm>
          <a:prstGeom prst="bentConnector3">
            <a:avLst>
              <a:gd name="adj1" fmla="val 11334"/>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id="{DC9F0D44-23D1-3FD3-92FB-158947D34FC5}"/>
              </a:ext>
            </a:extLst>
          </p:cNvPr>
          <p:cNvSpPr txBox="1"/>
          <p:nvPr/>
        </p:nvSpPr>
        <p:spPr>
          <a:xfrm>
            <a:off x="6397804" y="3942247"/>
            <a:ext cx="540533" cy="215444"/>
          </a:xfrm>
          <a:prstGeom prst="rect">
            <a:avLst/>
          </a:prstGeom>
          <a:noFill/>
        </p:spPr>
        <p:txBody>
          <a:bodyPr wrap="none" rtlCol="0">
            <a:spAutoFit/>
          </a:bodyPr>
          <a:lstStyle/>
          <a:p>
            <a:r>
              <a:rPr lang="ko-KR" altLang="en-US" sz="800"/>
              <a:t>관리자</a:t>
            </a:r>
            <a:r>
              <a:rPr lang="en-US" altLang="ko-KR" sz="800"/>
              <a:t>x</a:t>
            </a:r>
          </a:p>
        </p:txBody>
      </p:sp>
      <p:cxnSp>
        <p:nvCxnSpPr>
          <p:cNvPr id="176" name="직선 연결선 175">
            <a:extLst>
              <a:ext uri="{FF2B5EF4-FFF2-40B4-BE49-F238E27FC236}">
                <a16:creationId xmlns:a16="http://schemas.microsoft.com/office/drawing/2014/main" id="{82AE4932-DEB2-4FBB-AEBE-C8D20EDFC2A9}"/>
              </a:ext>
            </a:extLst>
          </p:cNvPr>
          <p:cNvCxnSpPr>
            <a:cxnSpLocks/>
            <a:endCxn id="139" idx="0"/>
          </p:cNvCxnSpPr>
          <p:nvPr/>
        </p:nvCxnSpPr>
        <p:spPr>
          <a:xfrm>
            <a:off x="8142468" y="3809253"/>
            <a:ext cx="3408" cy="9625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DC9F0D44-23D1-3FD3-92FB-158947D34FC5}"/>
              </a:ext>
            </a:extLst>
          </p:cNvPr>
          <p:cNvSpPr txBox="1"/>
          <p:nvPr/>
        </p:nvSpPr>
        <p:spPr>
          <a:xfrm>
            <a:off x="4079776" y="6224583"/>
            <a:ext cx="242374" cy="215444"/>
          </a:xfrm>
          <a:prstGeom prst="rect">
            <a:avLst/>
          </a:prstGeom>
          <a:noFill/>
        </p:spPr>
        <p:txBody>
          <a:bodyPr wrap="none" rtlCol="0">
            <a:spAutoFit/>
          </a:bodyPr>
          <a:lstStyle/>
          <a:p>
            <a:r>
              <a:rPr lang="en-US" altLang="ko-KR" sz="800"/>
              <a:t>Y</a:t>
            </a:r>
            <a:endParaRPr lang="ko-KR" altLang="en-US" sz="800"/>
          </a:p>
        </p:txBody>
      </p:sp>
      <p:sp>
        <p:nvSpPr>
          <p:cNvPr id="188" name="TextBox 187">
            <a:extLst>
              <a:ext uri="{FF2B5EF4-FFF2-40B4-BE49-F238E27FC236}">
                <a16:creationId xmlns:a16="http://schemas.microsoft.com/office/drawing/2014/main" id="{C2618B61-1D21-16C7-27B4-D501F7856330}"/>
              </a:ext>
            </a:extLst>
          </p:cNvPr>
          <p:cNvSpPr txBox="1"/>
          <p:nvPr/>
        </p:nvSpPr>
        <p:spPr>
          <a:xfrm>
            <a:off x="4642392" y="5537017"/>
            <a:ext cx="263214" cy="215444"/>
          </a:xfrm>
          <a:prstGeom prst="rect">
            <a:avLst/>
          </a:prstGeom>
          <a:noFill/>
        </p:spPr>
        <p:txBody>
          <a:bodyPr wrap="none" rtlCol="0">
            <a:spAutoFit/>
          </a:bodyPr>
          <a:lstStyle/>
          <a:p>
            <a:r>
              <a:rPr lang="en-US" altLang="ko-KR" sz="800"/>
              <a:t>N</a:t>
            </a:r>
            <a:endParaRPr lang="ko-KR" altLang="en-US" sz="800"/>
          </a:p>
        </p:txBody>
      </p:sp>
      <p:sp>
        <p:nvSpPr>
          <p:cNvPr id="17" name="순서도: 판단 16">
            <a:extLst>
              <a:ext uri="{FF2B5EF4-FFF2-40B4-BE49-F238E27FC236}">
                <a16:creationId xmlns:a16="http://schemas.microsoft.com/office/drawing/2014/main" id="{AA4FE88D-1A43-06A2-DF4D-064D3E604984}"/>
              </a:ext>
            </a:extLst>
          </p:cNvPr>
          <p:cNvSpPr/>
          <p:nvPr/>
        </p:nvSpPr>
        <p:spPr>
          <a:xfrm>
            <a:off x="6200684" y="451459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2-2)</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95" name="연결선: 꺾임 287">
            <a:extLst>
              <a:ext uri="{FF2B5EF4-FFF2-40B4-BE49-F238E27FC236}">
                <a16:creationId xmlns:a16="http://schemas.microsoft.com/office/drawing/2014/main" id="{051FAD8B-D0D3-14D6-2474-1E121B7EF16B}"/>
              </a:ext>
            </a:extLst>
          </p:cNvPr>
          <p:cNvCxnSpPr>
            <a:cxnSpLocks/>
            <a:stCxn id="239" idx="2"/>
            <a:endCxn id="3" idx="1"/>
          </p:cNvCxnSpPr>
          <p:nvPr/>
        </p:nvCxnSpPr>
        <p:spPr>
          <a:xfrm rot="5400000" flipH="1" flipV="1">
            <a:off x="3596378" y="4591130"/>
            <a:ext cx="2199152" cy="1344450"/>
          </a:xfrm>
          <a:prstGeom prst="bentConnector4">
            <a:avLst>
              <a:gd name="adj1" fmla="val -3663"/>
              <a:gd name="adj2" fmla="val 7970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0" name="연결선: 꺾임 287">
            <a:extLst>
              <a:ext uri="{FF2B5EF4-FFF2-40B4-BE49-F238E27FC236}">
                <a16:creationId xmlns:a16="http://schemas.microsoft.com/office/drawing/2014/main" id="{051FAD8B-D0D3-14D6-2474-1E121B7EF16B}"/>
              </a:ext>
            </a:extLst>
          </p:cNvPr>
          <p:cNvCxnSpPr>
            <a:cxnSpLocks/>
            <a:stCxn id="3" idx="3"/>
            <a:endCxn id="17" idx="0"/>
          </p:cNvCxnSpPr>
          <p:nvPr/>
        </p:nvCxnSpPr>
        <p:spPr>
          <a:xfrm>
            <a:off x="6408780" y="4163779"/>
            <a:ext cx="312205" cy="35081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순서도: 판단 2">
            <a:extLst>
              <a:ext uri="{FF2B5EF4-FFF2-40B4-BE49-F238E27FC236}">
                <a16:creationId xmlns:a16="http://schemas.microsoft.com/office/drawing/2014/main" id="{CBD5B622-5273-0B3C-C9F8-DCCDBBB10992}"/>
              </a:ext>
            </a:extLst>
          </p:cNvPr>
          <p:cNvSpPr/>
          <p:nvPr/>
        </p:nvSpPr>
        <p:spPr>
          <a:xfrm>
            <a:off x="5368179" y="3782686"/>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a:solidFill>
                  <a:schemeClr val="tx1"/>
                </a:solidFill>
                <a:latin typeface="+mn-ea"/>
              </a:rPr>
              <a:t>2-1)</a:t>
            </a:r>
            <a:r>
              <a:rPr lang="ko-KR" altLang="en-US" sz="600">
                <a:solidFill>
                  <a:schemeClr val="tx1"/>
                </a:solidFill>
              </a:rPr>
              <a:t> 관리자 인지 </a:t>
            </a:r>
            <a:endParaRPr lang="en-US" altLang="ko-KR" sz="600">
              <a:solidFill>
                <a:schemeClr val="tx1"/>
              </a:solidFill>
            </a:endParaRPr>
          </a:p>
          <a:p>
            <a:pPr algn="ctr"/>
            <a:r>
              <a:rPr lang="ko-KR" altLang="en-US" sz="600">
                <a:solidFill>
                  <a:schemeClr val="tx1"/>
                </a:solidFill>
              </a:rPr>
              <a:t>확인</a:t>
            </a:r>
            <a:endParaRPr lang="en-US" altLang="ko-KR" sz="600">
              <a:solidFill>
                <a:schemeClr val="tx1"/>
              </a:solidFill>
            </a:endParaRPr>
          </a:p>
        </p:txBody>
      </p:sp>
      <p:cxnSp>
        <p:nvCxnSpPr>
          <p:cNvPr id="15" name="연결선: 꺾임 287">
            <a:extLst>
              <a:ext uri="{FF2B5EF4-FFF2-40B4-BE49-F238E27FC236}">
                <a16:creationId xmlns:a16="http://schemas.microsoft.com/office/drawing/2014/main" id="{9C646E09-090F-45A2-4CBB-F33B4089655D}"/>
              </a:ext>
            </a:extLst>
          </p:cNvPr>
          <p:cNvCxnSpPr>
            <a:cxnSpLocks/>
            <a:stCxn id="3" idx="2"/>
            <a:endCxn id="108" idx="1"/>
          </p:cNvCxnSpPr>
          <p:nvPr/>
        </p:nvCxnSpPr>
        <p:spPr>
          <a:xfrm rot="16200000" flipH="1">
            <a:off x="5393460" y="5039891"/>
            <a:ext cx="1369207" cy="379167"/>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 name="연결선: 꺾임 287">
            <a:extLst>
              <a:ext uri="{FF2B5EF4-FFF2-40B4-BE49-F238E27FC236}">
                <a16:creationId xmlns:a16="http://schemas.microsoft.com/office/drawing/2014/main" id="{D54B4D92-07E2-9987-3142-63946A614285}"/>
              </a:ext>
            </a:extLst>
          </p:cNvPr>
          <p:cNvCxnSpPr>
            <a:cxnSpLocks/>
            <a:stCxn id="17" idx="2"/>
            <a:endCxn id="108" idx="0"/>
          </p:cNvCxnSpPr>
          <p:nvPr/>
        </p:nvCxnSpPr>
        <p:spPr>
          <a:xfrm rot="16200000" flipH="1">
            <a:off x="6620542" y="5377221"/>
            <a:ext cx="370262" cy="16937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 name="연결선: 꺾임 21">
            <a:extLst>
              <a:ext uri="{FF2B5EF4-FFF2-40B4-BE49-F238E27FC236}">
                <a16:creationId xmlns:a16="http://schemas.microsoft.com/office/drawing/2014/main" id="{F1F405D8-BDB6-8958-6BE8-ED564C9714B5}"/>
              </a:ext>
            </a:extLst>
          </p:cNvPr>
          <p:cNvCxnSpPr>
            <a:cxnSpLocks/>
            <a:stCxn id="17" idx="3"/>
          </p:cNvCxnSpPr>
          <p:nvPr/>
        </p:nvCxnSpPr>
        <p:spPr>
          <a:xfrm flipV="1">
            <a:off x="7241285" y="3818090"/>
            <a:ext cx="251476" cy="107759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590FF78-617E-4080-1161-0CF840604AD5}"/>
              </a:ext>
            </a:extLst>
          </p:cNvPr>
          <p:cNvSpPr txBox="1"/>
          <p:nvPr/>
        </p:nvSpPr>
        <p:spPr>
          <a:xfrm>
            <a:off x="5366531" y="4564754"/>
            <a:ext cx="553357" cy="215444"/>
          </a:xfrm>
          <a:prstGeom prst="rect">
            <a:avLst/>
          </a:prstGeom>
          <a:noFill/>
        </p:spPr>
        <p:txBody>
          <a:bodyPr wrap="none" rtlCol="0">
            <a:spAutoFit/>
          </a:bodyPr>
          <a:lstStyle/>
          <a:p>
            <a:r>
              <a:rPr lang="ko-KR" altLang="en-US" sz="800"/>
              <a:t>관리자</a:t>
            </a:r>
            <a:r>
              <a:rPr lang="en-US" altLang="ko-KR" sz="800"/>
              <a:t>o</a:t>
            </a:r>
          </a:p>
        </p:txBody>
      </p:sp>
      <p:sp>
        <p:nvSpPr>
          <p:cNvPr id="225" name="TextBox 224">
            <a:extLst>
              <a:ext uri="{FF2B5EF4-FFF2-40B4-BE49-F238E27FC236}">
                <a16:creationId xmlns:a16="http://schemas.microsoft.com/office/drawing/2014/main" id="{D9ACECE2-8CB3-9CC8-3A20-DBB8E8FC854E}"/>
              </a:ext>
            </a:extLst>
          </p:cNvPr>
          <p:cNvSpPr txBox="1"/>
          <p:nvPr/>
        </p:nvSpPr>
        <p:spPr>
          <a:xfrm>
            <a:off x="6668070" y="5262721"/>
            <a:ext cx="389850" cy="215444"/>
          </a:xfrm>
          <a:prstGeom prst="rect">
            <a:avLst/>
          </a:prstGeom>
          <a:noFill/>
        </p:spPr>
        <p:txBody>
          <a:bodyPr wrap="none" rtlCol="0">
            <a:spAutoFit/>
          </a:bodyPr>
          <a:lstStyle/>
          <a:p>
            <a:r>
              <a:rPr lang="ko-KR" altLang="en-US" sz="800"/>
              <a:t>같음</a:t>
            </a:r>
            <a:endParaRPr lang="en-US" altLang="ko-KR" sz="800"/>
          </a:p>
        </p:txBody>
      </p:sp>
      <p:sp>
        <p:nvSpPr>
          <p:cNvPr id="226" name="TextBox 225">
            <a:extLst>
              <a:ext uri="{FF2B5EF4-FFF2-40B4-BE49-F238E27FC236}">
                <a16:creationId xmlns:a16="http://schemas.microsoft.com/office/drawing/2014/main" id="{9EFC8F1A-7BDA-56D7-2010-85F821CA0B2C}"/>
              </a:ext>
            </a:extLst>
          </p:cNvPr>
          <p:cNvSpPr txBox="1"/>
          <p:nvPr/>
        </p:nvSpPr>
        <p:spPr>
          <a:xfrm>
            <a:off x="7123922" y="4673705"/>
            <a:ext cx="389850" cy="215444"/>
          </a:xfrm>
          <a:prstGeom prst="rect">
            <a:avLst/>
          </a:prstGeom>
          <a:noFill/>
        </p:spPr>
        <p:txBody>
          <a:bodyPr wrap="none" rtlCol="0">
            <a:spAutoFit/>
          </a:bodyPr>
          <a:lstStyle/>
          <a:p>
            <a:r>
              <a:rPr lang="ko-KR" altLang="en-US" sz="800"/>
              <a:t>다름</a:t>
            </a:r>
            <a:endParaRPr lang="en-US" altLang="ko-KR" sz="800"/>
          </a:p>
        </p:txBody>
      </p:sp>
      <p:cxnSp>
        <p:nvCxnSpPr>
          <p:cNvPr id="227" name="직선 연결선 226">
            <a:extLst>
              <a:ext uri="{FF2B5EF4-FFF2-40B4-BE49-F238E27FC236}">
                <a16:creationId xmlns:a16="http://schemas.microsoft.com/office/drawing/2014/main" id="{692763FC-427A-86AB-23E2-F85C1B5B6A92}"/>
              </a:ext>
            </a:extLst>
          </p:cNvPr>
          <p:cNvCxnSpPr>
            <a:cxnSpLocks/>
            <a:stCxn id="213" idx="0"/>
            <a:endCxn id="38" idx="2"/>
          </p:cNvCxnSpPr>
          <p:nvPr/>
        </p:nvCxnSpPr>
        <p:spPr>
          <a:xfrm flipV="1">
            <a:off x="1845336" y="2373987"/>
            <a:ext cx="1218" cy="245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사각형: 둥근 모서리 6">
            <a:extLst>
              <a:ext uri="{FF2B5EF4-FFF2-40B4-BE49-F238E27FC236}">
                <a16:creationId xmlns:a16="http://schemas.microsoft.com/office/drawing/2014/main" id="{8C2E0D3B-9BD5-1459-3E63-1A30246E4E64}"/>
              </a:ext>
            </a:extLst>
          </p:cNvPr>
          <p:cNvSpPr/>
          <p:nvPr/>
        </p:nvSpPr>
        <p:spPr>
          <a:xfrm>
            <a:off x="7423159" y="2123353"/>
            <a:ext cx="1052137" cy="583230"/>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a:t>
            </a:r>
            <a:r>
              <a:rPr lang="ko-KR" altLang="en-US" sz="900">
                <a:solidFill>
                  <a:schemeClr val="tx1"/>
                </a:solidFill>
              </a:rPr>
              <a:t>저장</a:t>
            </a:r>
            <a:endParaRPr lang="en-US" altLang="ko-KR" sz="900">
              <a:solidFill>
                <a:schemeClr val="tx1"/>
              </a:solidFill>
            </a:endParaRPr>
          </a:p>
          <a:p>
            <a:pPr algn="ctr"/>
            <a:r>
              <a:rPr lang="ko-KR" altLang="en-US" sz="900">
                <a:solidFill>
                  <a:schemeClr val="tx1"/>
                </a:solidFill>
              </a:rPr>
              <a:t>실패 시 </a:t>
            </a:r>
            <a:endParaRPr lang="en-US" altLang="ko-KR" sz="900">
              <a:solidFill>
                <a:schemeClr val="tx1"/>
              </a:solidFill>
            </a:endParaRPr>
          </a:p>
          <a:p>
            <a:pPr algn="ctr"/>
            <a:r>
              <a:rPr lang="ko-KR" altLang="en-US" sz="900">
                <a:solidFill>
                  <a:schemeClr val="tx1"/>
                </a:solidFill>
              </a:rPr>
              <a:t>파일 저장소에서 삭제</a:t>
            </a:r>
            <a:endParaRPr lang="en-US" altLang="ko-KR" sz="900">
              <a:solidFill>
                <a:schemeClr val="tx1"/>
              </a:solidFill>
            </a:endParaRPr>
          </a:p>
        </p:txBody>
      </p:sp>
      <p:cxnSp>
        <p:nvCxnSpPr>
          <p:cNvPr id="10" name="연결선: 꺾임 9">
            <a:extLst>
              <a:ext uri="{FF2B5EF4-FFF2-40B4-BE49-F238E27FC236}">
                <a16:creationId xmlns:a16="http://schemas.microsoft.com/office/drawing/2014/main" id="{408CF4DC-D1DA-55B7-7075-02DDCF63A494}"/>
              </a:ext>
            </a:extLst>
          </p:cNvPr>
          <p:cNvCxnSpPr>
            <a:cxnSpLocks/>
            <a:stCxn id="81" idx="2"/>
            <a:endCxn id="7" idx="0"/>
          </p:cNvCxnSpPr>
          <p:nvPr/>
        </p:nvCxnSpPr>
        <p:spPr>
          <a:xfrm rot="16200000" flipH="1">
            <a:off x="7490770" y="1664895"/>
            <a:ext cx="328958" cy="587957"/>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8" name="순서도: 판단 27">
            <a:extLst>
              <a:ext uri="{FF2B5EF4-FFF2-40B4-BE49-F238E27FC236}">
                <a16:creationId xmlns:a16="http://schemas.microsoft.com/office/drawing/2014/main" id="{61A9488E-E981-F5D4-C08B-189A06B9D528}"/>
              </a:ext>
            </a:extLst>
          </p:cNvPr>
          <p:cNvSpPr/>
          <p:nvPr/>
        </p:nvSpPr>
        <p:spPr>
          <a:xfrm>
            <a:off x="9165128" y="2957324"/>
            <a:ext cx="1222990" cy="647022"/>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endParaRPr lang="en-US" altLang="ko-KR" sz="750">
              <a:solidFill>
                <a:schemeClr val="tx1"/>
              </a:solidFill>
              <a:latin typeface="+mn-ea"/>
            </a:endParaRPr>
          </a:p>
          <a:p>
            <a:pPr algn="ctr">
              <a:lnSpc>
                <a:spcPct val="90000"/>
              </a:lnSpc>
            </a:pPr>
            <a:r>
              <a:rPr lang="en-US" altLang="ko-KR" sz="750">
                <a:solidFill>
                  <a:schemeClr val="tx1"/>
                </a:solidFill>
                <a:latin typeface="+mn-ea"/>
              </a:rPr>
              <a:t>(</a:t>
            </a:r>
            <a:r>
              <a:rPr lang="ko-KR" altLang="en-US" sz="750">
                <a:solidFill>
                  <a:schemeClr val="tx1"/>
                </a:solidFill>
                <a:latin typeface="+mn-ea"/>
              </a:rPr>
              <a:t>파일없을 경우 에러</a:t>
            </a:r>
            <a:r>
              <a:rPr lang="en-US" altLang="ko-KR" sz="750">
                <a:solidFill>
                  <a:schemeClr val="tx1"/>
                </a:solidFill>
                <a:latin typeface="+mn-ea"/>
              </a:rPr>
              <a:t>x)</a:t>
            </a:r>
            <a:endParaRPr lang="ko-KR" altLang="en-US" sz="750">
              <a:solidFill>
                <a:schemeClr val="tx1"/>
              </a:solidFill>
              <a:latin typeface="+mn-ea"/>
            </a:endParaRPr>
          </a:p>
        </p:txBody>
      </p:sp>
    </p:spTree>
    <p:extLst>
      <p:ext uri="{BB962C8B-B14F-4D97-AF65-F5344CB8AC3E}">
        <p14:creationId xmlns:p14="http://schemas.microsoft.com/office/powerpoint/2010/main" val="253576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삭제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884098" y="196235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132769" y="5565185"/>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137017" y="612463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flipV="1">
            <a:off x="7383566" y="5927360"/>
            <a:ext cx="1617474" cy="190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86854" y="2326233"/>
            <a:ext cx="1245427" cy="9540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71172" y="3493193"/>
            <a:ext cx="1245427" cy="11211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71172" y="374115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91171" y="349492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287688" y="3783323"/>
            <a:ext cx="1222990" cy="830997"/>
          </a:xfrm>
          <a:prstGeom prst="rect">
            <a:avLst/>
          </a:prstGeom>
          <a:noFill/>
        </p:spPr>
        <p:txBody>
          <a:bodyPr wrap="square" rtlCol="0">
            <a:spAutoFit/>
          </a:bodyPr>
          <a:lstStyle/>
          <a:p>
            <a:r>
              <a:rPr lang="en-US" altLang="ko-KR" sz="800">
                <a:latin typeface="+mn-ea"/>
              </a:rPr>
              <a:t>1-1)</a:t>
            </a:r>
            <a:r>
              <a:rPr lang="ko-KR" altLang="en-US" sz="800">
                <a:latin typeface="+mn-ea"/>
              </a:rPr>
              <a:t>관리자 인지</a:t>
            </a:r>
            <a:endParaRPr lang="en-US" altLang="ko-KR" sz="800">
              <a:latin typeface="+mn-ea"/>
            </a:endParaRPr>
          </a:p>
          <a:p>
            <a:r>
              <a:rPr lang="en-US" altLang="ko-KR" sz="800">
                <a:latin typeface="+mn-ea"/>
              </a:rPr>
              <a:t>1-2)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latin typeface="+mn-ea"/>
              </a:rPr>
              <a:t>2)</a:t>
            </a:r>
            <a:r>
              <a:rPr lang="ko-KR" altLang="en-US" sz="800">
                <a:latin typeface="+mn-ea"/>
              </a:rPr>
              <a:t>파일 </a:t>
            </a:r>
            <a:r>
              <a:rPr lang="en-US" altLang="ko-KR" sz="800">
                <a:latin typeface="+mn-ea"/>
              </a:rPr>
              <a:t>DB</a:t>
            </a:r>
            <a:r>
              <a:rPr lang="ko-KR" altLang="en-US" sz="800">
                <a:latin typeface="+mn-ea"/>
              </a:rPr>
              <a:t>삭제</a:t>
            </a:r>
            <a:endParaRPr lang="en-US" altLang="ko-KR" sz="800">
              <a:latin typeface="+mn-ea"/>
            </a:endParaRPr>
          </a:p>
          <a:p>
            <a:r>
              <a:rPr lang="en-US" altLang="ko-KR" sz="800">
                <a:latin typeface="+mn-ea"/>
              </a:rPr>
              <a:t>3)</a:t>
            </a:r>
            <a:r>
              <a:rPr lang="ko-KR" altLang="en-US" sz="800">
                <a:latin typeface="+mn-ea"/>
              </a:rPr>
              <a:t>파일 저장소삭제</a:t>
            </a:r>
            <a:endParaRPr lang="en-US" altLang="ko-KR" sz="800">
              <a:latin typeface="+mn-ea"/>
            </a:endParaRPr>
          </a:p>
          <a:p>
            <a:r>
              <a:rPr lang="en-US" altLang="ko-KR" sz="800">
                <a:latin typeface="+mn-ea"/>
              </a:rPr>
              <a:t>4)</a:t>
            </a:r>
            <a:r>
              <a:rPr lang="ko-KR" altLang="en-US" sz="800">
                <a:latin typeface="+mn-ea"/>
              </a:rPr>
              <a:t>게시글 </a:t>
            </a:r>
            <a:r>
              <a:rPr lang="en-US" altLang="ko-KR" sz="800">
                <a:latin typeface="+mn-ea"/>
              </a:rPr>
              <a:t>DB </a:t>
            </a:r>
            <a:r>
              <a:rPr lang="ko-KR" altLang="en-US" sz="800">
                <a:latin typeface="+mn-ea"/>
              </a:rPr>
              <a:t>삭제</a:t>
            </a:r>
            <a:endParaRPr lang="en-US" altLang="ko-KR" sz="800">
              <a:latin typeface="+mn-ea"/>
            </a:endParaRP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4535349" y="123096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545840" y="123096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803050" y="3284100"/>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731222" y="707283"/>
            <a:ext cx="382830" cy="339438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850849" y="170559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872334" y="123096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177342" y="170381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2128352"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6765318" y="1346208"/>
            <a:ext cx="1245427" cy="94360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6769637" y="19987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6757787" y="1380257"/>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6746569" y="199872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p:cNvCxnSpPr>
          <p:nvPr/>
        </p:nvCxnSpPr>
        <p:spPr>
          <a:xfrm rot="10800000" flipV="1">
            <a:off x="2225444" y="1383642"/>
            <a:ext cx="2326531" cy="69708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5"/>
            <a:ext cx="1245427" cy="970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177" name="연결선: 꺾임 176">
            <a:extLst>
              <a:ext uri="{FF2B5EF4-FFF2-40B4-BE49-F238E27FC236}">
                <a16:creationId xmlns:a16="http://schemas.microsoft.com/office/drawing/2014/main" id="{6C13F183-7708-9CB5-F551-14EC1464D335}"/>
              </a:ext>
            </a:extLst>
          </p:cNvPr>
          <p:cNvCxnSpPr>
            <a:cxnSpLocks/>
            <a:stCxn id="120" idx="0"/>
            <a:endCxn id="70" idx="1"/>
          </p:cNvCxnSpPr>
          <p:nvPr/>
        </p:nvCxnSpPr>
        <p:spPr>
          <a:xfrm rot="16200000" flipV="1">
            <a:off x="4585599" y="3482270"/>
            <a:ext cx="1612548" cy="807075"/>
          </a:xfrm>
          <a:prstGeom prst="bentConnector4">
            <a:avLst>
              <a:gd name="adj1" fmla="val 34950"/>
              <a:gd name="adj2" fmla="val 12832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122177" y="264701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5587486" y="1408741"/>
            <a:ext cx="1177832" cy="40926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115" idx="3"/>
            <a:endCxn id="87" idx="1"/>
          </p:cNvCxnSpPr>
          <p:nvPr/>
        </p:nvCxnSpPr>
        <p:spPr>
          <a:xfrm flipV="1">
            <a:off x="2088458" y="2803239"/>
            <a:ext cx="1098396" cy="68783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5" name="연결선: 꺾임 244">
            <a:extLst>
              <a:ext uri="{FF2B5EF4-FFF2-40B4-BE49-F238E27FC236}">
                <a16:creationId xmlns:a16="http://schemas.microsoft.com/office/drawing/2014/main" id="{7DB9B361-C883-EEDF-DDBB-EDA8B7EEC694}"/>
              </a:ext>
            </a:extLst>
          </p:cNvPr>
          <p:cNvCxnSpPr>
            <a:cxnSpLocks/>
            <a:stCxn id="107" idx="2"/>
            <a:endCxn id="4" idx="1"/>
          </p:cNvCxnSpPr>
          <p:nvPr/>
        </p:nvCxnSpPr>
        <p:spPr>
          <a:xfrm rot="16200000" flipH="1">
            <a:off x="3340684" y="5172818"/>
            <a:ext cx="1360929" cy="24393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10428827" y="4883985"/>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10428827" y="5314575"/>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10431151" y="4918556"/>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6" name="TextBox 45">
            <a:extLst>
              <a:ext uri="{FF2B5EF4-FFF2-40B4-BE49-F238E27FC236}">
                <a16:creationId xmlns:a16="http://schemas.microsoft.com/office/drawing/2014/main" id="{72C6BD05-A00E-2AC2-7FDA-15CBDC4BC7F5}"/>
              </a:ext>
            </a:extLst>
          </p:cNvPr>
          <p:cNvSpPr txBox="1"/>
          <p:nvPr/>
        </p:nvSpPr>
        <p:spPr>
          <a:xfrm>
            <a:off x="10514727" y="5349741"/>
            <a:ext cx="1269905" cy="215444"/>
          </a:xfrm>
          <a:prstGeom prst="rect">
            <a:avLst/>
          </a:prstGeom>
          <a:noFill/>
        </p:spPr>
        <p:txBody>
          <a:bodyPr wrap="square" rtlCol="0">
            <a:spAutoFit/>
          </a:bodyPr>
          <a:lstStyle/>
          <a:p>
            <a:r>
              <a:rPr lang="en-US" altLang="ko-KR" sz="800"/>
              <a:t>3)</a:t>
            </a:r>
            <a:r>
              <a:rPr lang="ko-KR" altLang="en-US" sz="800"/>
              <a:t>파일 저장소 삭제</a:t>
            </a:r>
            <a:endParaRPr lang="en-US" altLang="ko-KR" sz="800"/>
          </a:p>
        </p:txBody>
      </p:sp>
      <p:sp>
        <p:nvSpPr>
          <p:cNvPr id="60" name="순서도: 판단 59">
            <a:extLst>
              <a:ext uri="{FF2B5EF4-FFF2-40B4-BE49-F238E27FC236}">
                <a16:creationId xmlns:a16="http://schemas.microsoft.com/office/drawing/2014/main" id="{2B21FD0A-23A2-C6DC-F75E-E8989B6EE440}"/>
              </a:ext>
            </a:extLst>
          </p:cNvPr>
          <p:cNvSpPr/>
          <p:nvPr/>
        </p:nvSpPr>
        <p:spPr>
          <a:xfrm>
            <a:off x="8905697" y="491733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id="{3AE2E9EA-B417-2937-349F-85A9942E0EEB}"/>
              </a:ext>
            </a:extLst>
          </p:cNvPr>
          <p:cNvCxnSpPr>
            <a:cxnSpLocks/>
            <a:stCxn id="153" idx="0"/>
          </p:cNvCxnSpPr>
          <p:nvPr/>
        </p:nvCxnSpPr>
        <p:spPr>
          <a:xfrm flipH="1" flipV="1">
            <a:off x="9517192" y="5391580"/>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34" idx="0"/>
            <a:endCxn id="200" idx="2"/>
          </p:cNvCxnSpPr>
          <p:nvPr/>
        </p:nvCxnSpPr>
        <p:spPr>
          <a:xfrm flipH="1" flipV="1">
            <a:off x="11047790" y="4624711"/>
            <a:ext cx="3751" cy="2592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640813" y="3813091"/>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10667615" y="4409267"/>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11" name="직선 화살표 연결선 210">
            <a:extLst>
              <a:ext uri="{FF2B5EF4-FFF2-40B4-BE49-F238E27FC236}">
                <a16:creationId xmlns:a16="http://schemas.microsoft.com/office/drawing/2014/main" id="{0BFCB442-A9D8-202B-A854-A9CF5F5AFD27}"/>
              </a:ext>
            </a:extLst>
          </p:cNvPr>
          <p:cNvCxnSpPr>
            <a:cxnSpLocks/>
            <a:stCxn id="60" idx="3"/>
          </p:cNvCxnSpPr>
          <p:nvPr/>
        </p:nvCxnSpPr>
        <p:spPr>
          <a:xfrm flipV="1">
            <a:off x="10128687" y="5150019"/>
            <a:ext cx="242024"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31" idx="1"/>
            <a:endCxn id="35" idx="3"/>
          </p:cNvCxnSpPr>
          <p:nvPr/>
        </p:nvCxnSpPr>
        <p:spPr>
          <a:xfrm rot="10800000" flipV="1">
            <a:off x="8010746" y="1739533"/>
            <a:ext cx="956093" cy="7847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08" name="TextBox 307">
            <a:extLst>
              <a:ext uri="{FF2B5EF4-FFF2-40B4-BE49-F238E27FC236}">
                <a16:creationId xmlns:a16="http://schemas.microsoft.com/office/drawing/2014/main" id="{C2618B61-1D21-16C7-27B4-D501F7856330}"/>
              </a:ext>
            </a:extLst>
          </p:cNvPr>
          <p:cNvSpPr txBox="1"/>
          <p:nvPr/>
        </p:nvSpPr>
        <p:spPr>
          <a:xfrm>
            <a:off x="10010335" y="4960962"/>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p:cNvCxnSpPr>
          <p:nvPr/>
        </p:nvCxnSpPr>
        <p:spPr>
          <a:xfrm flipH="1">
            <a:off x="1495157" y="2914446"/>
            <a:ext cx="7637" cy="2846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5" name="사각형: 둥근 모서리 29">
            <a:extLst>
              <a:ext uri="{FF2B5EF4-FFF2-40B4-BE49-F238E27FC236}">
                <a16:creationId xmlns:a16="http://schemas.microsoft.com/office/drawing/2014/main" id="{416C73CE-80EC-FF98-9CD1-39C260C4271E}"/>
              </a:ext>
            </a:extLst>
          </p:cNvPr>
          <p:cNvSpPr/>
          <p:nvPr/>
        </p:nvSpPr>
        <p:spPr>
          <a:xfrm>
            <a:off x="909492" y="3214246"/>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/board/del</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삭제 파일명</a:t>
            </a:r>
            <a:endParaRPr lang="en-US" altLang="ko-KR" sz="900">
              <a:solidFill>
                <a:schemeClr val="tx1"/>
              </a:solidFill>
            </a:endParaRPr>
          </a:p>
          <a:p>
            <a:pPr algn="ctr"/>
            <a:r>
              <a:rPr lang="ko-KR" altLang="en-US" sz="900">
                <a:solidFill>
                  <a:schemeClr val="tx1"/>
                </a:solidFill>
              </a:rPr>
              <a:t>게시글 삭제 요청</a:t>
            </a:r>
          </a:p>
        </p:txBody>
      </p:sp>
      <p:sp>
        <p:nvSpPr>
          <p:cNvPr id="118" name="TextBox 117">
            <a:extLst>
              <a:ext uri="{FF2B5EF4-FFF2-40B4-BE49-F238E27FC236}">
                <a16:creationId xmlns:a16="http://schemas.microsoft.com/office/drawing/2014/main" id="{DC9F0D44-23D1-3FD3-92FB-158947D34FC5}"/>
              </a:ext>
            </a:extLst>
          </p:cNvPr>
          <p:cNvSpPr txBox="1"/>
          <p:nvPr/>
        </p:nvSpPr>
        <p:spPr>
          <a:xfrm>
            <a:off x="5763315" y="4530053"/>
            <a:ext cx="389850" cy="215444"/>
          </a:xfrm>
          <a:prstGeom prst="rect">
            <a:avLst/>
          </a:prstGeom>
          <a:noFill/>
        </p:spPr>
        <p:txBody>
          <a:bodyPr wrap="none" rtlCol="0">
            <a:spAutoFit/>
          </a:bodyPr>
          <a:lstStyle/>
          <a:p>
            <a:r>
              <a:rPr lang="ko-KR" altLang="en-US" sz="800"/>
              <a:t>다름</a:t>
            </a:r>
          </a:p>
        </p:txBody>
      </p:sp>
      <p:sp>
        <p:nvSpPr>
          <p:cNvPr id="120" name="순서도: 판단 119">
            <a:extLst>
              <a:ext uri="{FF2B5EF4-FFF2-40B4-BE49-F238E27FC236}">
                <a16:creationId xmlns:a16="http://schemas.microsoft.com/office/drawing/2014/main" id="{AA4FE88D-1A43-06A2-DF4D-064D3E604984}"/>
              </a:ext>
            </a:extLst>
          </p:cNvPr>
          <p:cNvSpPr/>
          <p:nvPr/>
        </p:nvSpPr>
        <p:spPr>
          <a:xfrm>
            <a:off x="5275109" y="469208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1-2)</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21" name="연결선: 꺾임 287">
            <a:extLst>
              <a:ext uri="{FF2B5EF4-FFF2-40B4-BE49-F238E27FC236}">
                <a16:creationId xmlns:a16="http://schemas.microsoft.com/office/drawing/2014/main" id="{051FAD8B-D0D3-14D6-2474-1E121B7EF16B}"/>
              </a:ext>
            </a:extLst>
          </p:cNvPr>
          <p:cNvCxnSpPr>
            <a:cxnSpLocks/>
            <a:stCxn id="120" idx="3"/>
          </p:cNvCxnSpPr>
          <p:nvPr/>
        </p:nvCxnSpPr>
        <p:spPr>
          <a:xfrm>
            <a:off x="6315710" y="5073175"/>
            <a:ext cx="434321" cy="58807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DC9F0D44-23D1-3FD3-92FB-158947D34FC5}"/>
              </a:ext>
            </a:extLst>
          </p:cNvPr>
          <p:cNvSpPr txBox="1"/>
          <p:nvPr/>
        </p:nvSpPr>
        <p:spPr>
          <a:xfrm>
            <a:off x="6242320" y="4858689"/>
            <a:ext cx="389850" cy="215444"/>
          </a:xfrm>
          <a:prstGeom prst="rect">
            <a:avLst/>
          </a:prstGeom>
          <a:noFill/>
        </p:spPr>
        <p:txBody>
          <a:bodyPr wrap="none" rtlCol="0">
            <a:spAutoFit/>
          </a:bodyPr>
          <a:lstStyle/>
          <a:p>
            <a:r>
              <a:rPr lang="ko-KR" altLang="en-US" sz="800"/>
              <a:t>같음</a:t>
            </a:r>
          </a:p>
        </p:txBody>
      </p:sp>
      <p:sp>
        <p:nvSpPr>
          <p:cNvPr id="127" name="TextBox 126">
            <a:extLst>
              <a:ext uri="{FF2B5EF4-FFF2-40B4-BE49-F238E27FC236}">
                <a16:creationId xmlns:a16="http://schemas.microsoft.com/office/drawing/2014/main" id="{DC9F0D44-23D1-3FD3-92FB-158947D34FC5}"/>
              </a:ext>
            </a:extLst>
          </p:cNvPr>
          <p:cNvSpPr txBox="1"/>
          <p:nvPr/>
        </p:nvSpPr>
        <p:spPr>
          <a:xfrm>
            <a:off x="5098011" y="5778887"/>
            <a:ext cx="590226" cy="215444"/>
          </a:xfrm>
          <a:prstGeom prst="rect">
            <a:avLst/>
          </a:prstGeom>
          <a:noFill/>
        </p:spPr>
        <p:txBody>
          <a:bodyPr wrap="none" rtlCol="0">
            <a:spAutoFit/>
          </a:bodyPr>
          <a:lstStyle/>
          <a:p>
            <a:r>
              <a:rPr lang="ko-KR" altLang="en-US" sz="800"/>
              <a:t>관리자</a:t>
            </a:r>
            <a:r>
              <a:rPr lang="en-US" altLang="ko-KR" sz="800"/>
              <a:t>o </a:t>
            </a:r>
          </a:p>
        </p:txBody>
      </p:sp>
      <p:sp>
        <p:nvSpPr>
          <p:cNvPr id="130" name="순서도: 처리 129">
            <a:extLst>
              <a:ext uri="{FF2B5EF4-FFF2-40B4-BE49-F238E27FC236}">
                <a16:creationId xmlns:a16="http://schemas.microsoft.com/office/drawing/2014/main" id="{94D020B9-D7C1-5B5B-903C-110A3C601E28}"/>
              </a:ext>
            </a:extLst>
          </p:cNvPr>
          <p:cNvSpPr/>
          <p:nvPr/>
        </p:nvSpPr>
        <p:spPr>
          <a:xfrm>
            <a:off x="6138139" y="5679404"/>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31" name="직선 연결선 130">
            <a:extLst>
              <a:ext uri="{FF2B5EF4-FFF2-40B4-BE49-F238E27FC236}">
                <a16:creationId xmlns:a16="http://schemas.microsoft.com/office/drawing/2014/main" id="{B316D432-7426-EA59-4DF8-34DB8BF7C51D}"/>
              </a:ext>
            </a:extLst>
          </p:cNvPr>
          <p:cNvCxnSpPr>
            <a:cxnSpLocks/>
          </p:cNvCxnSpPr>
          <p:nvPr/>
        </p:nvCxnSpPr>
        <p:spPr>
          <a:xfrm>
            <a:off x="6138139" y="59273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4CFFD78A-5ADF-8FF8-B4D2-085C749CBB00}"/>
              </a:ext>
            </a:extLst>
          </p:cNvPr>
          <p:cNvSpPr txBox="1"/>
          <p:nvPr/>
        </p:nvSpPr>
        <p:spPr>
          <a:xfrm>
            <a:off x="6158138" y="5681139"/>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34" name="TextBox 133">
            <a:extLst>
              <a:ext uri="{FF2B5EF4-FFF2-40B4-BE49-F238E27FC236}">
                <a16:creationId xmlns:a16="http://schemas.microsoft.com/office/drawing/2014/main" id="{FD38470B-ABB5-C9D6-328D-CB5A10877D73}"/>
              </a:ext>
            </a:extLst>
          </p:cNvPr>
          <p:cNvSpPr txBox="1"/>
          <p:nvPr/>
        </p:nvSpPr>
        <p:spPr>
          <a:xfrm>
            <a:off x="6140463" y="5975249"/>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ko-KR" altLang="en-US" sz="900">
                <a:latin typeface="+mn-ea"/>
              </a:rPr>
              <a:t>파일</a:t>
            </a:r>
            <a:r>
              <a:rPr lang="ko-KR" altLang="en-US" sz="900">
                <a:solidFill>
                  <a:schemeClr val="tx1"/>
                </a:solidFill>
                <a:latin typeface="+mn-ea"/>
              </a:rPr>
              <a:t> </a:t>
            </a:r>
            <a:r>
              <a:rPr lang="en-US" altLang="ko-KR" sz="900">
                <a:solidFill>
                  <a:schemeClr val="tx1"/>
                </a:solidFill>
                <a:latin typeface="+mn-ea"/>
              </a:rPr>
              <a:t>DB </a:t>
            </a:r>
            <a:r>
              <a:rPr lang="ko-KR" altLang="en-US" sz="900">
                <a:latin typeface="+mn-ea"/>
              </a:rPr>
              <a:t>삭제</a:t>
            </a:r>
            <a:endParaRPr lang="ko-KR" altLang="en-US" sz="900">
              <a:solidFill>
                <a:schemeClr val="tx1"/>
              </a:solidFill>
              <a:latin typeface="+mn-ea"/>
            </a:endParaRPr>
          </a:p>
        </p:txBody>
      </p:sp>
      <p:sp>
        <p:nvSpPr>
          <p:cNvPr id="137" name="순서도: 판단 136">
            <a:extLst>
              <a:ext uri="{FF2B5EF4-FFF2-40B4-BE49-F238E27FC236}">
                <a16:creationId xmlns:a16="http://schemas.microsoft.com/office/drawing/2014/main" id="{2B21FD0A-23A2-C6DC-F75E-E8989B6EE440}"/>
              </a:ext>
            </a:extLst>
          </p:cNvPr>
          <p:cNvSpPr/>
          <p:nvPr/>
        </p:nvSpPr>
        <p:spPr>
          <a:xfrm>
            <a:off x="8905697" y="3775948"/>
            <a:ext cx="1222990" cy="647022"/>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endParaRPr lang="en-US" altLang="ko-KR" sz="750">
              <a:solidFill>
                <a:schemeClr val="tx1"/>
              </a:solidFill>
              <a:latin typeface="+mn-ea"/>
            </a:endParaRPr>
          </a:p>
          <a:p>
            <a:pPr algn="ctr">
              <a:lnSpc>
                <a:spcPct val="90000"/>
              </a:lnSpc>
            </a:pPr>
            <a:r>
              <a:rPr lang="en-US" altLang="ko-KR" sz="750">
                <a:solidFill>
                  <a:schemeClr val="tx1"/>
                </a:solidFill>
                <a:latin typeface="+mn-ea"/>
              </a:rPr>
              <a:t>(</a:t>
            </a:r>
            <a:r>
              <a:rPr lang="ko-KR" altLang="en-US" sz="750">
                <a:solidFill>
                  <a:schemeClr val="tx1"/>
                </a:solidFill>
                <a:latin typeface="+mn-ea"/>
              </a:rPr>
              <a:t>파일없을 경우 에러</a:t>
            </a:r>
            <a:r>
              <a:rPr lang="en-US" altLang="ko-KR" sz="750">
                <a:solidFill>
                  <a:schemeClr val="tx1"/>
                </a:solidFill>
                <a:latin typeface="+mn-ea"/>
              </a:rPr>
              <a:t>x)</a:t>
            </a:r>
            <a:endParaRPr lang="ko-KR" altLang="en-US" sz="750">
              <a:solidFill>
                <a:schemeClr val="tx1"/>
              </a:solidFill>
              <a:latin typeface="+mn-ea"/>
            </a:endParaRPr>
          </a:p>
        </p:txBody>
      </p:sp>
      <p:cxnSp>
        <p:nvCxnSpPr>
          <p:cNvPr id="151" name="직선 화살표 연결선 150">
            <a:extLst>
              <a:ext uri="{FF2B5EF4-FFF2-40B4-BE49-F238E27FC236}">
                <a16:creationId xmlns:a16="http://schemas.microsoft.com/office/drawing/2014/main" id="{0BFCB442-A9D8-202B-A854-A9CF5F5AFD27}"/>
              </a:ext>
            </a:extLst>
          </p:cNvPr>
          <p:cNvCxnSpPr>
            <a:cxnSpLocks/>
            <a:stCxn id="197" idx="1"/>
            <a:endCxn id="137" idx="3"/>
          </p:cNvCxnSpPr>
          <p:nvPr/>
        </p:nvCxnSpPr>
        <p:spPr>
          <a:xfrm flipH="1" flipV="1">
            <a:off x="10128687" y="4099459"/>
            <a:ext cx="512126" cy="1625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9" name="연결선: 꺾임 176">
            <a:extLst>
              <a:ext uri="{FF2B5EF4-FFF2-40B4-BE49-F238E27FC236}">
                <a16:creationId xmlns:a16="http://schemas.microsoft.com/office/drawing/2014/main" id="{6C13F183-7708-9CB5-F551-14EC1464D335}"/>
              </a:ext>
            </a:extLst>
          </p:cNvPr>
          <p:cNvCxnSpPr>
            <a:cxnSpLocks/>
            <a:stCxn id="60" idx="1"/>
            <a:endCxn id="70" idx="3"/>
          </p:cNvCxnSpPr>
          <p:nvPr/>
        </p:nvCxnSpPr>
        <p:spPr>
          <a:xfrm rot="10800000">
            <a:off x="6233763" y="3079534"/>
            <a:ext cx="2671935" cy="2070486"/>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63" name="직선 연결선 162">
            <a:extLst>
              <a:ext uri="{FF2B5EF4-FFF2-40B4-BE49-F238E27FC236}">
                <a16:creationId xmlns:a16="http://schemas.microsoft.com/office/drawing/2014/main" id="{82AE4932-DEB2-4FBB-AEBE-C8D20EDFC2A9}"/>
              </a:ext>
            </a:extLst>
          </p:cNvPr>
          <p:cNvCxnSpPr>
            <a:cxnSpLocks/>
            <a:endCxn id="137" idx="1"/>
          </p:cNvCxnSpPr>
          <p:nvPr/>
        </p:nvCxnSpPr>
        <p:spPr>
          <a:xfrm flipV="1">
            <a:off x="7546525" y="4099459"/>
            <a:ext cx="1359172" cy="79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2618B61-1D21-16C7-27B4-D501F7856330}"/>
              </a:ext>
            </a:extLst>
          </p:cNvPr>
          <p:cNvSpPr txBox="1"/>
          <p:nvPr/>
        </p:nvSpPr>
        <p:spPr>
          <a:xfrm>
            <a:off x="9510041" y="3610704"/>
            <a:ext cx="263214" cy="215444"/>
          </a:xfrm>
          <a:prstGeom prst="rect">
            <a:avLst/>
          </a:prstGeom>
          <a:noFill/>
        </p:spPr>
        <p:txBody>
          <a:bodyPr wrap="none" rtlCol="0">
            <a:spAutoFit/>
          </a:bodyPr>
          <a:lstStyle/>
          <a:p>
            <a:r>
              <a:rPr lang="en-US" altLang="ko-KR" sz="800"/>
              <a:t>N</a:t>
            </a:r>
            <a:endParaRPr lang="ko-KR" altLang="en-US" sz="800"/>
          </a:p>
        </p:txBody>
      </p:sp>
      <p:sp>
        <p:nvSpPr>
          <p:cNvPr id="168" name="TextBox 167">
            <a:extLst>
              <a:ext uri="{FF2B5EF4-FFF2-40B4-BE49-F238E27FC236}">
                <a16:creationId xmlns:a16="http://schemas.microsoft.com/office/drawing/2014/main" id="{C2618B61-1D21-16C7-27B4-D501F7856330}"/>
              </a:ext>
            </a:extLst>
          </p:cNvPr>
          <p:cNvSpPr txBox="1"/>
          <p:nvPr/>
        </p:nvSpPr>
        <p:spPr>
          <a:xfrm>
            <a:off x="8771424" y="3892008"/>
            <a:ext cx="242374" cy="215444"/>
          </a:xfrm>
          <a:prstGeom prst="rect">
            <a:avLst/>
          </a:prstGeom>
          <a:noFill/>
        </p:spPr>
        <p:txBody>
          <a:bodyPr wrap="none" rtlCol="0">
            <a:spAutoFit/>
          </a:bodyPr>
          <a:lstStyle/>
          <a:p>
            <a:r>
              <a:rPr lang="en-US" altLang="ko-KR" sz="800"/>
              <a:t>Y</a:t>
            </a:r>
            <a:endParaRPr lang="ko-KR" altLang="en-US" sz="800"/>
          </a:p>
        </p:txBody>
      </p:sp>
      <p:sp>
        <p:nvSpPr>
          <p:cNvPr id="170" name="TextBox 169">
            <a:extLst>
              <a:ext uri="{FF2B5EF4-FFF2-40B4-BE49-F238E27FC236}">
                <a16:creationId xmlns:a16="http://schemas.microsoft.com/office/drawing/2014/main" id="{C2618B61-1D21-16C7-27B4-D501F7856330}"/>
              </a:ext>
            </a:extLst>
          </p:cNvPr>
          <p:cNvSpPr txBox="1"/>
          <p:nvPr/>
        </p:nvSpPr>
        <p:spPr>
          <a:xfrm>
            <a:off x="8758666" y="4924424"/>
            <a:ext cx="242374" cy="215444"/>
          </a:xfrm>
          <a:prstGeom prst="rect">
            <a:avLst/>
          </a:prstGeom>
          <a:noFill/>
        </p:spPr>
        <p:txBody>
          <a:bodyPr wrap="none" rtlCol="0">
            <a:spAutoFit/>
          </a:bodyPr>
          <a:lstStyle/>
          <a:p>
            <a:r>
              <a:rPr lang="en-US" altLang="ko-KR" sz="800"/>
              <a:t>Y</a:t>
            </a:r>
            <a:endParaRPr lang="ko-KR" altLang="en-US" sz="800"/>
          </a:p>
        </p:txBody>
      </p:sp>
      <p:sp>
        <p:nvSpPr>
          <p:cNvPr id="4" name="순서도: 판단 3">
            <a:extLst>
              <a:ext uri="{FF2B5EF4-FFF2-40B4-BE49-F238E27FC236}">
                <a16:creationId xmlns:a16="http://schemas.microsoft.com/office/drawing/2014/main" id="{D7CE87A2-6E0F-51AE-42B5-0BAD2A440453}"/>
              </a:ext>
            </a:extLst>
          </p:cNvPr>
          <p:cNvSpPr/>
          <p:nvPr/>
        </p:nvSpPr>
        <p:spPr>
          <a:xfrm>
            <a:off x="4143114" y="5594156"/>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a:solidFill>
                  <a:schemeClr val="tx1"/>
                </a:solidFill>
                <a:latin typeface="+mn-ea"/>
              </a:rPr>
              <a:t>1-1)</a:t>
            </a:r>
            <a:r>
              <a:rPr lang="ko-KR" altLang="en-US" sz="600">
                <a:solidFill>
                  <a:schemeClr val="tx1"/>
                </a:solidFill>
              </a:rPr>
              <a:t> 관리자 인지 </a:t>
            </a:r>
            <a:endParaRPr lang="en-US" altLang="ko-KR" sz="600">
              <a:solidFill>
                <a:schemeClr val="tx1"/>
              </a:solidFill>
            </a:endParaRPr>
          </a:p>
          <a:p>
            <a:pPr algn="ctr"/>
            <a:r>
              <a:rPr lang="ko-KR" altLang="en-US" sz="600">
                <a:solidFill>
                  <a:schemeClr val="tx1"/>
                </a:solidFill>
              </a:rPr>
              <a:t>확인</a:t>
            </a:r>
            <a:endParaRPr lang="en-US" altLang="ko-KR" sz="600">
              <a:solidFill>
                <a:schemeClr val="tx1"/>
              </a:solidFill>
            </a:endParaRPr>
          </a:p>
        </p:txBody>
      </p:sp>
      <p:cxnSp>
        <p:nvCxnSpPr>
          <p:cNvPr id="7" name="연결선: 꺾임 6">
            <a:extLst>
              <a:ext uri="{FF2B5EF4-FFF2-40B4-BE49-F238E27FC236}">
                <a16:creationId xmlns:a16="http://schemas.microsoft.com/office/drawing/2014/main" id="{89D3F369-63A9-9020-B05E-24F789FCCAC0}"/>
              </a:ext>
            </a:extLst>
          </p:cNvPr>
          <p:cNvCxnSpPr>
            <a:cxnSpLocks/>
            <a:stCxn id="4" idx="3"/>
            <a:endCxn id="130" idx="1"/>
          </p:cNvCxnSpPr>
          <p:nvPr/>
        </p:nvCxnSpPr>
        <p:spPr>
          <a:xfrm flipV="1">
            <a:off x="5183715" y="5946443"/>
            <a:ext cx="954424" cy="2880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0" name="연결선: 꺾임 9">
            <a:extLst>
              <a:ext uri="{FF2B5EF4-FFF2-40B4-BE49-F238E27FC236}">
                <a16:creationId xmlns:a16="http://schemas.microsoft.com/office/drawing/2014/main" id="{DC574547-12B8-745A-474D-20D68A4989CB}"/>
              </a:ext>
            </a:extLst>
          </p:cNvPr>
          <p:cNvCxnSpPr>
            <a:cxnSpLocks/>
            <a:stCxn id="4" idx="0"/>
            <a:endCxn id="120" idx="1"/>
          </p:cNvCxnSpPr>
          <p:nvPr/>
        </p:nvCxnSpPr>
        <p:spPr>
          <a:xfrm rot="5400000" flipH="1" flipV="1">
            <a:off x="4708772" y="5027819"/>
            <a:ext cx="520981" cy="61169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DD66339-C8A2-4758-2C0F-730C6DBA66F4}"/>
              </a:ext>
            </a:extLst>
          </p:cNvPr>
          <p:cNvSpPr txBox="1"/>
          <p:nvPr/>
        </p:nvSpPr>
        <p:spPr>
          <a:xfrm>
            <a:off x="4614955" y="5411468"/>
            <a:ext cx="577402" cy="215444"/>
          </a:xfrm>
          <a:prstGeom prst="rect">
            <a:avLst/>
          </a:prstGeom>
          <a:noFill/>
        </p:spPr>
        <p:txBody>
          <a:bodyPr wrap="none" rtlCol="0">
            <a:spAutoFit/>
          </a:bodyPr>
          <a:lstStyle/>
          <a:p>
            <a:r>
              <a:rPr lang="ko-KR" altLang="en-US" sz="800"/>
              <a:t>관리자</a:t>
            </a:r>
            <a:r>
              <a:rPr lang="en-US" altLang="ko-KR" sz="800"/>
              <a:t>x </a:t>
            </a:r>
          </a:p>
        </p:txBody>
      </p:sp>
      <p:cxnSp>
        <p:nvCxnSpPr>
          <p:cNvPr id="19" name="직선 연결선 18">
            <a:extLst>
              <a:ext uri="{FF2B5EF4-FFF2-40B4-BE49-F238E27FC236}">
                <a16:creationId xmlns:a16="http://schemas.microsoft.com/office/drawing/2014/main" id="{ACC0DDF4-5C6A-9BB5-8DD9-3C5263C40991}"/>
              </a:ext>
            </a:extLst>
          </p:cNvPr>
          <p:cNvCxnSpPr>
            <a:cxnSpLocks/>
            <a:stCxn id="38" idx="2"/>
            <a:endCxn id="213" idx="0"/>
          </p:cNvCxnSpPr>
          <p:nvPr/>
        </p:nvCxnSpPr>
        <p:spPr>
          <a:xfrm flipH="1">
            <a:off x="1492595" y="2405597"/>
            <a:ext cx="14216" cy="24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순서도: 처리 21">
            <a:extLst>
              <a:ext uri="{FF2B5EF4-FFF2-40B4-BE49-F238E27FC236}">
                <a16:creationId xmlns:a16="http://schemas.microsoft.com/office/drawing/2014/main" id="{37ED3287-7F3C-DF77-BA69-3A6B1323D22A}"/>
              </a:ext>
            </a:extLst>
          </p:cNvPr>
          <p:cNvSpPr/>
          <p:nvPr/>
        </p:nvSpPr>
        <p:spPr>
          <a:xfrm>
            <a:off x="10433971" y="2615887"/>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3" name="직선 연결선 22">
            <a:extLst>
              <a:ext uri="{FF2B5EF4-FFF2-40B4-BE49-F238E27FC236}">
                <a16:creationId xmlns:a16="http://schemas.microsoft.com/office/drawing/2014/main" id="{506F83BD-22FB-2941-8149-0EC260557196}"/>
              </a:ext>
            </a:extLst>
          </p:cNvPr>
          <p:cNvCxnSpPr>
            <a:cxnSpLocks/>
          </p:cNvCxnSpPr>
          <p:nvPr/>
        </p:nvCxnSpPr>
        <p:spPr>
          <a:xfrm>
            <a:off x="10433971" y="3046477"/>
            <a:ext cx="1245427"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D1651954-D26E-79A2-E628-60E2165169B1}"/>
              </a:ext>
            </a:extLst>
          </p:cNvPr>
          <p:cNvSpPr txBox="1"/>
          <p:nvPr/>
        </p:nvSpPr>
        <p:spPr>
          <a:xfrm>
            <a:off x="10436295" y="265045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5" name="TextBox 24">
            <a:extLst>
              <a:ext uri="{FF2B5EF4-FFF2-40B4-BE49-F238E27FC236}">
                <a16:creationId xmlns:a16="http://schemas.microsoft.com/office/drawing/2014/main" id="{4F376029-3817-EC8C-65FD-174578C733EE}"/>
              </a:ext>
            </a:extLst>
          </p:cNvPr>
          <p:cNvSpPr txBox="1"/>
          <p:nvPr/>
        </p:nvSpPr>
        <p:spPr>
          <a:xfrm>
            <a:off x="10519871" y="3081643"/>
            <a:ext cx="1269905" cy="215444"/>
          </a:xfrm>
          <a:prstGeom prst="rect">
            <a:avLst/>
          </a:prstGeom>
          <a:noFill/>
        </p:spPr>
        <p:txBody>
          <a:bodyPr wrap="square" rtlCol="0">
            <a:spAutoFit/>
          </a:bodyPr>
          <a:lstStyle/>
          <a:p>
            <a:r>
              <a:rPr lang="en-US" altLang="ko-KR" sz="800"/>
              <a:t>4)</a:t>
            </a:r>
            <a:r>
              <a:rPr lang="ko-KR" altLang="en-US" sz="800"/>
              <a:t>게시글 </a:t>
            </a:r>
            <a:r>
              <a:rPr lang="en-US" altLang="ko-KR" sz="800"/>
              <a:t>DB</a:t>
            </a:r>
            <a:r>
              <a:rPr lang="ko-KR" altLang="en-US" sz="800"/>
              <a:t> 삭제</a:t>
            </a:r>
            <a:endParaRPr lang="en-US" altLang="ko-KR" sz="800"/>
          </a:p>
        </p:txBody>
      </p:sp>
      <p:pic>
        <p:nvPicPr>
          <p:cNvPr id="28" name="그림 27">
            <a:extLst>
              <a:ext uri="{FF2B5EF4-FFF2-40B4-BE49-F238E27FC236}">
                <a16:creationId xmlns:a16="http://schemas.microsoft.com/office/drawing/2014/main" id="{036387DA-CEB3-28EE-419E-F49A6C99683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688442" y="1493609"/>
            <a:ext cx="770079" cy="605243"/>
          </a:xfrm>
          <a:prstGeom prst="rect">
            <a:avLst/>
          </a:prstGeom>
        </p:spPr>
      </p:pic>
      <p:sp>
        <p:nvSpPr>
          <p:cNvPr id="29" name="직사각형 28">
            <a:extLst>
              <a:ext uri="{FF2B5EF4-FFF2-40B4-BE49-F238E27FC236}">
                <a16:creationId xmlns:a16="http://schemas.microsoft.com/office/drawing/2014/main" id="{3B682556-1D05-92BC-EE3F-765A3CFE60F8}"/>
              </a:ext>
            </a:extLst>
          </p:cNvPr>
          <p:cNvSpPr/>
          <p:nvPr/>
        </p:nvSpPr>
        <p:spPr>
          <a:xfrm>
            <a:off x="10692690" y="2053056"/>
            <a:ext cx="760350" cy="215444"/>
          </a:xfrm>
          <a:prstGeom prst="rect">
            <a:avLst/>
          </a:prstGeom>
        </p:spPr>
        <p:txBody>
          <a:bodyPr wrap="square">
            <a:spAutoFit/>
          </a:bodyPr>
          <a:lstStyle/>
          <a:p>
            <a:pPr algn="ctr"/>
            <a:r>
              <a:rPr lang="en-US" altLang="ko-KR" sz="800">
                <a:latin typeface="+mn-ea"/>
              </a:rPr>
              <a:t>Maria DB</a:t>
            </a:r>
          </a:p>
        </p:txBody>
      </p:sp>
      <p:sp>
        <p:nvSpPr>
          <p:cNvPr id="31" name="순서도: 판단 30">
            <a:extLst>
              <a:ext uri="{FF2B5EF4-FFF2-40B4-BE49-F238E27FC236}">
                <a16:creationId xmlns:a16="http://schemas.microsoft.com/office/drawing/2014/main" id="{F9DC8548-BCF6-A21A-2EAF-5EB483B99B89}"/>
              </a:ext>
            </a:extLst>
          </p:cNvPr>
          <p:cNvSpPr/>
          <p:nvPr/>
        </p:nvSpPr>
        <p:spPr>
          <a:xfrm>
            <a:off x="8966838" y="150685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225" name="직선 화살표 연결선 224">
            <a:extLst>
              <a:ext uri="{FF2B5EF4-FFF2-40B4-BE49-F238E27FC236}">
                <a16:creationId xmlns:a16="http://schemas.microsoft.com/office/drawing/2014/main" id="{FDDD3B93-F932-A196-A239-D6EA4751EC6B}"/>
              </a:ext>
            </a:extLst>
          </p:cNvPr>
          <p:cNvCxnSpPr>
            <a:cxnSpLocks/>
            <a:endCxn id="29" idx="2"/>
          </p:cNvCxnSpPr>
          <p:nvPr/>
        </p:nvCxnSpPr>
        <p:spPr>
          <a:xfrm flipV="1">
            <a:off x="11072865" y="2268500"/>
            <a:ext cx="0" cy="3321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7C753E00-B97E-0E4A-B453-50EE298B8FCE}"/>
              </a:ext>
            </a:extLst>
          </p:cNvPr>
          <p:cNvSpPr txBox="1"/>
          <p:nvPr/>
        </p:nvSpPr>
        <p:spPr>
          <a:xfrm>
            <a:off x="8818153" y="1541798"/>
            <a:ext cx="263214" cy="215444"/>
          </a:xfrm>
          <a:prstGeom prst="rect">
            <a:avLst/>
          </a:prstGeom>
          <a:noFill/>
        </p:spPr>
        <p:txBody>
          <a:bodyPr wrap="none" rtlCol="0">
            <a:spAutoFit/>
          </a:bodyPr>
          <a:lstStyle/>
          <a:p>
            <a:r>
              <a:rPr lang="en-US" altLang="ko-KR" sz="800"/>
              <a:t>N</a:t>
            </a:r>
            <a:endParaRPr lang="ko-KR" altLang="en-US" sz="800"/>
          </a:p>
        </p:txBody>
      </p:sp>
      <p:sp>
        <p:nvSpPr>
          <p:cNvPr id="227" name="TextBox 226">
            <a:extLst>
              <a:ext uri="{FF2B5EF4-FFF2-40B4-BE49-F238E27FC236}">
                <a16:creationId xmlns:a16="http://schemas.microsoft.com/office/drawing/2014/main" id="{F37538AF-0378-985B-8CB9-450488D741A7}"/>
              </a:ext>
            </a:extLst>
          </p:cNvPr>
          <p:cNvSpPr txBox="1"/>
          <p:nvPr/>
        </p:nvSpPr>
        <p:spPr>
          <a:xfrm>
            <a:off x="9578333" y="1963336"/>
            <a:ext cx="242374" cy="215444"/>
          </a:xfrm>
          <a:prstGeom prst="rect">
            <a:avLst/>
          </a:prstGeom>
          <a:noFill/>
        </p:spPr>
        <p:txBody>
          <a:bodyPr wrap="none" rtlCol="0">
            <a:spAutoFit/>
          </a:bodyPr>
          <a:lstStyle/>
          <a:p>
            <a:r>
              <a:rPr lang="en-US" altLang="ko-KR" sz="800"/>
              <a:t>Y</a:t>
            </a:r>
            <a:endParaRPr lang="ko-KR" altLang="en-US" sz="800"/>
          </a:p>
        </p:txBody>
      </p:sp>
      <p:cxnSp>
        <p:nvCxnSpPr>
          <p:cNvPr id="230" name="연결선: 꺾임 229">
            <a:extLst>
              <a:ext uri="{FF2B5EF4-FFF2-40B4-BE49-F238E27FC236}">
                <a16:creationId xmlns:a16="http://schemas.microsoft.com/office/drawing/2014/main" id="{169AA654-A6BF-F383-8BBF-EA7D0903E28E}"/>
              </a:ext>
            </a:extLst>
          </p:cNvPr>
          <p:cNvCxnSpPr>
            <a:cxnSpLocks/>
            <a:stCxn id="137" idx="0"/>
            <a:endCxn id="22" idx="1"/>
          </p:cNvCxnSpPr>
          <p:nvPr/>
        </p:nvCxnSpPr>
        <p:spPr>
          <a:xfrm rot="5400000" flipH="1" flipV="1">
            <a:off x="9569396" y="2911374"/>
            <a:ext cx="812370" cy="916779"/>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9" name="직선 화살표 연결선 238">
            <a:extLst>
              <a:ext uri="{FF2B5EF4-FFF2-40B4-BE49-F238E27FC236}">
                <a16:creationId xmlns:a16="http://schemas.microsoft.com/office/drawing/2014/main" id="{0B226094-7BFA-27AB-C322-8DB97EEE1D34}"/>
              </a:ext>
            </a:extLst>
          </p:cNvPr>
          <p:cNvCxnSpPr>
            <a:cxnSpLocks/>
            <a:endCxn id="31" idx="3"/>
          </p:cNvCxnSpPr>
          <p:nvPr/>
        </p:nvCxnSpPr>
        <p:spPr>
          <a:xfrm flipH="1" flipV="1">
            <a:off x="10189828" y="1739534"/>
            <a:ext cx="324899" cy="1182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2" name="연결선: 꺾임 241">
            <a:extLst>
              <a:ext uri="{FF2B5EF4-FFF2-40B4-BE49-F238E27FC236}">
                <a16:creationId xmlns:a16="http://schemas.microsoft.com/office/drawing/2014/main" id="{DF2E77C6-A212-643A-5DB4-EE64F4339B64}"/>
              </a:ext>
            </a:extLst>
          </p:cNvPr>
          <p:cNvCxnSpPr>
            <a:cxnSpLocks/>
            <a:endCxn id="31" idx="2"/>
          </p:cNvCxnSpPr>
          <p:nvPr/>
        </p:nvCxnSpPr>
        <p:spPr>
          <a:xfrm flipV="1">
            <a:off x="7546525" y="1972215"/>
            <a:ext cx="2031808" cy="678243"/>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7" name="직선 연결선 246">
            <a:extLst>
              <a:ext uri="{FF2B5EF4-FFF2-40B4-BE49-F238E27FC236}">
                <a16:creationId xmlns:a16="http://schemas.microsoft.com/office/drawing/2014/main" id="{6ACE72A2-5DD3-AF89-B994-D1DE85422E12}"/>
              </a:ext>
            </a:extLst>
          </p:cNvPr>
          <p:cNvCxnSpPr>
            <a:cxnSpLocks/>
          </p:cNvCxnSpPr>
          <p:nvPr/>
        </p:nvCxnSpPr>
        <p:spPr>
          <a:xfrm>
            <a:off x="7565375" y="2650458"/>
            <a:ext cx="0" cy="4290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28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리스트</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a:t>- Html </a:t>
            </a:r>
            <a:r>
              <a:rPr lang="ko-KR" altLang="en-US" sz="1000"/>
              <a:t>페이지가 모두 로딩되면 리스트 요청하여 </a:t>
            </a:r>
            <a:r>
              <a:rPr lang="en-US" altLang="ko-KR" sz="1000"/>
              <a:t>DB </a:t>
            </a:r>
            <a:r>
              <a:rPr lang="ko-KR" altLang="en-US" sz="1000"/>
              <a:t>에서 게시글 데이터를 받아 리스트를 완성하고 현재페이지와 데이터 총 개수로 페이징을 완성합니다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a:t>- </a:t>
            </a:r>
            <a:r>
              <a:rPr lang="ko-KR" altLang="en-US" sz="1000"/>
              <a:t>게시글 </a:t>
            </a:r>
            <a:r>
              <a:rPr lang="ko-KR" altLang="en-US" sz="1000" err="1"/>
              <a:t>검색시</a:t>
            </a:r>
            <a:r>
              <a:rPr lang="ko-KR" altLang="en-US" sz="1000"/>
              <a:t> 검색단어와 </a:t>
            </a:r>
            <a:r>
              <a:rPr lang="ko-KR" altLang="en-US" sz="1000" err="1"/>
              <a:t>검색키워드를</a:t>
            </a:r>
            <a:r>
              <a:rPr lang="ko-KR" altLang="en-US" sz="1000"/>
              <a:t> 전역 변수로 저장해 </a:t>
            </a:r>
            <a:endParaRPr lang="en-US" altLang="ko-KR" sz="1000"/>
          </a:p>
          <a:p>
            <a:r>
              <a:rPr lang="en-US" altLang="ko-KR" sz="1000"/>
              <a:t>1) page</a:t>
            </a:r>
            <a:r>
              <a:rPr lang="ko-KR" altLang="en-US" sz="1000"/>
              <a:t>이동</a:t>
            </a:r>
            <a:r>
              <a:rPr lang="en-US" altLang="ko-KR" sz="1000"/>
              <a:t> </a:t>
            </a:r>
          </a:p>
          <a:p>
            <a:r>
              <a:rPr lang="en-US" altLang="ko-KR" sz="1000"/>
              <a:t>2) </a:t>
            </a:r>
            <a:r>
              <a:rPr lang="ko-KR" altLang="en-US" sz="1000"/>
              <a:t>검색을 누르지 않고 검색어 변경 </a:t>
            </a:r>
            <a:endParaRPr lang="en-US" altLang="ko-KR" sz="1000"/>
          </a:p>
          <a:p>
            <a:r>
              <a:rPr lang="en-US" altLang="ko-KR" sz="1000"/>
              <a:t>3) </a:t>
            </a:r>
            <a:r>
              <a:rPr lang="ko-KR" altLang="en-US" sz="1000"/>
              <a:t>한페이지에 볼 게시글 수 변경</a:t>
            </a:r>
            <a:endParaRPr lang="en-US" altLang="ko-KR" sz="1000"/>
          </a:p>
          <a:p>
            <a:r>
              <a:rPr lang="ko-KR" altLang="en-US" sz="1000"/>
              <a:t>기능에 검색어를 고정되어 처리 할 수 있게</a:t>
            </a:r>
            <a:r>
              <a:rPr lang="en-US" altLang="ko-KR" sz="1000"/>
              <a:t> </a:t>
            </a:r>
            <a:r>
              <a:rPr lang="ko-KR" altLang="en-US" sz="1000"/>
              <a:t>만들었습니다</a:t>
            </a:r>
            <a:endParaRPr lang="en-US" altLang="ko-KR" sz="1000"/>
          </a:p>
        </p:txBody>
      </p:sp>
      <p:grpSp>
        <p:nvGrpSpPr>
          <p:cNvPr id="67" name="그룹 66">
            <a:extLst>
              <a:ext uri="{FF2B5EF4-FFF2-40B4-BE49-F238E27FC236}">
                <a16:creationId xmlns:a16="http://schemas.microsoft.com/office/drawing/2014/main"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err="1">
                  <a:solidFill>
                    <a:schemeClr val="tx1"/>
                  </a:solidFill>
                  <a:latin typeface="Rix모던고딕 L" panose="02020603020101020101" pitchFamily="18" charset="-127"/>
                  <a:ea typeface="Rix모던고딕 L" panose="02020603020101020101" pitchFamily="18" charset="-127"/>
                </a:rPr>
                <a:t>페이징</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a:t>1)</a:t>
            </a:r>
            <a:r>
              <a:rPr lang="ko-KR" altLang="en-US" sz="1000"/>
              <a:t>최대 </a:t>
            </a:r>
            <a:r>
              <a:rPr lang="en-US" altLang="ko-KR" sz="1000"/>
              <a:t>10</a:t>
            </a:r>
            <a:r>
              <a:rPr lang="ko-KR" altLang="en-US" sz="1000"/>
              <a:t>개의 페이지로 나눔 </a:t>
            </a:r>
            <a:endParaRPr lang="en-US" altLang="ko-KR" sz="1000"/>
          </a:p>
          <a:p>
            <a:r>
              <a:rPr lang="en-US" altLang="ko-KR" sz="1000"/>
              <a:t>2)</a:t>
            </a:r>
            <a:r>
              <a:rPr lang="ko-KR" altLang="en-US" sz="1000"/>
              <a:t>처음과 끝 이동</a:t>
            </a:r>
            <a:r>
              <a:rPr lang="en-US" altLang="ko-KR" sz="1000"/>
              <a:t> </a:t>
            </a:r>
          </a:p>
          <a:p>
            <a:r>
              <a:rPr lang="en-US" altLang="ko-KR" sz="1000"/>
              <a:t>3)</a:t>
            </a:r>
            <a:r>
              <a:rPr lang="ko-KR" altLang="en-US" sz="1000"/>
              <a:t>다음 </a:t>
            </a:r>
            <a:r>
              <a:rPr lang="en-US" altLang="ko-KR" sz="1000"/>
              <a:t>10</a:t>
            </a:r>
            <a:r>
              <a:rPr lang="ko-KR" altLang="en-US" sz="1000"/>
              <a:t>페이지 이동</a:t>
            </a:r>
            <a:endParaRPr lang="en-US" altLang="ko-KR" sz="1000"/>
          </a:p>
          <a:p>
            <a:r>
              <a:rPr lang="ko-KR" altLang="en-US" sz="1000"/>
              <a:t>기능을 </a:t>
            </a:r>
            <a:r>
              <a:rPr lang="en-US" altLang="ko-KR" sz="1000" err="1"/>
              <a:t>pageCurrent</a:t>
            </a:r>
            <a:r>
              <a:rPr lang="en-US" altLang="ko-KR" sz="1000"/>
              <a:t>(</a:t>
            </a:r>
            <a:r>
              <a:rPr lang="ko-KR" altLang="en-US" sz="1000"/>
              <a:t>현재 페이지</a:t>
            </a:r>
            <a:r>
              <a:rPr lang="en-US" altLang="ko-KR" sz="1000"/>
              <a:t>), total(</a:t>
            </a:r>
            <a:r>
              <a:rPr lang="ko-KR" altLang="en-US" sz="1000"/>
              <a:t>데이터 </a:t>
            </a:r>
            <a:r>
              <a:rPr lang="ko-KR" altLang="en-US" sz="1000" err="1"/>
              <a:t>총갯수</a:t>
            </a:r>
            <a:r>
              <a:rPr lang="en-US" altLang="ko-KR" sz="1000"/>
              <a:t>) </a:t>
            </a:r>
            <a:r>
              <a:rPr lang="ko-KR" altLang="en-US" sz="1000"/>
              <a:t>을 활용한 수식으로 기능을 구현 했습니다</a:t>
            </a:r>
            <a:endParaRPr lang="en-US" altLang="ko-KR" sz="1000"/>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7" name="사각형: 둥근 모서리 6">
            <a:extLst>
              <a:ext uri="{FF2B5EF4-FFF2-40B4-BE49-F238E27FC236}">
                <a16:creationId xmlns:a16="http://schemas.microsoft.com/office/drawing/2014/main"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리스트 요청</a:t>
            </a:r>
            <a:endParaRPr lang="en-US" altLang="ko-KR" sz="1000" b="1"/>
          </a:p>
          <a:p>
            <a:pPr algn="ctr"/>
            <a:r>
              <a:rPr lang="en-US" altLang="ko-KR" sz="900" err="1"/>
              <a:t>searchText</a:t>
            </a:r>
            <a:endParaRPr lang="en-US" altLang="ko-KR" sz="900"/>
          </a:p>
          <a:p>
            <a:pPr algn="ctr"/>
            <a:r>
              <a:rPr lang="en-US" altLang="ko-KR" sz="900"/>
              <a:t>Type</a:t>
            </a:r>
          </a:p>
          <a:p>
            <a:pPr algn="ctr"/>
            <a:r>
              <a:rPr lang="en-US" altLang="ko-KR" sz="900" err="1">
                <a:solidFill>
                  <a:schemeClr val="tx1"/>
                </a:solidFill>
              </a:rPr>
              <a:t>Limit</a:t>
            </a:r>
            <a:r>
              <a:rPr lang="en-US" altLang="ko-KR" sz="900" err="1"/>
              <a:t>Page</a:t>
            </a:r>
            <a:endParaRPr lang="en-US" altLang="ko-KR" sz="900"/>
          </a:p>
          <a:p>
            <a:pPr algn="ctr"/>
            <a:r>
              <a:rPr lang="en-US" altLang="ko-KR" sz="900"/>
              <a:t>offset</a:t>
            </a:r>
          </a:p>
        </p:txBody>
      </p:sp>
      <p:sp>
        <p:nvSpPr>
          <p:cNvPr id="14" name="직사각형 13">
            <a:extLst>
              <a:ext uri="{FF2B5EF4-FFF2-40B4-BE49-F238E27FC236}">
                <a16:creationId xmlns:a16="http://schemas.microsoft.com/office/drawing/2014/main"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a:t>제목</a:t>
            </a:r>
            <a:r>
              <a:rPr lang="en-US" altLang="ko-KR" sz="600"/>
              <a:t>, </a:t>
            </a:r>
            <a:r>
              <a:rPr lang="ko-KR" altLang="en-US" sz="600"/>
              <a:t>작성자 선택</a:t>
            </a:r>
          </a:p>
        </p:txBody>
      </p:sp>
      <p:sp>
        <p:nvSpPr>
          <p:cNvPr id="40" name="TextBox 39">
            <a:extLst>
              <a:ext uri="{FF2B5EF4-FFF2-40B4-BE49-F238E27FC236}">
                <a16:creationId xmlns:a16="http://schemas.microsoft.com/office/drawing/2014/main"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a:t>한페이지에 볼 게시글 수</a:t>
            </a:r>
          </a:p>
        </p:txBody>
      </p:sp>
      <p:cxnSp>
        <p:nvCxnSpPr>
          <p:cNvPr id="42" name="연결선: 꺾임 41">
            <a:extLst>
              <a:ext uri="{FF2B5EF4-FFF2-40B4-BE49-F238E27FC236}">
                <a16:creationId xmlns:a16="http://schemas.microsoft.com/office/drawing/2014/main"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solidFill>
                <a:schemeClr val="tx1"/>
              </a:solidFill>
            </a:endParaRPr>
          </a:p>
          <a:p>
            <a:pPr algn="ctr"/>
            <a:r>
              <a:rPr lang="ko-KR" altLang="en-US" sz="1000"/>
              <a:t>게시글</a:t>
            </a:r>
            <a:r>
              <a:rPr lang="en-US" altLang="ko-KR" sz="1000"/>
              <a:t>ID</a:t>
            </a:r>
            <a:endParaRPr lang="en-US" altLang="ko-KR" sz="1000">
              <a:solidFill>
                <a:schemeClr val="tx1"/>
              </a:solidFill>
            </a:endParaRPr>
          </a:p>
          <a:p>
            <a:pPr algn="ctr"/>
            <a:r>
              <a:rPr lang="ko-KR" altLang="en-US" sz="1000">
                <a:solidFill>
                  <a:schemeClr val="tx1"/>
                </a:solidFill>
              </a:rPr>
              <a:t>제목</a:t>
            </a:r>
            <a:endParaRPr lang="en-US" altLang="ko-KR" sz="1000">
              <a:solidFill>
                <a:schemeClr val="tx1"/>
              </a:solidFill>
            </a:endParaRPr>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데이터 총 </a:t>
            </a:r>
            <a:r>
              <a:rPr lang="ko-KR" altLang="en-US" sz="1000" err="1">
                <a:solidFill>
                  <a:schemeClr val="tx1"/>
                </a:solidFill>
              </a:rPr>
              <a:t>갯수</a:t>
            </a:r>
            <a:endParaRPr lang="en-US" altLang="ko-KR" sz="1000">
              <a:solidFill>
                <a:schemeClr val="tx1"/>
              </a:solidFill>
            </a:endParaRPr>
          </a:p>
          <a:p>
            <a:pPr algn="ctr"/>
            <a:r>
              <a:rPr lang="en-US" altLang="ko-KR" sz="1000">
                <a:solidFill>
                  <a:schemeClr val="tx1"/>
                </a:solidFill>
              </a:rPr>
              <a:t>…</a:t>
            </a:r>
          </a:p>
        </p:txBody>
      </p:sp>
      <p:cxnSp>
        <p:nvCxnSpPr>
          <p:cNvPr id="54" name="연결선: 꺾임 53">
            <a:extLst>
              <a:ext uri="{FF2B5EF4-FFF2-40B4-BE49-F238E27FC236}">
                <a16:creationId xmlns:a16="http://schemas.microsoft.com/office/drawing/2014/main"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err="1">
                <a:solidFill>
                  <a:schemeClr val="tx1"/>
                </a:solidFill>
              </a:rPr>
              <a:t>se</a:t>
            </a:r>
            <a:r>
              <a:rPr lang="en-US" altLang="ko-KR" sz="700" err="1"/>
              <a:t>archSelect</a:t>
            </a:r>
            <a:endParaRPr lang="en-US" altLang="ko-KR" sz="700"/>
          </a:p>
          <a:p>
            <a:pPr algn="ctr"/>
            <a:r>
              <a:rPr lang="en-US" altLang="ko-KR" sz="700" err="1">
                <a:solidFill>
                  <a:schemeClr val="tx1"/>
                </a:solidFill>
              </a:rPr>
              <a:t>Se</a:t>
            </a:r>
            <a:r>
              <a:rPr lang="en-US" altLang="ko-KR" sz="700" err="1"/>
              <a:t>archTypeSelect</a:t>
            </a:r>
            <a:r>
              <a:rPr lang="en-US" altLang="ko-KR" sz="700"/>
              <a:t> </a:t>
            </a:r>
          </a:p>
          <a:p>
            <a:pPr algn="ctr"/>
            <a:r>
              <a:rPr lang="ko-KR" altLang="en-US" sz="700"/>
              <a:t>전역변수에 검색어 저장</a:t>
            </a:r>
            <a:endParaRPr lang="en-US" altLang="ko-KR" sz="700">
              <a:solidFill>
                <a:schemeClr val="tx1"/>
              </a:solidFill>
            </a:endParaRPr>
          </a:p>
        </p:txBody>
      </p:sp>
      <p:cxnSp>
        <p:nvCxnSpPr>
          <p:cNvPr id="75" name="연결선: 꺾임 74">
            <a:extLst>
              <a:ext uri="{FF2B5EF4-FFF2-40B4-BE49-F238E27FC236}">
                <a16:creationId xmlns:a16="http://schemas.microsoft.com/office/drawing/2014/main"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a:solidFill>
                <a:schemeClr val="tx1"/>
              </a:solidFill>
            </a:endParaRPr>
          </a:p>
        </p:txBody>
      </p:sp>
      <p:cxnSp>
        <p:nvCxnSpPr>
          <p:cNvPr id="94" name="연결선: 꺾임 93">
            <a:extLst>
              <a:ext uri="{FF2B5EF4-FFF2-40B4-BE49-F238E27FC236}">
                <a16:creationId xmlns:a16="http://schemas.microsoft.com/office/drawing/2014/main"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a:t>paging </a:t>
            </a:r>
          </a:p>
          <a:p>
            <a:pPr algn="ctr"/>
            <a:r>
              <a:rPr lang="ko-KR" altLang="en-US" sz="700">
                <a:solidFill>
                  <a:schemeClr val="tx1"/>
                </a:solidFill>
              </a:rPr>
              <a:t>현재 페이지</a:t>
            </a:r>
            <a:r>
              <a:rPr lang="en-US" altLang="ko-KR" sz="700"/>
              <a:t>, </a:t>
            </a:r>
            <a:r>
              <a:rPr lang="ko-KR" altLang="en-US" sz="700"/>
              <a:t>총 데이터 수를 이용한 수식으로 완성</a:t>
            </a:r>
            <a:endParaRPr lang="en-US" altLang="ko-KR" sz="700"/>
          </a:p>
        </p:txBody>
      </p:sp>
      <p:cxnSp>
        <p:nvCxnSpPr>
          <p:cNvPr id="128" name="연결선: 꺾임 127">
            <a:extLst>
              <a:ext uri="{FF2B5EF4-FFF2-40B4-BE49-F238E27FC236}">
                <a16:creationId xmlns:a16="http://schemas.microsoft.com/office/drawing/2014/main"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a:t>테이블 출력</a:t>
            </a:r>
          </a:p>
        </p:txBody>
      </p:sp>
      <p:sp>
        <p:nvSpPr>
          <p:cNvPr id="93" name="사각형: 둥근 모서리 92">
            <a:extLst>
              <a:ext uri="{FF2B5EF4-FFF2-40B4-BE49-F238E27FC236}">
                <a16:creationId xmlns:a16="http://schemas.microsoft.com/office/drawing/2014/main"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err="1"/>
              <a:t>limitPage</a:t>
            </a:r>
            <a:r>
              <a:rPr lang="en-US" altLang="ko-KR" sz="700"/>
              <a:t> * (</a:t>
            </a:r>
            <a:r>
              <a:rPr lang="ko-KR" altLang="en-US" sz="700"/>
              <a:t>현재페이지 </a:t>
            </a:r>
            <a:r>
              <a:rPr lang="en-US" altLang="ko-KR" sz="700"/>
              <a:t>-1)</a:t>
            </a:r>
          </a:p>
          <a:p>
            <a:r>
              <a:rPr lang="en-US" altLang="ko-KR" sz="700" err="1"/>
              <a:t>Defalt</a:t>
            </a:r>
            <a:r>
              <a:rPr lang="ko-KR" altLang="en-US" sz="700"/>
              <a:t> </a:t>
            </a:r>
            <a:r>
              <a:rPr lang="en-US" altLang="ko-KR" sz="700"/>
              <a:t>=</a:t>
            </a:r>
            <a:r>
              <a:rPr lang="ko-KR" altLang="en-US" sz="700"/>
              <a:t> </a:t>
            </a:r>
            <a:r>
              <a:rPr lang="en-US" altLang="ko-KR" sz="700"/>
              <a:t>1</a:t>
            </a:r>
            <a:endParaRPr lang="ko-KR" altLang="en-US" sz="700"/>
          </a:p>
        </p:txBody>
      </p:sp>
      <p:cxnSp>
        <p:nvCxnSpPr>
          <p:cNvPr id="104" name="연결선: 꺾임 103">
            <a:extLst>
              <a:ext uri="{FF2B5EF4-FFF2-40B4-BE49-F238E27FC236}">
                <a16:creationId xmlns:a16="http://schemas.microsoft.com/office/drawing/2014/main"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상세</a:t>
            </a:r>
            <a:r>
              <a:rPr lang="en-US" altLang="ko-KR"/>
              <a:t>, </a:t>
            </a:r>
            <a:r>
              <a:rPr lang="ko-KR" altLang="en-US"/>
              <a:t>파일 다운로드</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a:t>- </a:t>
            </a:r>
            <a:r>
              <a:rPr lang="ko-KR" altLang="en-US" sz="1000"/>
              <a:t>게시글 번호로 요청하여 게시글 데이터</a:t>
            </a:r>
            <a:r>
              <a:rPr lang="en-US" altLang="ko-KR" sz="1000"/>
              <a:t>, </a:t>
            </a:r>
            <a:r>
              <a:rPr lang="ko-KR" altLang="en-US" sz="1000"/>
              <a:t>파일 데이터를 받아 상세 페이지를 완성하며 해당 게시글의 조회수가 증가합니다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a:latin typeface="+mn-ea"/>
              </a:rPr>
              <a:t>Maria DB</a:t>
            </a:r>
          </a:p>
        </p:txBody>
      </p:sp>
      <p:sp>
        <p:nvSpPr>
          <p:cNvPr id="84" name="사각형: 둥근 모서리 83">
            <a:extLst>
              <a:ext uri="{FF2B5EF4-FFF2-40B4-BE49-F238E27FC236}">
                <a16:creationId xmlns:a16="http://schemas.microsoft.com/office/drawing/2014/main"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상세 요청</a:t>
            </a:r>
            <a:endParaRPr lang="en-US" altLang="ko-KR" sz="1000" b="1">
              <a:solidFill>
                <a:schemeClr val="tx1"/>
              </a:solidFill>
            </a:endParaRPr>
          </a:p>
          <a:p>
            <a:pPr algn="ctr"/>
            <a:r>
              <a:rPr lang="ko-KR" altLang="en-US" sz="1000">
                <a:solidFill>
                  <a:schemeClr val="tx1"/>
                </a:solidFill>
              </a:rPr>
              <a:t>게시글</a:t>
            </a:r>
            <a:r>
              <a:rPr lang="en-US" altLang="ko-KR" sz="1000">
                <a:solidFill>
                  <a:schemeClr val="tx1"/>
                </a:solidFill>
              </a:rPr>
              <a:t>ID</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a:t>- </a:t>
            </a:r>
            <a:r>
              <a:rPr lang="ko-KR" altLang="en-US" sz="1000"/>
              <a:t>파일 번호로 요청하여 </a:t>
            </a:r>
            <a:r>
              <a:rPr lang="en-US" altLang="ko-KR" sz="1000"/>
              <a:t>DB</a:t>
            </a:r>
            <a:r>
              <a:rPr lang="ko-KR" altLang="en-US" sz="1000"/>
              <a:t>에서 파일 데이터를 받아 파일 번호</a:t>
            </a:r>
            <a:r>
              <a:rPr lang="en-US" altLang="ko-KR" sz="1000"/>
              <a:t>(UUID)</a:t>
            </a:r>
            <a:r>
              <a:rPr lang="ko-KR" altLang="en-US" sz="1000"/>
              <a:t>로 변경된 저장 파일 명으로 저장소에서 검색을 하고 원래의 파일명으로 다운로드 합니다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cxnSp>
        <p:nvCxnSpPr>
          <p:cNvPr id="26" name="연결선: 꺾임 25">
            <a:extLst>
              <a:ext uri="{FF2B5EF4-FFF2-40B4-BE49-F238E27FC236}">
                <a16:creationId xmlns:a16="http://schemas.microsoft.com/office/drawing/2014/main"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a:t>클릭</a:t>
            </a:r>
          </a:p>
        </p:txBody>
      </p:sp>
      <p:cxnSp>
        <p:nvCxnSpPr>
          <p:cNvPr id="34" name="연결선: 꺾임 33">
            <a:extLst>
              <a:ext uri="{FF2B5EF4-FFF2-40B4-BE49-F238E27FC236}">
                <a16:creationId xmlns:a16="http://schemas.microsoft.com/office/drawing/2014/main"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t>글쓴이</a:t>
            </a:r>
            <a:endParaRPr lang="en-US" altLang="ko-KR" sz="1000"/>
          </a:p>
          <a:p>
            <a:pPr algn="ctr"/>
            <a:r>
              <a:rPr lang="ko-KR" altLang="en-US" sz="1000">
                <a:solidFill>
                  <a:schemeClr val="tx1"/>
                </a:solidFill>
              </a:rPr>
              <a:t>조회수</a:t>
            </a:r>
            <a:endParaRPr lang="en-US" altLang="ko-KR" sz="1000">
              <a:solidFill>
                <a:schemeClr val="tx1"/>
              </a:solidFill>
            </a:endParaRPr>
          </a:p>
          <a:p>
            <a:pPr algn="ctr"/>
            <a:endParaRPr lang="en-US" altLang="ko-KR" sz="1000">
              <a:solidFill>
                <a:schemeClr val="tx1"/>
              </a:solidFill>
            </a:endParaRPr>
          </a:p>
          <a:p>
            <a:pPr algn="ctr"/>
            <a:r>
              <a:rPr lang="ko-KR" altLang="en-US" sz="1000" b="1">
                <a:solidFill>
                  <a:schemeClr val="tx1"/>
                </a:solidFill>
              </a:rPr>
              <a:t>파일 데이터</a:t>
            </a:r>
            <a:endParaRPr lang="en-US" altLang="ko-KR" sz="1000" b="1"/>
          </a:p>
          <a:p>
            <a:pPr algn="ctr"/>
            <a:r>
              <a:rPr lang="ko-KR" altLang="en-US" sz="1000">
                <a:solidFill>
                  <a:schemeClr val="tx1"/>
                </a:solidFill>
              </a:rPr>
              <a:t>파일 이름</a:t>
            </a:r>
            <a:endParaRPr lang="en-US" altLang="ko-KR" sz="1000">
              <a:solidFill>
                <a:schemeClr val="tx1"/>
              </a:solidFill>
            </a:endParaRPr>
          </a:p>
          <a:p>
            <a:pPr algn="ctr"/>
            <a:r>
              <a:rPr lang="ko-KR" altLang="en-US" sz="1000"/>
              <a:t>확장자</a:t>
            </a:r>
            <a:endParaRPr lang="en-US" altLang="ko-KR" sz="1000"/>
          </a:p>
        </p:txBody>
      </p:sp>
      <p:sp>
        <p:nvSpPr>
          <p:cNvPr id="52" name="사각형: 둥근 모서리 51">
            <a:extLst>
              <a:ext uri="{FF2B5EF4-FFF2-40B4-BE49-F238E27FC236}">
                <a16:creationId xmlns:a16="http://schemas.microsoft.com/office/drawing/2014/main"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solidFill>
                  <a:schemeClr val="tx1"/>
                </a:solidFill>
              </a:rPr>
              <a:t>파일</a:t>
            </a:r>
            <a:r>
              <a:rPr lang="en-US" altLang="ko-KR" sz="1000">
                <a:solidFill>
                  <a:schemeClr val="tx1"/>
                </a:solidFill>
              </a:rPr>
              <a:t>ID</a:t>
            </a:r>
          </a:p>
        </p:txBody>
      </p:sp>
      <p:cxnSp>
        <p:nvCxnSpPr>
          <p:cNvPr id="57" name="연결선: 꺾임 56">
            <a:extLst>
              <a:ext uri="{FF2B5EF4-FFF2-40B4-BE49-F238E27FC236}">
                <a16:creationId xmlns:a16="http://schemas.microsoft.com/office/drawing/2014/main"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저장 파일명</a:t>
            </a:r>
            <a:r>
              <a:rPr lang="en-US" altLang="ko-KR" sz="700"/>
              <a:t>(</a:t>
            </a:r>
            <a:r>
              <a:rPr lang="ko-KR" altLang="en-US" sz="700"/>
              <a:t>파일</a:t>
            </a:r>
            <a:r>
              <a:rPr lang="en-US" altLang="ko-KR" sz="700"/>
              <a:t>ID)</a:t>
            </a:r>
            <a:r>
              <a:rPr lang="ko-KR" altLang="en-US" sz="700"/>
              <a:t>으로 검색 후</a:t>
            </a:r>
            <a:endParaRPr lang="en-US" altLang="ko-KR" sz="700"/>
          </a:p>
          <a:p>
            <a:pPr algn="ctr"/>
            <a:r>
              <a:rPr lang="ko-KR" altLang="en-US" sz="700"/>
              <a:t>원래 파일명으로 다운로드</a:t>
            </a:r>
            <a:endParaRPr lang="en-US" altLang="ko-KR" sz="700"/>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pic>
        <p:nvPicPr>
          <p:cNvPr id="66" name="Picture 6" descr="C:\Users\woo\Desktop\1354436422_mycomputer.png">
            <a:extLst>
              <a:ext uri="{FF2B5EF4-FFF2-40B4-BE49-F238E27FC236}">
                <a16:creationId xmlns:a16="http://schemas.microsoft.com/office/drawing/2014/main"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a:t>다운로드 요청</a:t>
            </a:r>
          </a:p>
        </p:txBody>
      </p:sp>
      <p:sp>
        <p:nvSpPr>
          <p:cNvPr id="101" name="사각형: 둥근 모서리 100">
            <a:extLst>
              <a:ext uri="{FF2B5EF4-FFF2-40B4-BE49-F238E27FC236}">
                <a16:creationId xmlns:a16="http://schemas.microsoft.com/office/drawing/2014/main"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t>파일 </a:t>
            </a:r>
            <a:r>
              <a:rPr lang="en-US" altLang="ko-KR" sz="1000"/>
              <a:t>ID</a:t>
            </a:r>
            <a:endParaRPr lang="en-US" altLang="ko-KR" sz="1000">
              <a:solidFill>
                <a:schemeClr val="tx1"/>
              </a:solidFill>
            </a:endParaRPr>
          </a:p>
          <a:p>
            <a:pPr algn="ctr"/>
            <a:r>
              <a:rPr lang="ko-KR" altLang="en-US" sz="1000">
                <a:solidFill>
                  <a:schemeClr val="tx1"/>
                </a:solidFill>
              </a:rPr>
              <a:t>파일 명</a:t>
            </a:r>
            <a:endParaRPr lang="en-US" altLang="ko-KR" sz="1000">
              <a:solidFill>
                <a:schemeClr val="tx1"/>
              </a:solidFill>
            </a:endParaRPr>
          </a:p>
          <a:p>
            <a:pPr algn="ctr"/>
            <a:r>
              <a:rPr lang="ko-KR" altLang="en-US" sz="1000">
                <a:solidFill>
                  <a:schemeClr val="tx1"/>
                </a:solidFill>
              </a:rPr>
              <a:t>데이터 타입</a:t>
            </a:r>
            <a:endParaRPr lang="en-US" altLang="ko-KR" sz="1000"/>
          </a:p>
          <a:p>
            <a:pPr algn="ctr"/>
            <a:r>
              <a:rPr lang="en-US" altLang="ko-KR" sz="1000">
                <a:solidFill>
                  <a:schemeClr val="tx1"/>
                </a:solidFill>
              </a:rPr>
              <a:t>…</a:t>
            </a:r>
          </a:p>
        </p:txBody>
      </p:sp>
      <p:cxnSp>
        <p:nvCxnSpPr>
          <p:cNvPr id="104" name="연결선: 꺾임 103">
            <a:extLst>
              <a:ext uri="{FF2B5EF4-FFF2-40B4-BE49-F238E27FC236}">
                <a16:creationId xmlns:a16="http://schemas.microsoft.com/office/drawing/2014/main"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a:t>다운로드</a:t>
            </a: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a:p>
        </p:txBody>
      </p:sp>
      <p:sp>
        <p:nvSpPr>
          <p:cNvPr id="119" name="직사각형 118">
            <a:extLst>
              <a:ext uri="{FF2B5EF4-FFF2-40B4-BE49-F238E27FC236}">
                <a16:creationId xmlns:a16="http://schemas.microsoft.com/office/drawing/2014/main"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p>
        </p:txBody>
      </p:sp>
      <p:cxnSp>
        <p:nvCxnSpPr>
          <p:cNvPr id="18" name="연결선: 꺾임 17">
            <a:extLst>
              <a:ext uri="{FF2B5EF4-FFF2-40B4-BE49-F238E27FC236}">
                <a16:creationId xmlns:a16="http://schemas.microsoft.com/office/drawing/2014/main"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데이터</a:t>
            </a:r>
            <a:endParaRPr lang="en-US" altLang="ko-KR" sz="700"/>
          </a:p>
          <a:p>
            <a:pPr algn="ctr"/>
            <a:r>
              <a:rPr lang="ko-KR" altLang="en-US" sz="700"/>
              <a:t>파일 데이터</a:t>
            </a:r>
            <a:endParaRPr lang="en-US" altLang="ko-KR" sz="700"/>
          </a:p>
          <a:p>
            <a:pPr algn="ctr"/>
            <a:r>
              <a:rPr lang="ko-KR" altLang="en-US" sz="700"/>
              <a:t>요청</a:t>
            </a:r>
            <a:endParaRPr lang="en-US" altLang="ko-KR" sz="700"/>
          </a:p>
        </p:txBody>
      </p:sp>
      <p:cxnSp>
        <p:nvCxnSpPr>
          <p:cNvPr id="21" name="연결선: 꺾임 20">
            <a:extLst>
              <a:ext uri="{FF2B5EF4-FFF2-40B4-BE49-F238E27FC236}">
                <a16:creationId xmlns:a16="http://schemas.microsoft.com/office/drawing/2014/main"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파일</a:t>
            </a:r>
            <a:r>
              <a:rPr lang="en-US" altLang="ko-KR" sz="700"/>
              <a:t>ID</a:t>
            </a:r>
            <a:r>
              <a:rPr lang="ko-KR" altLang="en-US" sz="700"/>
              <a:t>로</a:t>
            </a:r>
            <a:endParaRPr lang="en-US" altLang="ko-KR" sz="700"/>
          </a:p>
          <a:p>
            <a:pPr algn="ctr"/>
            <a:r>
              <a:rPr lang="ko-KR" altLang="en-US" sz="700"/>
              <a:t>파일 데이터 요청</a:t>
            </a:r>
            <a:endParaRPr lang="en-US" altLang="ko-KR" sz="700"/>
          </a:p>
        </p:txBody>
      </p:sp>
      <p:cxnSp>
        <p:nvCxnSpPr>
          <p:cNvPr id="46" name="연결선: 꺾임 45">
            <a:extLst>
              <a:ext uri="{FF2B5EF4-FFF2-40B4-BE49-F238E27FC236}">
                <a16:creationId xmlns:a16="http://schemas.microsoft.com/office/drawing/2014/main"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a:solidFill>
                <a:schemeClr val="tx1"/>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등록</a:t>
            </a:r>
            <a:r>
              <a:rPr lang="en-US" altLang="ko-KR"/>
              <a:t>, </a:t>
            </a:r>
            <a:r>
              <a:rPr lang="ko-KR" altLang="en-US"/>
              <a:t>수정</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a:t>- </a:t>
            </a:r>
            <a:r>
              <a:rPr lang="ko-KR" altLang="en-US" sz="1000"/>
              <a:t>내용을 텍스트 에디터를 사용해 자유도를 높이고 정규식을 이용한 유효성 검사를 실행합니다</a:t>
            </a:r>
            <a:endParaRPr lang="en-US" altLang="ko-KR" sz="1000"/>
          </a:p>
          <a:p>
            <a:r>
              <a:rPr lang="en-US" altLang="ko-KR" sz="1000"/>
              <a:t>- </a:t>
            </a:r>
            <a:r>
              <a:rPr lang="en-US" altLang="ko-KR" sz="1000" err="1"/>
              <a:t>FormData</a:t>
            </a:r>
            <a:r>
              <a:rPr lang="ko-KR" altLang="en-US" sz="1000"/>
              <a:t>로 게시글 데이터</a:t>
            </a:r>
            <a:r>
              <a:rPr lang="en-US" altLang="ko-KR" sz="1000"/>
              <a:t>, </a:t>
            </a:r>
            <a:r>
              <a:rPr lang="ko-KR" altLang="en-US" sz="1000"/>
              <a:t>파일 데이터를 서버로 보내 </a:t>
            </a:r>
            <a:r>
              <a:rPr lang="en-US" altLang="ko-KR" sz="1000"/>
              <a:t>DB</a:t>
            </a:r>
            <a:r>
              <a:rPr lang="ko-KR" altLang="en-US" sz="1000"/>
              <a:t>에 저장합니다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a:t>- </a:t>
            </a:r>
            <a:r>
              <a:rPr lang="ko-KR" altLang="en-US" sz="1000"/>
              <a:t>수정에서는 기존에 등록된 업로드 파일</a:t>
            </a:r>
            <a:r>
              <a:rPr lang="en-US" altLang="ko-KR" sz="1000"/>
              <a:t>, </a:t>
            </a:r>
            <a:r>
              <a:rPr lang="ko-KR" altLang="en-US" sz="1000"/>
              <a:t>업로드 할 파일을 나누어 관리하게 만들었습니다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게시글 데이터</a:t>
            </a:r>
            <a:endParaRPr lang="en-US" altLang="ko-KR" sz="1000"/>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파일</a:t>
            </a:r>
            <a:endParaRPr lang="en-US" altLang="ko-KR" sz="1000">
              <a:solidFill>
                <a:schemeClr val="tx1"/>
              </a:solidFill>
            </a:endParaRPr>
          </a:p>
          <a:p>
            <a:pPr algn="ctr"/>
            <a:r>
              <a:rPr lang="ko-KR" altLang="en-US" sz="1000"/>
              <a:t>작성자</a:t>
            </a:r>
            <a:endParaRPr lang="en-US" altLang="ko-KR" sz="1000">
              <a:solidFill>
                <a:schemeClr val="tx1"/>
              </a:solidFill>
            </a:endParaRPr>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유효성 검사</a:t>
            </a:r>
            <a:endParaRPr lang="en-US" altLang="ko-KR" sz="700"/>
          </a:p>
        </p:txBody>
      </p:sp>
      <p:pic>
        <p:nvPicPr>
          <p:cNvPr id="15" name="그림 14">
            <a:extLst>
              <a:ext uri="{FF2B5EF4-FFF2-40B4-BE49-F238E27FC236}">
                <a16:creationId xmlns:a16="http://schemas.microsoft.com/office/drawing/2014/main"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중복 파일명 방지를 위한</a:t>
            </a:r>
            <a:endParaRPr lang="en-US" altLang="ko-KR" sz="700"/>
          </a:p>
          <a:p>
            <a:pPr algn="ctr"/>
            <a:r>
              <a:rPr lang="ko-KR" altLang="en-US" sz="700"/>
              <a:t> 저장 명 파일</a:t>
            </a:r>
            <a:r>
              <a:rPr lang="en-US" altLang="ko-KR" sz="700"/>
              <a:t>ID(UUID) </a:t>
            </a:r>
            <a:r>
              <a:rPr lang="ko-KR" altLang="en-US" sz="700"/>
              <a:t>사용</a:t>
            </a:r>
            <a:endParaRPr lang="en-US" altLang="ko-KR" sz="700"/>
          </a:p>
        </p:txBody>
      </p:sp>
      <p:cxnSp>
        <p:nvCxnSpPr>
          <p:cNvPr id="36" name="연결선: 꺾임 35">
            <a:extLst>
              <a:ext uri="{FF2B5EF4-FFF2-40B4-BE49-F238E27FC236}">
                <a16:creationId xmlns:a16="http://schemas.microsoft.com/office/drawing/2014/main"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a:t>게시글 데이터</a:t>
            </a:r>
            <a:endParaRPr lang="en-US" altLang="ko-KR" sz="600"/>
          </a:p>
          <a:p>
            <a:r>
              <a:rPr lang="ko-KR" altLang="en-US" sz="600"/>
              <a:t>파일 데이터 </a:t>
            </a:r>
            <a:endParaRPr lang="en-US" altLang="ko-KR" sz="600"/>
          </a:p>
          <a:p>
            <a:r>
              <a:rPr lang="ko-KR" altLang="en-US" sz="600"/>
              <a:t>저장</a:t>
            </a:r>
          </a:p>
        </p:txBody>
      </p:sp>
      <p:sp>
        <p:nvSpPr>
          <p:cNvPr id="45" name="TextBox 44">
            <a:extLst>
              <a:ext uri="{FF2B5EF4-FFF2-40B4-BE49-F238E27FC236}">
                <a16:creationId xmlns:a16="http://schemas.microsoft.com/office/drawing/2014/main"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a:t>파일저장</a:t>
            </a:r>
          </a:p>
        </p:txBody>
      </p:sp>
      <p:cxnSp>
        <p:nvCxnSpPr>
          <p:cNvPr id="46" name="연결선: 꺾임 45">
            <a:extLst>
              <a:ext uri="{FF2B5EF4-FFF2-40B4-BE49-F238E27FC236}">
                <a16:creationId xmlns:a16="http://schemas.microsoft.com/office/drawing/2014/main"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a:t>업로드 된 파일</a:t>
            </a:r>
            <a:endParaRPr lang="en-US" altLang="ko-KR" sz="600"/>
          </a:p>
          <a:p>
            <a:r>
              <a:rPr lang="ko-KR" altLang="en-US" sz="600"/>
              <a:t>업로드 할 파일</a:t>
            </a:r>
            <a:endParaRPr lang="en-US" altLang="ko-KR" sz="600"/>
          </a:p>
          <a:p>
            <a:r>
              <a:rPr lang="ko-KR" altLang="en-US" sz="600"/>
              <a:t>각각 관리</a:t>
            </a:r>
          </a:p>
        </p:txBody>
      </p:sp>
      <p:cxnSp>
        <p:nvCxnSpPr>
          <p:cNvPr id="60" name="연결선: 꺾임 59">
            <a:extLst>
              <a:ext uri="{FF2B5EF4-FFF2-40B4-BE49-F238E27FC236}">
                <a16:creationId xmlns:a16="http://schemas.microsoft.com/office/drawing/2014/main"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파일 데이터</a:t>
            </a:r>
            <a:endParaRPr lang="en-US" altLang="ko-KR" sz="1000"/>
          </a:p>
          <a:p>
            <a:pPr algn="ctr"/>
            <a:r>
              <a:rPr lang="ko-KR" altLang="en-US" sz="1000"/>
              <a:t>파일명</a:t>
            </a:r>
            <a:endParaRPr lang="en-US" altLang="ko-KR" sz="1000"/>
          </a:p>
          <a:p>
            <a:pPr algn="ctr"/>
            <a:r>
              <a:rPr lang="ko-KR" altLang="en-US" sz="1000">
                <a:solidFill>
                  <a:schemeClr val="tx1"/>
                </a:solidFill>
              </a:rPr>
              <a:t>파일 타입</a:t>
            </a:r>
            <a:endParaRPr lang="en-US" altLang="ko-KR" sz="1000">
              <a:solidFill>
                <a:schemeClr val="tx1"/>
              </a:solidFill>
            </a:endParaRPr>
          </a:p>
          <a:p>
            <a:pPr algn="ctr"/>
            <a:r>
              <a:rPr lang="ko-KR" altLang="en-US" sz="1000"/>
              <a:t>바이트 데이터</a:t>
            </a:r>
            <a:endParaRPr lang="en-US" altLang="ko-KR" sz="1000"/>
          </a:p>
          <a:p>
            <a:pPr algn="ctr"/>
            <a:r>
              <a:rPr lang="en-US" altLang="ko-KR" sz="1000">
                <a:solidFill>
                  <a:schemeClr val="tx1"/>
                </a:solidFill>
              </a:rPr>
              <a:t>…</a:t>
            </a:r>
          </a:p>
        </p:txBody>
      </p:sp>
      <p:sp>
        <p:nvSpPr>
          <p:cNvPr id="17" name="TextBox 16">
            <a:extLst>
              <a:ext uri="{FF2B5EF4-FFF2-40B4-BE49-F238E27FC236}">
                <a16:creationId xmlns:a16="http://schemas.microsoft.com/office/drawing/2014/main"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err="1"/>
              <a:t>FormData</a:t>
            </a:r>
            <a:endParaRPr lang="ko-KR" altLang="en-US" sz="1200"/>
          </a:p>
        </p:txBody>
      </p:sp>
      <p:sp>
        <p:nvSpPr>
          <p:cNvPr id="21" name="직사각형 20">
            <a:extLst>
              <a:ext uri="{FF2B5EF4-FFF2-40B4-BE49-F238E27FC236}">
                <a16:creationId xmlns:a16="http://schemas.microsoft.com/office/drawing/2014/main"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수정</a:t>
            </a:r>
            <a:endParaRPr lang="en-US" altLang="ko-KR" sz="700"/>
          </a:p>
          <a:p>
            <a:pPr algn="ctr"/>
            <a:r>
              <a:rPr lang="ko-KR" altLang="en-US" sz="700" err="1"/>
              <a:t>일때</a:t>
            </a:r>
            <a:r>
              <a:rPr lang="ko-KR" altLang="en-US" sz="700"/>
              <a:t> 게시글 작성자 정보와 세션 데이터의 유저 정보가 </a:t>
            </a:r>
            <a:r>
              <a:rPr lang="ko-KR" altLang="en-US" sz="700" err="1"/>
              <a:t>같은지</a:t>
            </a:r>
            <a:r>
              <a:rPr lang="ko-KR" altLang="en-US" sz="700"/>
              <a:t> 확인 </a:t>
            </a:r>
            <a:endParaRPr lang="en-US" altLang="ko-KR" sz="700"/>
          </a:p>
        </p:txBody>
      </p:sp>
      <p:cxnSp>
        <p:nvCxnSpPr>
          <p:cNvPr id="49" name="연결선: 꺾임 48">
            <a:extLst>
              <a:ext uri="{FF2B5EF4-FFF2-40B4-BE49-F238E27FC236}">
                <a16:creationId xmlns:a16="http://schemas.microsoft.com/office/drawing/2014/main"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1" name="그림 20">
            <a:extLst>
              <a:ext uri="{FF2B5EF4-FFF2-40B4-BE49-F238E27FC236}">
                <a16:creationId xmlns:a16="http://schemas.microsoft.com/office/drawing/2014/main"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a:t>저장 파일명 삭제</a:t>
            </a:r>
            <a:endParaRPr lang="en-US" altLang="ko-KR" sz="800"/>
          </a:p>
          <a:p>
            <a:r>
              <a:rPr lang="en-US" altLang="ko-KR" sz="800"/>
              <a:t>UUID</a:t>
            </a:r>
            <a:r>
              <a:rPr lang="ko-KR" altLang="en-US" sz="800" err="1"/>
              <a:t>로된</a:t>
            </a:r>
            <a:r>
              <a:rPr lang="ko-KR" altLang="en-US" sz="800"/>
              <a:t> 파일 </a:t>
            </a:r>
            <a:r>
              <a:rPr lang="en-US" altLang="ko-KR" sz="800"/>
              <a:t>ID</a:t>
            </a:r>
            <a:r>
              <a:rPr lang="ko-KR" altLang="en-US" sz="800"/>
              <a:t>로 저장 파일명 지정</a:t>
            </a:r>
          </a:p>
        </p:txBody>
      </p:sp>
      <p:sp>
        <p:nvSpPr>
          <p:cNvPr id="31" name="TextBox 30">
            <a:extLst>
              <a:ext uri="{FF2B5EF4-FFF2-40B4-BE49-F238E27FC236}">
                <a16:creationId xmlns:a16="http://schemas.microsoft.com/office/drawing/2014/main"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8" name="TextBox 2047">
            <a:extLst>
              <a:ext uri="{FF2B5EF4-FFF2-40B4-BE49-F238E27FC236}">
                <a16:creationId xmlns:a16="http://schemas.microsoft.com/office/drawing/2014/main"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9" name="오른쪽 화살표 2">
            <a:extLst>
              <a:ext uri="{FF2B5EF4-FFF2-40B4-BE49-F238E27FC236}">
                <a16:creationId xmlns:a16="http://schemas.microsoft.com/office/drawing/2014/main"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a:t>
              </a:r>
              <a:r>
                <a:rPr lang="ko-KR" altLang="en-US" sz="1400" b="1" err="1">
                  <a:solidFill>
                    <a:schemeClr val="tx1"/>
                  </a:solidFill>
                  <a:latin typeface="Rix모던고딕 L" panose="02020603020101020101" pitchFamily="18" charset="-127"/>
                  <a:ea typeface="Rix모던고딕 L" panose="02020603020101020101" pitchFamily="18" charset="-127"/>
                </a:rPr>
                <a:t>변경점</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코드프로 </a:t>
            </a:r>
            <a:r>
              <a:rPr lang="en-US" altLang="ko-KR" sz="1000"/>
              <a:t>id</a:t>
            </a:r>
            <a:r>
              <a:rPr lang="ko-KR" altLang="en-US" sz="1000"/>
              <a:t>값이 </a:t>
            </a:r>
            <a:r>
              <a:rPr lang="en-US" altLang="ko-KR" sz="1000"/>
              <a:t>UUID</a:t>
            </a:r>
            <a:r>
              <a:rPr lang="ko-KR" altLang="en-US" sz="1000"/>
              <a:t>로 </a:t>
            </a:r>
            <a:r>
              <a:rPr lang="ko-KR" altLang="en-US" sz="1000" err="1"/>
              <a:t>되어있는걸</a:t>
            </a:r>
            <a:r>
              <a:rPr lang="ko-KR" altLang="en-US" sz="1000"/>
              <a:t> 확인했지만 이유는 몰랐습니다</a:t>
            </a:r>
            <a:r>
              <a:rPr lang="en-US" altLang="ko-KR" sz="1000"/>
              <a:t>. </a:t>
            </a:r>
          </a:p>
          <a:p>
            <a:r>
              <a:rPr lang="ko-KR" altLang="en-US" sz="1000"/>
              <a:t>순서만 보장하면 된다고 생각해 </a:t>
            </a:r>
            <a:r>
              <a:rPr lang="en-US" altLang="ko-KR" sz="1000"/>
              <a:t>auto </a:t>
            </a:r>
            <a:r>
              <a:rPr lang="en-US" altLang="ko-KR" sz="1000" err="1"/>
              <a:t>incremen</a:t>
            </a:r>
            <a:r>
              <a:rPr lang="ko-KR" altLang="en-US" sz="1000"/>
              <a:t>로 작성을 했습니다</a:t>
            </a:r>
            <a:endParaRPr lang="en-US" altLang="ko-KR" sz="1000"/>
          </a:p>
          <a:p>
            <a:r>
              <a:rPr lang="en-US" altLang="ko-KR" sz="1000"/>
              <a:t>- </a:t>
            </a:r>
            <a:r>
              <a:rPr lang="ko-KR" altLang="en-US" sz="1000"/>
              <a:t>수정</a:t>
            </a:r>
            <a:endParaRPr lang="en-US" altLang="ko-KR" sz="1000"/>
          </a:p>
          <a:p>
            <a:r>
              <a:rPr lang="ko-KR" altLang="en-US" sz="1000"/>
              <a:t>프론트 구조를 구성 하고 데이터를 보내면서 </a:t>
            </a:r>
            <a:r>
              <a:rPr lang="en-US" altLang="ko-KR" sz="1000"/>
              <a:t>id</a:t>
            </a:r>
            <a:r>
              <a:rPr lang="ko-KR" altLang="en-US" sz="1000"/>
              <a:t>값의 예측이 가능해 조작이 가능 할 것 같아 예측이 불가능하고 독립적인 </a:t>
            </a:r>
            <a:r>
              <a:rPr lang="en-US" altLang="ko-KR" sz="1000"/>
              <a:t>UUID</a:t>
            </a:r>
            <a:r>
              <a:rPr lang="ko-KR" altLang="en-US" sz="1000"/>
              <a:t>로 변경했습니다</a:t>
            </a:r>
            <a:endParaRPr lang="en-US" altLang="ko-KR" sz="1000"/>
          </a:p>
        </p:txBody>
      </p:sp>
    </p:spTree>
    <p:extLst>
      <p:ext uri="{BB962C8B-B14F-4D97-AF65-F5344CB8AC3E}">
        <p14:creationId xmlns:p14="http://schemas.microsoft.com/office/powerpoint/2010/main" val="54585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a:t>- </a:t>
            </a:r>
            <a:r>
              <a:rPr lang="ko-KR" altLang="en-US" sz="1000"/>
              <a:t>기존</a:t>
            </a:r>
            <a:r>
              <a:rPr lang="en-US" altLang="ko-KR" sz="1000"/>
              <a:t> </a:t>
            </a:r>
          </a:p>
          <a:p>
            <a:r>
              <a:rPr lang="ko-KR" altLang="en-US" sz="1000"/>
              <a:t>검색을 통해 나온 예제를 테스트를 하면서 사용한 전역변수를 정리 하지 않고 그대로 활용 했습니다</a:t>
            </a:r>
            <a:endParaRPr lang="en-US" altLang="ko-KR" sz="1000"/>
          </a:p>
          <a:p>
            <a:r>
              <a:rPr lang="en-US" altLang="ko-KR" sz="1000"/>
              <a:t>- </a:t>
            </a:r>
            <a:r>
              <a:rPr lang="ko-KR" altLang="en-US" sz="1000"/>
              <a:t>수정</a:t>
            </a:r>
            <a:endParaRPr lang="en-US" altLang="ko-KR" sz="1000"/>
          </a:p>
          <a:p>
            <a:r>
              <a:rPr lang="ko-KR" altLang="en-US" sz="1000"/>
              <a:t>전역 변수가 많아지면 불필요한 메모리가 늘어나며 어디에서나 변경이 가능해 </a:t>
            </a:r>
            <a:r>
              <a:rPr lang="ko-KR" altLang="en-US" sz="1000" err="1"/>
              <a:t>의도하지않은</a:t>
            </a:r>
            <a:r>
              <a:rPr lang="ko-KR" altLang="en-US" sz="1000"/>
              <a:t> 변경</a:t>
            </a:r>
            <a:r>
              <a:rPr lang="en-US" altLang="ko-KR" sz="1000"/>
              <a:t>, </a:t>
            </a:r>
            <a:r>
              <a:rPr lang="ko-KR" altLang="en-US" sz="1000"/>
              <a:t>유지보수의 어려움이 생기므로 최대한 함수 내부로 옮기면서 축소 시켰습니다</a:t>
            </a:r>
            <a:r>
              <a:rPr lang="en-US" altLang="ko-KR" sz="1000"/>
              <a:t>.</a:t>
            </a:r>
          </a:p>
        </p:txBody>
      </p:sp>
      <p:pic>
        <p:nvPicPr>
          <p:cNvPr id="4" name="Picture 3">
            <a:extLst>
              <a:ext uri="{FF2B5EF4-FFF2-40B4-BE49-F238E27FC236}">
                <a16:creationId xmlns:a16="http://schemas.microsoft.com/office/drawing/2014/main"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p>
          </p:txBody>
        </p:sp>
      </p:grpSp>
      <p:sp>
        <p:nvSpPr>
          <p:cNvPr id="20" name="TextBox 19">
            <a:extLst>
              <a:ext uri="{FF2B5EF4-FFF2-40B4-BE49-F238E27FC236}">
                <a16:creationId xmlns:a16="http://schemas.microsoft.com/office/drawing/2014/main"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err="1"/>
              <a:t>페이징</a:t>
            </a:r>
            <a:r>
              <a:rPr lang="ko-KR" altLang="en-US" sz="1000"/>
              <a:t> 이동이나 검색어 변경의 오류를 수정하기 위해 검색버튼을 눌렀을 경우 </a:t>
            </a:r>
            <a:r>
              <a:rPr lang="en-US" altLang="ko-KR" sz="1000" err="1"/>
              <a:t>searchBool</a:t>
            </a:r>
            <a:r>
              <a:rPr lang="ko-KR" altLang="en-US" sz="1000"/>
              <a:t>로 검색어에 대한 처리를 했습니다</a:t>
            </a:r>
            <a:endParaRPr lang="en-US" altLang="ko-KR" sz="1000"/>
          </a:p>
          <a:p>
            <a:pPr marL="171450" indent="-171450">
              <a:buFontTx/>
              <a:buChar char="-"/>
            </a:pPr>
            <a:r>
              <a:rPr lang="ko-KR" altLang="en-US" sz="1000"/>
              <a:t>수정</a:t>
            </a:r>
            <a:endParaRPr lang="en-US" altLang="ko-KR" sz="1000"/>
          </a:p>
          <a:p>
            <a:r>
              <a:rPr lang="ko-KR" altLang="en-US" sz="1000"/>
              <a:t>검색어를 전역변수로 저장하는 것만으로 처리가 가능해 수정했습니다</a:t>
            </a:r>
            <a:r>
              <a:rPr lang="en-US" altLang="ko-KR" sz="1000"/>
              <a:t>.</a:t>
            </a:r>
          </a:p>
        </p:txBody>
      </p:sp>
      <p:pic>
        <p:nvPicPr>
          <p:cNvPr id="15" name="그림 14">
            <a:extLst>
              <a:ext uri="{FF2B5EF4-FFF2-40B4-BE49-F238E27FC236}">
                <a16:creationId xmlns:a16="http://schemas.microsoft.com/office/drawing/2014/main" id="{EA025D33-E443-36A5-5991-325A1CDEE2CC}"/>
              </a:ext>
            </a:extLst>
          </p:cNvPr>
          <p:cNvPicPr>
            <a:picLocks noChangeAspect="1"/>
          </p:cNvPicPr>
          <p:nvPr/>
        </p:nvPicPr>
        <p:blipFill>
          <a:blip r:embed="rId6"/>
          <a:stretch>
            <a:fillRect/>
          </a:stretch>
        </p:blipFill>
        <p:spPr>
          <a:xfrm>
            <a:off x="3676808" y="1449198"/>
            <a:ext cx="3279297" cy="1259721"/>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검색초기화 </a:t>
              </a:r>
              <a:r>
                <a:rPr lang="en-US" altLang="ko-KR" sz="1400" b="1">
                  <a:solidFill>
                    <a:schemeClr val="tx1"/>
                  </a:solidFill>
                  <a:latin typeface="Rix모던고딕 L" panose="02020603020101020101" pitchFamily="18" charset="-127"/>
                  <a:ea typeface="Rix모던고딕 L" panose="02020603020101020101" pitchFamily="18" charset="-127"/>
                </a:rPr>
                <a:t>type</a:t>
              </a:r>
              <a:r>
                <a:rPr lang="ko-KR" altLang="en-US" sz="1400" b="1">
                  <a:solidFill>
                    <a:schemeClr val="tx1"/>
                  </a:solidFill>
                  <a:latin typeface="Rix모던고딕 L" panose="02020603020101020101" pitchFamily="18" charset="-127"/>
                  <a:ea typeface="Rix모던고딕 L" panose="02020603020101020101" pitchFamily="18" charset="-127"/>
                </a:rPr>
                <a:t>과 </a:t>
              </a:r>
              <a:r>
                <a:rPr lang="en-US" altLang="ko-KR" sz="1400" b="1">
                  <a:solidFill>
                    <a:schemeClr val="tx1"/>
                  </a:solidFill>
                  <a:latin typeface="Rix모던고딕 L" panose="02020603020101020101" pitchFamily="18" charset="-127"/>
                  <a:ea typeface="Rix모던고딕 L" panose="02020603020101020101" pitchFamily="18" charset="-127"/>
                </a:rPr>
                <a:t>limit</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초기 설정된 검색타입과</a:t>
            </a:r>
            <a:r>
              <a:rPr lang="en-US" altLang="ko-KR" sz="1000"/>
              <a:t>, </a:t>
            </a:r>
            <a:r>
              <a:rPr lang="ko-KR" altLang="en-US" sz="1000"/>
              <a:t>최대 게시글 수를 초기</a:t>
            </a:r>
            <a:r>
              <a:rPr lang="en-US" altLang="ko-KR" sz="1000"/>
              <a:t> value</a:t>
            </a:r>
            <a:r>
              <a:rPr lang="ko-KR" altLang="en-US" sz="1000"/>
              <a:t>값을 직접 대입 했습니다</a:t>
            </a:r>
            <a:endParaRPr lang="en-US" altLang="ko-KR" sz="1000"/>
          </a:p>
          <a:p>
            <a:r>
              <a:rPr lang="en-US" altLang="ko-KR" sz="1000"/>
              <a:t>- </a:t>
            </a:r>
            <a:r>
              <a:rPr lang="ko-KR" altLang="en-US" sz="1000"/>
              <a:t>수정</a:t>
            </a:r>
            <a:endParaRPr lang="en-US" altLang="ko-KR" sz="1000"/>
          </a:p>
          <a:p>
            <a:r>
              <a:rPr lang="ko-KR" altLang="en-US" sz="1000"/>
              <a:t>검색타입이나 최대 게시글 수의 옵션 태그가 수정 </a:t>
            </a:r>
            <a:r>
              <a:rPr lang="ko-KR" altLang="en-US" sz="1000" err="1"/>
              <a:t>될시</a:t>
            </a:r>
            <a:r>
              <a:rPr lang="ko-KR" altLang="en-US" sz="1000"/>
              <a:t> 태그만 수정하면 바로 적용될 수 있게 변경했습니다</a:t>
            </a:r>
            <a:r>
              <a:rPr lang="en-US" altLang="ko-KR" sz="100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a:t>상세</a:t>
            </a:r>
          </a:p>
        </p:txBody>
      </p:sp>
      <p:pic>
        <p:nvPicPr>
          <p:cNvPr id="3" name="그림 2">
            <a:extLst>
              <a:ext uri="{FF2B5EF4-FFF2-40B4-BE49-F238E27FC236}">
                <a16:creationId xmlns:a16="http://schemas.microsoft.com/office/drawing/2014/main"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a:t>수정</a:t>
            </a:r>
          </a:p>
        </p:txBody>
      </p:sp>
      <p:sp>
        <p:nvSpPr>
          <p:cNvPr id="7" name="TextBox 6">
            <a:extLst>
              <a:ext uri="{FF2B5EF4-FFF2-40B4-BE49-F238E27FC236}">
                <a16:creationId xmlns:a16="http://schemas.microsoft.com/office/drawing/2014/main"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상세 </a:t>
            </a:r>
            <a:r>
              <a:rPr lang="ko-KR" altLang="en-US" sz="1000" err="1"/>
              <a:t>모달창</a:t>
            </a:r>
            <a:r>
              <a:rPr lang="ko-KR" altLang="en-US" sz="1000"/>
              <a:t> 하나로 상세</a:t>
            </a:r>
            <a:r>
              <a:rPr lang="en-US" altLang="ko-KR" sz="1000"/>
              <a:t>, </a:t>
            </a:r>
            <a:r>
              <a:rPr lang="ko-KR" altLang="en-US" sz="1000"/>
              <a:t>수정</a:t>
            </a:r>
            <a:r>
              <a:rPr lang="en-US" altLang="ko-KR" sz="1000"/>
              <a:t>, </a:t>
            </a:r>
            <a:r>
              <a:rPr lang="ko-KR" altLang="en-US" sz="1000"/>
              <a:t>등록 구조를 만들면 비슷한 틀이라 크게 달라지지 않을까 생각을 해서 구현 했습니다 </a:t>
            </a:r>
            <a:endParaRPr lang="en-US" altLang="ko-KR" sz="1000"/>
          </a:p>
          <a:p>
            <a:r>
              <a:rPr lang="en-US" altLang="ko-KR" sz="1000"/>
              <a:t>- </a:t>
            </a:r>
            <a:r>
              <a:rPr lang="ko-KR" altLang="en-US" sz="1000"/>
              <a:t>수정</a:t>
            </a:r>
            <a:endParaRPr lang="en-US" altLang="ko-KR" sz="1000"/>
          </a:p>
          <a:p>
            <a:r>
              <a:rPr lang="en-US" altLang="ko-KR" sz="1000"/>
              <a:t>input </a:t>
            </a:r>
            <a:r>
              <a:rPr lang="ko-KR" altLang="en-US" sz="1000"/>
              <a:t>태그</a:t>
            </a:r>
            <a:r>
              <a:rPr lang="en-US" altLang="ko-KR" sz="1000"/>
              <a:t>, </a:t>
            </a:r>
            <a:r>
              <a:rPr lang="ko-KR" altLang="en-US" sz="1000"/>
              <a:t>텍스트 에디터 파일처리 구조 변경으로 </a:t>
            </a:r>
            <a:r>
              <a:rPr lang="en-US" altLang="ko-KR" sz="1000"/>
              <a:t>JS</a:t>
            </a:r>
            <a:r>
              <a:rPr lang="ko-KR" altLang="en-US" sz="1000"/>
              <a:t>의 복잡도가 증가해 상세</a:t>
            </a:r>
            <a:r>
              <a:rPr lang="en-US" altLang="ko-KR" sz="1000"/>
              <a:t>, </a:t>
            </a:r>
            <a:r>
              <a:rPr lang="ko-KR" altLang="en-US" sz="1000"/>
              <a:t>등록</a:t>
            </a:r>
            <a:r>
              <a:rPr lang="en-US" altLang="ko-KR" sz="1000"/>
              <a:t>+</a:t>
            </a:r>
            <a:r>
              <a:rPr lang="ko-KR" altLang="en-US" sz="1000"/>
              <a:t>수정 </a:t>
            </a:r>
            <a:r>
              <a:rPr lang="ko-KR" altLang="en-US" sz="1000" err="1"/>
              <a:t>모달을</a:t>
            </a:r>
            <a:r>
              <a:rPr lang="ko-KR" altLang="en-US" sz="1000"/>
              <a:t> 나누어서 </a:t>
            </a:r>
            <a:r>
              <a:rPr lang="en-US" altLang="ko-KR" sz="1000"/>
              <a:t>JS</a:t>
            </a:r>
            <a:r>
              <a:rPr lang="ko-KR" altLang="en-US" sz="1000"/>
              <a:t>도 간결하게 구현했습니다</a:t>
            </a:r>
            <a:endParaRPr lang="en-US" altLang="ko-KR" sz="1000"/>
          </a:p>
        </p:txBody>
      </p:sp>
    </p:spTree>
    <p:extLst>
      <p:ext uri="{BB962C8B-B14F-4D97-AF65-F5344CB8AC3E}">
        <p14:creationId xmlns:p14="http://schemas.microsoft.com/office/powerpoint/2010/main" val="20459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제목과 내용의 데이터를 유효성 검사를 각각 나누어 진행 했습니다</a:t>
            </a:r>
            <a:endParaRPr lang="en-US" altLang="ko-KR" sz="1000"/>
          </a:p>
          <a:p>
            <a:r>
              <a:rPr lang="en-US" altLang="ko-KR" sz="1000"/>
              <a:t>- </a:t>
            </a:r>
            <a:r>
              <a:rPr lang="ko-KR" altLang="en-US" sz="1000"/>
              <a:t>수정</a:t>
            </a:r>
            <a:endParaRPr lang="en-US" altLang="ko-KR" sz="1000"/>
          </a:p>
          <a:p>
            <a:r>
              <a:rPr lang="ko-KR" altLang="en-US" sz="1000"/>
              <a:t>사용자 등록을 구현하면서 적용한 정규식을 적용하여 유효성 검사를 했습니다</a:t>
            </a:r>
            <a:endParaRPr lang="en-US" altLang="ko-KR" sz="100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그림 5">
            <a:extLst>
              <a:ext uri="{FF2B5EF4-FFF2-40B4-BE49-F238E27FC236}">
                <a16:creationId xmlns:a16="http://schemas.microsoft.com/office/drawing/2014/main" id="{0B6964FB-7462-EED5-601F-8B9394CF36A4}"/>
              </a:ext>
            </a:extLst>
          </p:cNvPr>
          <p:cNvPicPr>
            <a:picLocks noChangeAspect="1"/>
          </p:cNvPicPr>
          <p:nvPr/>
        </p:nvPicPr>
        <p:blipFill>
          <a:blip r:embed="rId3"/>
          <a:stretch>
            <a:fillRect/>
          </a:stretch>
        </p:blipFill>
        <p:spPr>
          <a:xfrm>
            <a:off x="5663952" y="1865047"/>
            <a:ext cx="2980153" cy="3384376"/>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855231" y="3488340"/>
            <a:ext cx="2444013" cy="299792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217823"/>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21704" y="3868325"/>
            <a:ext cx="2311065" cy="224676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파일 에러</a:t>
            </a:r>
            <a:r>
              <a:rPr lang="en-US" altLang="ko-KR" sz="1000"/>
              <a:t>, DB</a:t>
            </a:r>
            <a:r>
              <a:rPr lang="ko-KR" altLang="en-US" sz="1000"/>
              <a:t>에러</a:t>
            </a:r>
            <a:r>
              <a:rPr lang="en-US" altLang="ko-KR" sz="1000"/>
              <a:t> </a:t>
            </a:r>
            <a:r>
              <a:rPr lang="ko-KR" altLang="en-US" sz="1000"/>
              <a:t>등 여러 에러를 </a:t>
            </a:r>
            <a:r>
              <a:rPr lang="ko-KR" altLang="en-US" sz="1000" err="1"/>
              <a:t>각각넣어</a:t>
            </a:r>
            <a:r>
              <a:rPr lang="ko-KR" altLang="en-US" sz="1000"/>
              <a:t> 구분해 </a:t>
            </a:r>
            <a:r>
              <a:rPr lang="ko-KR" altLang="en-US" sz="1000" err="1"/>
              <a:t>넣다보니</a:t>
            </a:r>
            <a:r>
              <a:rPr lang="ko-KR" altLang="en-US" sz="1000"/>
              <a:t> 자바스크립트에서도 각 에러 명을 알아야 되는 불편함이 있었습니다</a:t>
            </a:r>
            <a:endParaRPr lang="en-US" altLang="ko-KR" sz="1000"/>
          </a:p>
          <a:p>
            <a:r>
              <a:rPr lang="en-US" altLang="ko-KR" sz="1000"/>
              <a:t>- </a:t>
            </a:r>
            <a:r>
              <a:rPr lang="ko-KR" altLang="en-US" sz="1000"/>
              <a:t>첫번째 수정</a:t>
            </a:r>
            <a:endParaRPr lang="en-US" altLang="ko-KR" sz="1000"/>
          </a:p>
          <a:p>
            <a:r>
              <a:rPr lang="ko-KR" altLang="en-US" sz="1000"/>
              <a:t> 문제가 </a:t>
            </a:r>
            <a:r>
              <a:rPr lang="ko-KR" altLang="en-US" sz="1000" err="1"/>
              <a:t>있을경우</a:t>
            </a:r>
            <a:r>
              <a:rPr lang="ko-KR" altLang="en-US" sz="1000"/>
              <a:t> </a:t>
            </a:r>
            <a:r>
              <a:rPr lang="en-US" altLang="ko-KR" sz="1000"/>
              <a:t>-1</a:t>
            </a:r>
            <a:r>
              <a:rPr lang="ko-KR" altLang="en-US" sz="1000"/>
              <a:t>을 반환하고 </a:t>
            </a:r>
            <a:r>
              <a:rPr lang="en-US" altLang="ko-KR" sz="1000"/>
              <a:t>“msg”</a:t>
            </a:r>
            <a:r>
              <a:rPr lang="ko-KR" altLang="en-US" sz="1000"/>
              <a:t>란 </a:t>
            </a:r>
            <a:r>
              <a:rPr lang="ko-KR" altLang="en-US" sz="1000" err="1"/>
              <a:t>키값으로</a:t>
            </a:r>
            <a:r>
              <a:rPr lang="ko-KR" altLang="en-US" sz="1000"/>
              <a:t> 프론트로 전달하여 </a:t>
            </a:r>
            <a:r>
              <a:rPr lang="en-US" altLang="ko-KR" sz="1000"/>
              <a:t>msg </a:t>
            </a:r>
            <a:r>
              <a:rPr lang="ko-KR" altLang="en-US" sz="1000"/>
              <a:t>내용만 출력하면 에러가 </a:t>
            </a:r>
            <a:r>
              <a:rPr lang="ko-KR" altLang="en-US" sz="1000" err="1"/>
              <a:t>전달될수</a:t>
            </a:r>
            <a:r>
              <a:rPr lang="ko-KR" altLang="en-US" sz="1000"/>
              <a:t> 있게 만들었습니다</a:t>
            </a:r>
            <a:endParaRPr lang="en-US" altLang="ko-KR" sz="1000"/>
          </a:p>
          <a:p>
            <a:r>
              <a:rPr lang="en-US" altLang="ko-KR" sz="1000"/>
              <a:t>- </a:t>
            </a:r>
            <a:r>
              <a:rPr lang="ko-KR" altLang="en-US" sz="1000"/>
              <a:t>두번째 수정</a:t>
            </a:r>
            <a:endParaRPr lang="en-US" altLang="ko-KR" sz="1000"/>
          </a:p>
          <a:p>
            <a:r>
              <a:rPr lang="en-US" altLang="ko-KR" sz="1000" err="1"/>
              <a:t>ResponseEntity</a:t>
            </a:r>
            <a:r>
              <a:rPr lang="en-US" altLang="ko-KR" sz="1000"/>
              <a:t>&lt;&gt; </a:t>
            </a:r>
            <a:r>
              <a:rPr lang="ko-KR" altLang="en-US" sz="1000"/>
              <a:t>클래스로 일관되게 에러 처리가 가능해 졌고 정밀한 에러 처리도 가능합니다</a:t>
            </a:r>
            <a:endParaRPr lang="en-US" altLang="ko-KR" sz="1000"/>
          </a:p>
        </p:txBody>
      </p:sp>
      <p:sp>
        <p:nvSpPr>
          <p:cNvPr id="3" name="오른쪽 화살표 2"/>
          <p:cNvSpPr/>
          <p:nvPr/>
        </p:nvSpPr>
        <p:spPr>
          <a:xfrm>
            <a:off x="6429419" y="2194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CC943072-12B9-FED4-E46E-4BC12EECC0C6}"/>
              </a:ext>
            </a:extLst>
          </p:cNvPr>
          <p:cNvPicPr>
            <a:picLocks noChangeAspect="1"/>
          </p:cNvPicPr>
          <p:nvPr/>
        </p:nvPicPr>
        <p:blipFill>
          <a:blip r:embed="rId2"/>
          <a:stretch>
            <a:fillRect/>
          </a:stretch>
        </p:blipFill>
        <p:spPr>
          <a:xfrm>
            <a:off x="7392144" y="1052066"/>
            <a:ext cx="3350750" cy="1698945"/>
          </a:xfrm>
          <a:prstGeom prst="rect">
            <a:avLst/>
          </a:prstGeom>
        </p:spPr>
      </p:pic>
      <p:pic>
        <p:nvPicPr>
          <p:cNvPr id="9" name="그림 8">
            <a:extLst>
              <a:ext uri="{FF2B5EF4-FFF2-40B4-BE49-F238E27FC236}">
                <a16:creationId xmlns:a16="http://schemas.microsoft.com/office/drawing/2014/main" id="{24BA44E2-23E6-981B-75B2-821E1DD9EA8A}"/>
              </a:ext>
            </a:extLst>
          </p:cNvPr>
          <p:cNvPicPr>
            <a:picLocks noChangeAspect="1"/>
          </p:cNvPicPr>
          <p:nvPr/>
        </p:nvPicPr>
        <p:blipFill>
          <a:blip r:embed="rId3"/>
          <a:stretch>
            <a:fillRect/>
          </a:stretch>
        </p:blipFill>
        <p:spPr>
          <a:xfrm>
            <a:off x="2489039" y="1131046"/>
            <a:ext cx="2963227" cy="459575"/>
          </a:xfrm>
          <a:prstGeom prst="rect">
            <a:avLst/>
          </a:prstGeom>
        </p:spPr>
      </p:pic>
      <p:pic>
        <p:nvPicPr>
          <p:cNvPr id="16" name="그림 15">
            <a:extLst>
              <a:ext uri="{FF2B5EF4-FFF2-40B4-BE49-F238E27FC236}">
                <a16:creationId xmlns:a16="http://schemas.microsoft.com/office/drawing/2014/main" id="{48D3FF6C-9751-CFD6-294A-211772855C41}"/>
              </a:ext>
            </a:extLst>
          </p:cNvPr>
          <p:cNvPicPr>
            <a:picLocks noChangeAspect="1"/>
          </p:cNvPicPr>
          <p:nvPr/>
        </p:nvPicPr>
        <p:blipFill>
          <a:blip r:embed="rId4"/>
          <a:stretch>
            <a:fillRect/>
          </a:stretch>
        </p:blipFill>
        <p:spPr>
          <a:xfrm>
            <a:off x="2139898" y="1672230"/>
            <a:ext cx="3930760" cy="1573810"/>
          </a:xfrm>
          <a:prstGeom prst="rect">
            <a:avLst/>
          </a:prstGeom>
        </p:spPr>
      </p:pic>
      <p:pic>
        <p:nvPicPr>
          <p:cNvPr id="19" name="그림 18">
            <a:extLst>
              <a:ext uri="{FF2B5EF4-FFF2-40B4-BE49-F238E27FC236}">
                <a16:creationId xmlns:a16="http://schemas.microsoft.com/office/drawing/2014/main" id="{10A1BAAA-AFA7-53A7-A5C5-DA70AFA23879}"/>
              </a:ext>
            </a:extLst>
          </p:cNvPr>
          <p:cNvPicPr>
            <a:picLocks noChangeAspect="1"/>
          </p:cNvPicPr>
          <p:nvPr/>
        </p:nvPicPr>
        <p:blipFill>
          <a:blip r:embed="rId5"/>
          <a:stretch>
            <a:fillRect/>
          </a:stretch>
        </p:blipFill>
        <p:spPr>
          <a:xfrm>
            <a:off x="8086633" y="2840551"/>
            <a:ext cx="1838582" cy="647790"/>
          </a:xfrm>
          <a:prstGeom prst="rect">
            <a:avLst/>
          </a:prstGeom>
        </p:spPr>
      </p:pic>
      <p:sp>
        <p:nvSpPr>
          <p:cNvPr id="4" name="화살표: 아래쪽 3">
            <a:extLst>
              <a:ext uri="{FF2B5EF4-FFF2-40B4-BE49-F238E27FC236}">
                <a16:creationId xmlns:a16="http://schemas.microsoft.com/office/drawing/2014/main" id="{76465164-0FDF-5DD4-E146-0019B04B8FED}"/>
              </a:ext>
            </a:extLst>
          </p:cNvPr>
          <p:cNvSpPr/>
          <p:nvPr/>
        </p:nvSpPr>
        <p:spPr>
          <a:xfrm>
            <a:off x="8717892" y="3640929"/>
            <a:ext cx="576064"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4C8878F4-7478-0C28-3501-7BEAF4638650}"/>
              </a:ext>
            </a:extLst>
          </p:cNvPr>
          <p:cNvPicPr>
            <a:picLocks noChangeAspect="1"/>
          </p:cNvPicPr>
          <p:nvPr/>
        </p:nvPicPr>
        <p:blipFill>
          <a:blip r:embed="rId6"/>
          <a:stretch>
            <a:fillRect/>
          </a:stretch>
        </p:blipFill>
        <p:spPr>
          <a:xfrm>
            <a:off x="7320136" y="4140609"/>
            <a:ext cx="4297643" cy="1703297"/>
          </a:xfrm>
          <a:prstGeom prst="rect">
            <a:avLst/>
          </a:prstGeom>
        </p:spPr>
      </p:pic>
      <p:pic>
        <p:nvPicPr>
          <p:cNvPr id="18" name="그림 17">
            <a:extLst>
              <a:ext uri="{FF2B5EF4-FFF2-40B4-BE49-F238E27FC236}">
                <a16:creationId xmlns:a16="http://schemas.microsoft.com/office/drawing/2014/main" id="{5A2BBA13-4175-6D1E-3F45-85857EEB4D38}"/>
              </a:ext>
            </a:extLst>
          </p:cNvPr>
          <p:cNvPicPr>
            <a:picLocks noChangeAspect="1"/>
          </p:cNvPicPr>
          <p:nvPr/>
        </p:nvPicPr>
        <p:blipFill>
          <a:blip r:embed="rId7"/>
          <a:stretch>
            <a:fillRect/>
          </a:stretch>
        </p:blipFill>
        <p:spPr>
          <a:xfrm>
            <a:off x="5176011" y="5616662"/>
            <a:ext cx="3819500" cy="1241338"/>
          </a:xfrm>
          <a:prstGeom prst="rect">
            <a:avLst/>
          </a:prstGeom>
        </p:spPr>
      </p:pic>
      <p:sp>
        <p:nvSpPr>
          <p:cNvPr id="21" name="직사각형 20">
            <a:extLst>
              <a:ext uri="{FF2B5EF4-FFF2-40B4-BE49-F238E27FC236}">
                <a16:creationId xmlns:a16="http://schemas.microsoft.com/office/drawing/2014/main" id="{98653386-0459-5194-548A-51C326424654}"/>
              </a:ext>
            </a:extLst>
          </p:cNvPr>
          <p:cNvSpPr/>
          <p:nvPr/>
        </p:nvSpPr>
        <p:spPr>
          <a:xfrm>
            <a:off x="1782826" y="1064976"/>
            <a:ext cx="4601205" cy="23640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00206FF-279C-3D48-86A3-3E98570777BF}"/>
              </a:ext>
            </a:extLst>
          </p:cNvPr>
          <p:cNvSpPr/>
          <p:nvPr/>
        </p:nvSpPr>
        <p:spPr>
          <a:xfrm>
            <a:off x="7138123" y="920513"/>
            <a:ext cx="3819501" cy="265278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C6A3097C-A626-DCE4-FFDE-F44B2CB39F92}"/>
              </a:ext>
            </a:extLst>
          </p:cNvPr>
          <p:cNvSpPr/>
          <p:nvPr/>
        </p:nvSpPr>
        <p:spPr>
          <a:xfrm>
            <a:off x="5015879" y="4106422"/>
            <a:ext cx="6862061" cy="2751578"/>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320437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수정 삭제 </a:t>
              </a:r>
              <a:r>
                <a:rPr lang="en-US" altLang="ko-KR" sz="1400" b="1">
                  <a:solidFill>
                    <a:schemeClr val="tx1"/>
                  </a:solidFill>
                  <a:latin typeface="Rix모던고딕 L" panose="02020603020101020101" pitchFamily="18" charset="-127"/>
                  <a:ea typeface="Rix모던고딕 L" panose="02020603020101020101" pitchFamily="18" charset="-127"/>
                </a:rPr>
                <a:t>session </a:t>
              </a:r>
              <a:r>
                <a:rPr lang="ko-KR" altLang="en-US" sz="1400" b="1">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a:t>- </a:t>
            </a:r>
            <a:r>
              <a:rPr lang="ko-KR" altLang="en-US" sz="1000"/>
              <a:t>수정이나 </a:t>
            </a:r>
            <a:r>
              <a:rPr lang="ko-KR" altLang="en-US" sz="1000" err="1"/>
              <a:t>삭제시</a:t>
            </a:r>
            <a:r>
              <a:rPr lang="ko-KR" altLang="en-US" sz="1000"/>
              <a:t> </a:t>
            </a:r>
            <a:r>
              <a:rPr lang="en-US" altLang="ko-KR" sz="1000"/>
              <a:t>html</a:t>
            </a:r>
            <a:r>
              <a:rPr lang="ko-KR" altLang="en-US" sz="1000"/>
              <a:t>을 조작하여 다른 사람의 유저코드로 글을 </a:t>
            </a:r>
            <a:r>
              <a:rPr lang="ko-KR" altLang="en-US" sz="1000" err="1"/>
              <a:t>변경하는걸</a:t>
            </a:r>
            <a:r>
              <a:rPr lang="ko-KR" altLang="en-US" sz="1000"/>
              <a:t> 막고자 세션유저코드와</a:t>
            </a:r>
            <a:r>
              <a:rPr lang="en-US" altLang="ko-KR" sz="1000"/>
              <a:t> </a:t>
            </a:r>
            <a:r>
              <a:rPr lang="ko-KR" altLang="en-US" sz="1000"/>
              <a:t>해당 </a:t>
            </a:r>
            <a:r>
              <a:rPr lang="ko-KR" altLang="en-US" sz="1000" err="1"/>
              <a:t>게시글에</a:t>
            </a:r>
            <a:r>
              <a:rPr lang="ko-KR" altLang="en-US" sz="1000"/>
              <a:t> 저장된 유저코드를 비교하여 수정</a:t>
            </a:r>
            <a:r>
              <a:rPr lang="en-US" altLang="ko-KR" sz="1000"/>
              <a:t>, </a:t>
            </a:r>
            <a:r>
              <a:rPr lang="ko-KR" altLang="en-US" sz="1000"/>
              <a:t>삭제 가능하게 만들었습니다</a:t>
            </a:r>
            <a:endParaRPr lang="en-US" altLang="ko-KR" sz="1000"/>
          </a:p>
        </p:txBody>
      </p:sp>
      <p:cxnSp>
        <p:nvCxnSpPr>
          <p:cNvPr id="15" name="직선 연결선 14">
            <a:extLst>
              <a:ext uri="{FF2B5EF4-FFF2-40B4-BE49-F238E27FC236}">
                <a16:creationId xmlns:a16="http://schemas.microsoft.com/office/drawing/2014/main"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로그인</a:t>
            </a:r>
            <a:r>
              <a:rPr lang="en-US" altLang="ko-KR" sz="1000"/>
              <a:t>ID</a:t>
            </a:r>
            <a:r>
              <a:rPr lang="ko-KR" altLang="en-US" sz="1000"/>
              <a:t>를 표출하여 게시글의 작성자 구분을 했습니다 </a:t>
            </a:r>
            <a:endParaRPr lang="en-US" altLang="ko-KR" sz="1000"/>
          </a:p>
          <a:p>
            <a:r>
              <a:rPr lang="en-US" altLang="ko-KR" sz="1000"/>
              <a:t>- </a:t>
            </a:r>
            <a:r>
              <a:rPr lang="ko-KR" altLang="en-US" sz="1000"/>
              <a:t>수정</a:t>
            </a:r>
            <a:endParaRPr lang="en-US" altLang="ko-KR" sz="1000"/>
          </a:p>
          <a:p>
            <a:r>
              <a:rPr lang="ko-KR" altLang="en-US" sz="1000"/>
              <a:t>보안상 로그인</a:t>
            </a:r>
            <a:r>
              <a:rPr lang="en-US" altLang="ko-KR" sz="1000"/>
              <a:t>ID</a:t>
            </a:r>
            <a:r>
              <a:rPr lang="ko-KR" altLang="en-US" sz="1000"/>
              <a:t>가 </a:t>
            </a:r>
            <a:r>
              <a:rPr lang="ko-KR" altLang="en-US" sz="1000" err="1"/>
              <a:t>보이는게</a:t>
            </a:r>
            <a:r>
              <a:rPr lang="ko-KR" altLang="en-US" sz="1000"/>
              <a:t> 좋지 않을 거라 생각하여 중복되지 않는 닉네임 스키마를 추가했습니다</a:t>
            </a:r>
            <a:endParaRPr lang="en-US" altLang="ko-KR" sz="1000"/>
          </a:p>
        </p:txBody>
      </p:sp>
      <p:pic>
        <p:nvPicPr>
          <p:cNvPr id="29" name="그림 28">
            <a:extLst>
              <a:ext uri="{FF2B5EF4-FFF2-40B4-BE49-F238E27FC236}">
                <a16:creationId xmlns:a16="http://schemas.microsoft.com/office/drawing/2014/main"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인터셉터</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9024273" y="5167012"/>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sp>
        <p:nvSpPr>
          <p:cNvPr id="54" name="직사각형 53">
            <a:extLst>
              <a:ext uri="{FF2B5EF4-FFF2-40B4-BE49-F238E27FC236}">
                <a16:creationId xmlns:a16="http://schemas.microsoft.com/office/drawing/2014/main" id="{A6BFAD44-04BF-B5A5-3D84-10A1B33EB0B9}"/>
              </a:ext>
            </a:extLst>
          </p:cNvPr>
          <p:cNvSpPr/>
          <p:nvPr/>
        </p:nvSpPr>
        <p:spPr>
          <a:xfrm>
            <a:off x="676883" y="1063380"/>
            <a:ext cx="7882584"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638153"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198" name="직사각형 197">
            <a:extLst>
              <a:ext uri="{FF2B5EF4-FFF2-40B4-BE49-F238E27FC236}">
                <a16:creationId xmlns:a16="http://schemas.microsoft.com/office/drawing/2014/main" id="{CBABE227-1FE0-9FB2-5882-242F060C3295}"/>
              </a:ext>
            </a:extLst>
          </p:cNvPr>
          <p:cNvSpPr/>
          <p:nvPr/>
        </p:nvSpPr>
        <p:spPr>
          <a:xfrm>
            <a:off x="8634754" y="1074432"/>
            <a:ext cx="235779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0258048" y="6197762"/>
            <a:ext cx="734496" cy="253916"/>
          </a:xfrm>
          <a:prstGeom prst="rect">
            <a:avLst/>
          </a:prstGeom>
          <a:noFill/>
        </p:spPr>
        <p:txBody>
          <a:bodyPr wrap="none" rtlCol="0">
            <a:spAutoFit/>
          </a:bodyPr>
          <a:lstStyle/>
          <a:p>
            <a:r>
              <a:rPr lang="en-US" altLang="ko-KR" sz="1050"/>
              <a:t>FrontEnd</a:t>
            </a:r>
            <a:endParaRPr lang="ko-KR" altLang="en-US" sz="1050"/>
          </a:p>
        </p:txBody>
      </p:sp>
      <p:sp>
        <p:nvSpPr>
          <p:cNvPr id="14" name="사각형: 둥근 모서리 13">
            <a:extLst>
              <a:ext uri="{FF2B5EF4-FFF2-40B4-BE49-F238E27FC236}">
                <a16:creationId xmlns:a16="http://schemas.microsoft.com/office/drawing/2014/main" id="{0FB4EAA0-9AA0-E6CF-D6B4-6946D747F3A3}"/>
              </a:ext>
            </a:extLst>
          </p:cNvPr>
          <p:cNvSpPr/>
          <p:nvPr/>
        </p:nvSpPr>
        <p:spPr>
          <a:xfrm>
            <a:off x="1776473" y="1805143"/>
            <a:ext cx="1148829" cy="38111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a:t>
            </a:r>
          </a:p>
          <a:p>
            <a:pPr algn="ctr">
              <a:lnSpc>
                <a:spcPct val="90000"/>
              </a:lnSpc>
            </a:pPr>
            <a:r>
              <a:rPr lang="ko-KR" altLang="en-US" sz="800">
                <a:solidFill>
                  <a:schemeClr val="tx1"/>
                </a:solidFill>
                <a:latin typeface="+mn-ea"/>
              </a:rPr>
              <a:t>모든 </a:t>
            </a:r>
            <a:r>
              <a:rPr lang="en-US" altLang="ko-KR" sz="800">
                <a:solidFill>
                  <a:schemeClr val="tx1"/>
                </a:solidFill>
                <a:latin typeface="+mn-ea"/>
              </a:rPr>
              <a:t>URL</a:t>
            </a:r>
            <a:r>
              <a:rPr lang="ko-KR" altLang="en-US" sz="800">
                <a:solidFill>
                  <a:schemeClr val="tx1"/>
                </a:solidFill>
                <a:latin typeface="+mn-ea"/>
              </a:rPr>
              <a:t> </a:t>
            </a:r>
            <a:endParaRPr lang="en-US" altLang="ko-KR" sz="800">
              <a:solidFill>
                <a:schemeClr val="tx1"/>
              </a:solidFill>
              <a:latin typeface="+mn-ea"/>
            </a:endParaRPr>
          </a:p>
          <a:p>
            <a:pPr algn="ctr">
              <a:lnSpc>
                <a:spcPct val="90000"/>
              </a:lnSpc>
            </a:pPr>
            <a:r>
              <a:rPr lang="ko-KR" altLang="en-US" sz="800">
                <a:solidFill>
                  <a:schemeClr val="tx1"/>
                </a:solidFill>
                <a:latin typeface="+mn-ea"/>
              </a:rPr>
              <a:t>인터셉터 실행</a:t>
            </a:r>
            <a:endParaRPr lang="en-US" altLang="ko-KR" sz="800">
              <a:solidFill>
                <a:schemeClr val="tx1"/>
              </a:solidFill>
              <a:latin typeface="+mn-ea"/>
            </a:endParaRPr>
          </a:p>
        </p:txBody>
      </p:sp>
      <p:sp>
        <p:nvSpPr>
          <p:cNvPr id="25" name="순서도: 처리 24">
            <a:extLst>
              <a:ext uri="{FF2B5EF4-FFF2-40B4-BE49-F238E27FC236}">
                <a16:creationId xmlns:a16="http://schemas.microsoft.com/office/drawing/2014/main" id="{AD12105D-72BA-1C36-2E4C-FB00C8029489}"/>
              </a:ext>
            </a:extLst>
          </p:cNvPr>
          <p:cNvSpPr/>
          <p:nvPr/>
        </p:nvSpPr>
        <p:spPr>
          <a:xfrm>
            <a:off x="3737369" y="4002030"/>
            <a:ext cx="1245427" cy="151303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7" name="직선 연결선 26">
            <a:extLst>
              <a:ext uri="{FF2B5EF4-FFF2-40B4-BE49-F238E27FC236}">
                <a16:creationId xmlns:a16="http://schemas.microsoft.com/office/drawing/2014/main" id="{FF5E82B8-331A-7474-D860-AEB5A099F9DB}"/>
              </a:ext>
            </a:extLst>
          </p:cNvPr>
          <p:cNvCxnSpPr>
            <a:cxnSpLocks/>
          </p:cNvCxnSpPr>
          <p:nvPr/>
        </p:nvCxnSpPr>
        <p:spPr>
          <a:xfrm>
            <a:off x="3737369" y="424998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C4730AD3-B7B1-73FA-BB58-56748BE0A599}"/>
              </a:ext>
            </a:extLst>
          </p:cNvPr>
          <p:cNvSpPr txBox="1"/>
          <p:nvPr/>
        </p:nvSpPr>
        <p:spPr>
          <a:xfrm>
            <a:off x="3757368" y="4003765"/>
            <a:ext cx="1222990" cy="246221"/>
          </a:xfrm>
          <a:prstGeom prst="rect">
            <a:avLst/>
          </a:prstGeom>
          <a:noFill/>
        </p:spPr>
        <p:txBody>
          <a:bodyPr wrap="square" rtlCol="0">
            <a:spAutoFit/>
          </a:bodyPr>
          <a:lstStyle/>
          <a:p>
            <a:pPr algn="ctr"/>
            <a:r>
              <a:rPr lang="en-US" altLang="ko-KR" sz="1000" b="1">
                <a:solidFill>
                  <a:schemeClr val="tx1"/>
                </a:solidFill>
                <a:latin typeface="+mn-ea"/>
              </a:rPr>
              <a:t>LoginInterceptor</a:t>
            </a:r>
            <a:endParaRPr lang="ko-KR" altLang="en-US" sz="1000"/>
          </a:p>
        </p:txBody>
      </p:sp>
      <p:sp>
        <p:nvSpPr>
          <p:cNvPr id="32" name="TextBox 31">
            <a:extLst>
              <a:ext uri="{FF2B5EF4-FFF2-40B4-BE49-F238E27FC236}">
                <a16:creationId xmlns:a16="http://schemas.microsoft.com/office/drawing/2014/main" id="{FDF27B59-9A67-56E2-6B62-A41621484899}"/>
              </a:ext>
            </a:extLst>
          </p:cNvPr>
          <p:cNvSpPr txBox="1"/>
          <p:nvPr/>
        </p:nvSpPr>
        <p:spPr>
          <a:xfrm>
            <a:off x="3734931" y="4257933"/>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I</a:t>
            </a:r>
            <a:r>
              <a:rPr lang="en-US" altLang="ko-KR" sz="700" b="1">
                <a:latin typeface="+mn-ea"/>
              </a:rPr>
              <a:t>mplements</a:t>
            </a:r>
          </a:p>
          <a:p>
            <a:pPr algn="ctr">
              <a:lnSpc>
                <a:spcPct val="90000"/>
              </a:lnSpc>
            </a:pPr>
            <a:r>
              <a:rPr lang="en-US" altLang="ko-KR" sz="700" b="1">
                <a:latin typeface="+mn-ea"/>
              </a:rPr>
              <a:t>HandlerInterceptor</a:t>
            </a:r>
          </a:p>
        </p:txBody>
      </p:sp>
      <p:cxnSp>
        <p:nvCxnSpPr>
          <p:cNvPr id="33" name="직선 연결선 32">
            <a:extLst>
              <a:ext uri="{FF2B5EF4-FFF2-40B4-BE49-F238E27FC236}">
                <a16:creationId xmlns:a16="http://schemas.microsoft.com/office/drawing/2014/main" id="{2CB02F22-36BF-3487-7B32-97F3746447BF}"/>
              </a:ext>
            </a:extLst>
          </p:cNvPr>
          <p:cNvCxnSpPr>
            <a:cxnSpLocks/>
          </p:cNvCxnSpPr>
          <p:nvPr/>
        </p:nvCxnSpPr>
        <p:spPr>
          <a:xfrm>
            <a:off x="3757368" y="4567053"/>
            <a:ext cx="1222990" cy="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CA5A245C-1EE7-F98C-0067-0426BAE7DE36}"/>
              </a:ext>
            </a:extLst>
          </p:cNvPr>
          <p:cNvSpPr txBox="1"/>
          <p:nvPr/>
        </p:nvSpPr>
        <p:spPr>
          <a:xfrm>
            <a:off x="3757368" y="4591729"/>
            <a:ext cx="1222990" cy="923330"/>
          </a:xfrm>
          <a:prstGeom prst="rect">
            <a:avLst/>
          </a:prstGeom>
          <a:noFill/>
        </p:spPr>
        <p:txBody>
          <a:bodyPr wrap="square" rtlCol="0">
            <a:spAutoFit/>
          </a:bodyPr>
          <a:lstStyle/>
          <a:p>
            <a:r>
              <a:rPr lang="en-US" altLang="ko-KR" sz="900">
                <a:latin typeface="+mn-ea"/>
              </a:rPr>
              <a:t>preHandle </a:t>
            </a:r>
            <a:r>
              <a:rPr lang="ko-KR" altLang="en-US" sz="900">
                <a:latin typeface="+mn-ea"/>
              </a:rPr>
              <a:t>로 </a:t>
            </a:r>
            <a:r>
              <a:rPr lang="en-US" altLang="ko-KR" sz="900">
                <a:latin typeface="+mn-ea"/>
              </a:rPr>
              <a:t>controller</a:t>
            </a:r>
            <a:r>
              <a:rPr lang="ko-KR" altLang="en-US" sz="900">
                <a:latin typeface="+mn-ea"/>
              </a:rPr>
              <a:t> 접근전에 처리 하고</a:t>
            </a:r>
            <a:endParaRPr lang="en-US" altLang="ko-KR" sz="900">
              <a:latin typeface="+mn-ea"/>
            </a:endParaRPr>
          </a:p>
          <a:p>
            <a:r>
              <a:rPr lang="ko-KR" altLang="en-US" sz="900">
                <a:latin typeface="+mn-ea"/>
              </a:rPr>
              <a:t>반환이 </a:t>
            </a:r>
            <a:r>
              <a:rPr lang="en-US" altLang="ko-KR" sz="900">
                <a:latin typeface="+mn-ea"/>
              </a:rPr>
              <a:t>true</a:t>
            </a:r>
            <a:r>
              <a:rPr lang="ko-KR" altLang="en-US" sz="900">
                <a:latin typeface="+mn-ea"/>
              </a:rPr>
              <a:t>면 </a:t>
            </a:r>
            <a:r>
              <a:rPr lang="en-US" altLang="ko-KR" sz="900">
                <a:latin typeface="+mn-ea"/>
              </a:rPr>
              <a:t>controller </a:t>
            </a:r>
            <a:r>
              <a:rPr lang="ko-KR" altLang="en-US" sz="900">
                <a:latin typeface="+mn-ea"/>
              </a:rPr>
              <a:t>접근 허용</a:t>
            </a:r>
            <a:r>
              <a:rPr lang="en-US" altLang="ko-KR" sz="900">
                <a:latin typeface="+mn-ea"/>
              </a:rPr>
              <a:t>,</a:t>
            </a:r>
          </a:p>
          <a:p>
            <a:r>
              <a:rPr lang="en-US" altLang="ko-KR" sz="900">
                <a:latin typeface="+mn-ea"/>
              </a:rPr>
              <a:t>false </a:t>
            </a:r>
            <a:r>
              <a:rPr lang="ko-KR" altLang="en-US" sz="900">
                <a:latin typeface="+mn-ea"/>
              </a:rPr>
              <a:t>면 접근 불가</a:t>
            </a:r>
            <a:endParaRPr lang="ko-KR" altLang="en-US" sz="900"/>
          </a:p>
        </p:txBody>
      </p:sp>
      <p:sp>
        <p:nvSpPr>
          <p:cNvPr id="45" name="순서도: 처리 44">
            <a:extLst>
              <a:ext uri="{FF2B5EF4-FFF2-40B4-BE49-F238E27FC236}">
                <a16:creationId xmlns:a16="http://schemas.microsoft.com/office/drawing/2014/main" id="{5578DFD6-28C8-8A52-F21C-06830BA80543}"/>
              </a:ext>
            </a:extLst>
          </p:cNvPr>
          <p:cNvSpPr/>
          <p:nvPr/>
        </p:nvSpPr>
        <p:spPr>
          <a:xfrm>
            <a:off x="1731674" y="2568975"/>
            <a:ext cx="1245427" cy="75114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9" name="직선 연결선 48">
            <a:extLst>
              <a:ext uri="{FF2B5EF4-FFF2-40B4-BE49-F238E27FC236}">
                <a16:creationId xmlns:a16="http://schemas.microsoft.com/office/drawing/2014/main" id="{6A2BB085-4116-5844-1F36-62C3D791DF8C}"/>
              </a:ext>
            </a:extLst>
          </p:cNvPr>
          <p:cNvCxnSpPr>
            <a:cxnSpLocks/>
          </p:cNvCxnSpPr>
          <p:nvPr/>
        </p:nvCxnSpPr>
        <p:spPr>
          <a:xfrm>
            <a:off x="1731674" y="2816931"/>
            <a:ext cx="1245427" cy="0"/>
          </a:xfrm>
          <a:prstGeom prst="line">
            <a:avLst/>
          </a:prstGeom>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03123726-28E5-A00D-AB9D-47D7F357BE9A}"/>
              </a:ext>
            </a:extLst>
          </p:cNvPr>
          <p:cNvSpPr txBox="1"/>
          <p:nvPr/>
        </p:nvSpPr>
        <p:spPr>
          <a:xfrm>
            <a:off x="1751673" y="2570710"/>
            <a:ext cx="1222990" cy="246221"/>
          </a:xfrm>
          <a:prstGeom prst="rect">
            <a:avLst/>
          </a:prstGeom>
          <a:noFill/>
        </p:spPr>
        <p:txBody>
          <a:bodyPr wrap="square" rtlCol="0">
            <a:spAutoFit/>
          </a:bodyPr>
          <a:lstStyle/>
          <a:p>
            <a:pPr algn="ctr"/>
            <a:r>
              <a:rPr lang="en-US" altLang="ko-KR" sz="1000" b="1">
                <a:solidFill>
                  <a:schemeClr val="tx1"/>
                </a:solidFill>
                <a:latin typeface="+mn-ea"/>
              </a:rPr>
              <a:t>WebConfig</a:t>
            </a:r>
            <a:endParaRPr lang="ko-KR" altLang="en-US" sz="1000"/>
          </a:p>
        </p:txBody>
      </p:sp>
      <p:sp>
        <p:nvSpPr>
          <p:cNvPr id="51" name="TextBox 50">
            <a:extLst>
              <a:ext uri="{FF2B5EF4-FFF2-40B4-BE49-F238E27FC236}">
                <a16:creationId xmlns:a16="http://schemas.microsoft.com/office/drawing/2014/main" id="{B0A76B55-0AE0-FAFD-0B30-AD54B7402F0F}"/>
              </a:ext>
            </a:extLst>
          </p:cNvPr>
          <p:cNvSpPr txBox="1"/>
          <p:nvPr/>
        </p:nvSpPr>
        <p:spPr>
          <a:xfrm>
            <a:off x="1671070" y="2839988"/>
            <a:ext cx="1346791" cy="480131"/>
          </a:xfrm>
          <a:prstGeom prst="rect">
            <a:avLst/>
          </a:prstGeom>
          <a:noFill/>
        </p:spPr>
        <p:txBody>
          <a:bodyPr wrap="square" rtlCol="0">
            <a:spAutoFit/>
          </a:bodyPr>
          <a:lstStyle/>
          <a:p>
            <a:pPr algn="ctr">
              <a:lnSpc>
                <a:spcPct val="90000"/>
              </a:lnSpc>
            </a:pPr>
            <a:r>
              <a:rPr lang="en-US" altLang="ko-KR" sz="700" b="1">
                <a:solidFill>
                  <a:schemeClr val="tx1"/>
                </a:solidFill>
                <a:latin typeface="+mn-ea"/>
              </a:rPr>
              <a:t>1).addPathPatterns(url)</a:t>
            </a:r>
          </a:p>
          <a:p>
            <a:pPr algn="ctr">
              <a:lnSpc>
                <a:spcPct val="90000"/>
              </a:lnSpc>
            </a:pPr>
            <a:r>
              <a:rPr lang="ko-KR" altLang="en-US" sz="700" b="1">
                <a:latin typeface="+mn-ea"/>
              </a:rPr>
              <a:t>인터셉터 실행 경로</a:t>
            </a:r>
            <a:endParaRPr lang="en-US" altLang="ko-KR" sz="700" b="1">
              <a:latin typeface="+mn-ea"/>
            </a:endParaRPr>
          </a:p>
          <a:p>
            <a:pPr algn="ctr">
              <a:lnSpc>
                <a:spcPct val="90000"/>
              </a:lnSpc>
            </a:pPr>
            <a:r>
              <a:rPr lang="en-US" altLang="ko-KR" sz="700" b="1">
                <a:latin typeface="+mn-ea"/>
              </a:rPr>
              <a:t>2).excludePathPatterns(url)</a:t>
            </a:r>
          </a:p>
          <a:p>
            <a:pPr algn="ctr">
              <a:lnSpc>
                <a:spcPct val="90000"/>
              </a:lnSpc>
            </a:pPr>
            <a:r>
              <a:rPr lang="ko-KR" altLang="en-US" sz="700" b="1">
                <a:latin typeface="+mn-ea"/>
              </a:rPr>
              <a:t>인터셉터 제외 경로</a:t>
            </a:r>
            <a:endParaRPr lang="en-US" altLang="ko-KR" sz="700" b="1">
              <a:latin typeface="+mn-ea"/>
            </a:endParaRPr>
          </a:p>
        </p:txBody>
      </p:sp>
      <p:sp>
        <p:nvSpPr>
          <p:cNvPr id="52" name="사각형: 둥근 모서리 51">
            <a:extLst>
              <a:ext uri="{FF2B5EF4-FFF2-40B4-BE49-F238E27FC236}">
                <a16:creationId xmlns:a16="http://schemas.microsoft.com/office/drawing/2014/main" id="{ECFED6AC-A910-E90A-2101-9AD12FB11912}"/>
              </a:ext>
            </a:extLst>
          </p:cNvPr>
          <p:cNvSpPr/>
          <p:nvPr/>
        </p:nvSpPr>
        <p:spPr>
          <a:xfrm>
            <a:off x="1795875" y="4731555"/>
            <a:ext cx="1070338" cy="389561"/>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클라이언트에서</a:t>
            </a:r>
            <a:endParaRPr lang="en-US" altLang="ko-KR" sz="900">
              <a:solidFill>
                <a:schemeClr val="tx1"/>
              </a:solidFill>
            </a:endParaRPr>
          </a:p>
          <a:p>
            <a:pPr algn="ctr"/>
            <a:r>
              <a:rPr lang="en-US" altLang="ko-KR" sz="900">
                <a:solidFill>
                  <a:schemeClr val="tx1"/>
                </a:solidFill>
              </a:rPr>
              <a:t>URL </a:t>
            </a:r>
            <a:r>
              <a:rPr lang="ko-KR" altLang="en-US" sz="900">
                <a:solidFill>
                  <a:schemeClr val="tx1"/>
                </a:solidFill>
              </a:rPr>
              <a:t>요청</a:t>
            </a:r>
          </a:p>
        </p:txBody>
      </p:sp>
      <p:sp>
        <p:nvSpPr>
          <p:cNvPr id="56" name="순서도: 수행의 시작/종료 55">
            <a:extLst>
              <a:ext uri="{FF2B5EF4-FFF2-40B4-BE49-F238E27FC236}">
                <a16:creationId xmlns:a16="http://schemas.microsoft.com/office/drawing/2014/main" id="{E08486F6-8473-0EA4-F692-493EBAEB7BAB}"/>
              </a:ext>
            </a:extLst>
          </p:cNvPr>
          <p:cNvSpPr/>
          <p:nvPr/>
        </p:nvSpPr>
        <p:spPr>
          <a:xfrm>
            <a:off x="1699630" y="547556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2" name="사각형: 둥근 모서리 61">
            <a:extLst>
              <a:ext uri="{FF2B5EF4-FFF2-40B4-BE49-F238E27FC236}">
                <a16:creationId xmlns:a16="http://schemas.microsoft.com/office/drawing/2014/main" id="{DB9D1F11-A906-66A3-4C1B-3C6BE637C2C1}"/>
              </a:ext>
            </a:extLst>
          </p:cNvPr>
          <p:cNvSpPr/>
          <p:nvPr/>
        </p:nvSpPr>
        <p:spPr>
          <a:xfrm>
            <a:off x="1657648" y="3691855"/>
            <a:ext cx="1346791" cy="662668"/>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LoginInterceptor</a:t>
            </a:r>
            <a:r>
              <a:rPr lang="ko-KR" altLang="en-US" sz="900">
                <a:solidFill>
                  <a:schemeClr val="tx1"/>
                </a:solidFill>
              </a:rPr>
              <a:t>를</a:t>
            </a:r>
            <a:endParaRPr lang="en-US" altLang="ko-KR" sz="900">
              <a:solidFill>
                <a:schemeClr val="tx1"/>
              </a:solidFill>
            </a:endParaRPr>
          </a:p>
          <a:p>
            <a:pPr algn="ctr"/>
            <a:r>
              <a:rPr lang="ko-KR" altLang="en-US" sz="900">
                <a:solidFill>
                  <a:schemeClr val="tx1"/>
                </a:solidFill>
              </a:rPr>
              <a:t>실행 하면서 </a:t>
            </a:r>
            <a:r>
              <a:rPr lang="en-US" altLang="ko-KR" sz="900">
                <a:solidFill>
                  <a:schemeClr val="tx1"/>
                </a:solidFill>
              </a:rPr>
              <a:t>WebConfig</a:t>
            </a:r>
            <a:r>
              <a:rPr lang="ko-KR" altLang="en-US" sz="900">
                <a:solidFill>
                  <a:schemeClr val="tx1"/>
                </a:solidFill>
              </a:rPr>
              <a:t>의 경로를 </a:t>
            </a:r>
            <a:endParaRPr lang="en-US" altLang="ko-KR" sz="900">
              <a:solidFill>
                <a:schemeClr val="tx1"/>
              </a:solidFill>
            </a:endParaRPr>
          </a:p>
          <a:p>
            <a:pPr algn="ctr"/>
            <a:r>
              <a:rPr lang="ko-KR" altLang="en-US" sz="900">
                <a:solidFill>
                  <a:schemeClr val="tx1"/>
                </a:solidFill>
              </a:rPr>
              <a:t>확인 합니다</a:t>
            </a:r>
          </a:p>
        </p:txBody>
      </p:sp>
      <p:sp>
        <p:nvSpPr>
          <p:cNvPr id="78" name="순서도: 판단 77">
            <a:extLst>
              <a:ext uri="{FF2B5EF4-FFF2-40B4-BE49-F238E27FC236}">
                <a16:creationId xmlns:a16="http://schemas.microsoft.com/office/drawing/2014/main" id="{EF9EE888-3BFA-930F-29DF-71895A27193C}"/>
              </a:ext>
            </a:extLst>
          </p:cNvPr>
          <p:cNvSpPr/>
          <p:nvPr/>
        </p:nvSpPr>
        <p:spPr>
          <a:xfrm>
            <a:off x="3664405" y="2159499"/>
            <a:ext cx="1389520" cy="143608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/logout</a:t>
            </a:r>
          </a:p>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Check</a:t>
            </a:r>
          </a:p>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out</a:t>
            </a:r>
          </a:p>
          <a:p>
            <a:pPr algn="ctr">
              <a:lnSpc>
                <a:spcPct val="90000"/>
              </a:lnSpc>
            </a:pPr>
            <a:r>
              <a:rPr lang="en-US" altLang="ko-KR" sz="750">
                <a:solidFill>
                  <a:schemeClr val="tx1"/>
                </a:solidFill>
                <a:latin typeface="+mn-ea"/>
              </a:rPr>
              <a:t>/css/**</a:t>
            </a:r>
          </a:p>
          <a:p>
            <a:pPr algn="ctr">
              <a:lnSpc>
                <a:spcPct val="90000"/>
              </a:lnSpc>
            </a:pPr>
            <a:r>
              <a:rPr lang="en-US" altLang="ko-KR" sz="750">
                <a:solidFill>
                  <a:schemeClr val="tx1"/>
                </a:solidFill>
                <a:latin typeface="+mn-ea"/>
              </a:rPr>
              <a:t>/js/**</a:t>
            </a:r>
          </a:p>
          <a:p>
            <a:pPr algn="ctr">
              <a:lnSpc>
                <a:spcPct val="90000"/>
              </a:lnSpc>
            </a:pPr>
            <a:r>
              <a:rPr lang="ko-KR" altLang="en-US" sz="750">
                <a:solidFill>
                  <a:schemeClr val="tx1"/>
                </a:solidFill>
                <a:latin typeface="+mn-ea"/>
              </a:rPr>
              <a:t>제외</a:t>
            </a:r>
          </a:p>
        </p:txBody>
      </p:sp>
      <p:sp>
        <p:nvSpPr>
          <p:cNvPr id="82" name="순서도: 판단 81">
            <a:extLst>
              <a:ext uri="{FF2B5EF4-FFF2-40B4-BE49-F238E27FC236}">
                <a16:creationId xmlns:a16="http://schemas.microsoft.com/office/drawing/2014/main" id="{0D1C96E4-24DC-7808-9FAD-CF93991BD87F}"/>
              </a:ext>
            </a:extLst>
          </p:cNvPr>
          <p:cNvSpPr/>
          <p:nvPr/>
        </p:nvSpPr>
        <p:spPr>
          <a:xfrm>
            <a:off x="5644467" y="4559085"/>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세션이 </a:t>
            </a:r>
            <a:endParaRPr lang="en-US" altLang="ko-KR" sz="750">
              <a:solidFill>
                <a:schemeClr val="tx1"/>
              </a:solidFill>
              <a:latin typeface="+mn-ea"/>
            </a:endParaRPr>
          </a:p>
          <a:p>
            <a:pPr algn="ctr">
              <a:lnSpc>
                <a:spcPct val="90000"/>
              </a:lnSpc>
            </a:pPr>
            <a:r>
              <a:rPr lang="en-US" altLang="ko-KR" sz="750">
                <a:solidFill>
                  <a:schemeClr val="tx1"/>
                </a:solidFill>
                <a:latin typeface="+mn-ea"/>
              </a:rPr>
              <a:t>null</a:t>
            </a:r>
            <a:r>
              <a:rPr lang="ko-KR" altLang="en-US" sz="750">
                <a:solidFill>
                  <a:schemeClr val="tx1"/>
                </a:solidFill>
                <a:latin typeface="+mn-ea"/>
              </a:rPr>
              <a:t>인지 확인</a:t>
            </a:r>
          </a:p>
        </p:txBody>
      </p:sp>
      <p:sp>
        <p:nvSpPr>
          <p:cNvPr id="83" name="순서도: 판단 82">
            <a:extLst>
              <a:ext uri="{FF2B5EF4-FFF2-40B4-BE49-F238E27FC236}">
                <a16:creationId xmlns:a16="http://schemas.microsoft.com/office/drawing/2014/main" id="{25FA220E-A595-92E6-4341-9DD23D25FA44}"/>
              </a:ext>
            </a:extLst>
          </p:cNvPr>
          <p:cNvSpPr/>
          <p:nvPr/>
        </p:nvSpPr>
        <p:spPr>
          <a:xfrm>
            <a:off x="6674430" y="353517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세션에</a:t>
            </a:r>
            <a:r>
              <a:rPr lang="en-US" altLang="ko-KR" sz="750">
                <a:solidFill>
                  <a:schemeClr val="tx1"/>
                </a:solidFill>
                <a:latin typeface="+mn-ea"/>
              </a:rPr>
              <a:t> userInfo null</a:t>
            </a:r>
            <a:r>
              <a:rPr lang="ko-KR" altLang="en-US" sz="750">
                <a:solidFill>
                  <a:schemeClr val="tx1"/>
                </a:solidFill>
                <a:latin typeface="+mn-ea"/>
              </a:rPr>
              <a:t>인지 확인</a:t>
            </a:r>
          </a:p>
        </p:txBody>
      </p:sp>
      <p:cxnSp>
        <p:nvCxnSpPr>
          <p:cNvPr id="84" name="직선 화살표 연결선 83">
            <a:extLst>
              <a:ext uri="{FF2B5EF4-FFF2-40B4-BE49-F238E27FC236}">
                <a16:creationId xmlns:a16="http://schemas.microsoft.com/office/drawing/2014/main" id="{8DCF79CA-2A99-6085-E611-FD6050C4AF5F}"/>
              </a:ext>
            </a:extLst>
          </p:cNvPr>
          <p:cNvCxnSpPr>
            <a:cxnSpLocks/>
            <a:stCxn id="56" idx="0"/>
            <a:endCxn id="52" idx="2"/>
          </p:cNvCxnSpPr>
          <p:nvPr/>
        </p:nvCxnSpPr>
        <p:spPr>
          <a:xfrm flipV="1">
            <a:off x="2325050" y="5121116"/>
            <a:ext cx="5994" cy="3544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9" name="직선 화살표 연결선 88">
            <a:extLst>
              <a:ext uri="{FF2B5EF4-FFF2-40B4-BE49-F238E27FC236}">
                <a16:creationId xmlns:a16="http://schemas.microsoft.com/office/drawing/2014/main" id="{DC837C97-5C09-8489-9592-A0572444BF32}"/>
              </a:ext>
            </a:extLst>
          </p:cNvPr>
          <p:cNvCxnSpPr>
            <a:cxnSpLocks/>
            <a:stCxn id="52" idx="0"/>
            <a:endCxn id="62" idx="2"/>
          </p:cNvCxnSpPr>
          <p:nvPr/>
        </p:nvCxnSpPr>
        <p:spPr>
          <a:xfrm flipV="1">
            <a:off x="2331044" y="4354523"/>
            <a:ext cx="0" cy="37703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6503DF74-4D82-2F48-94D6-BD310E9FDE92}"/>
              </a:ext>
            </a:extLst>
          </p:cNvPr>
          <p:cNvCxnSpPr>
            <a:cxnSpLocks/>
            <a:stCxn id="62" idx="0"/>
            <a:endCxn id="51" idx="2"/>
          </p:cNvCxnSpPr>
          <p:nvPr/>
        </p:nvCxnSpPr>
        <p:spPr>
          <a:xfrm flipV="1">
            <a:off x="2331044" y="3320119"/>
            <a:ext cx="13422" cy="37173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D994071E-56A1-E239-6BB2-CFB8EE83AC30}"/>
              </a:ext>
            </a:extLst>
          </p:cNvPr>
          <p:cNvCxnSpPr>
            <a:cxnSpLocks/>
            <a:stCxn id="50" idx="0"/>
            <a:endCxn id="14" idx="2"/>
          </p:cNvCxnSpPr>
          <p:nvPr/>
        </p:nvCxnSpPr>
        <p:spPr>
          <a:xfrm flipH="1" flipV="1">
            <a:off x="2350888" y="2186260"/>
            <a:ext cx="12280" cy="38445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2" name="연결선: 꺾임 187">
            <a:extLst>
              <a:ext uri="{FF2B5EF4-FFF2-40B4-BE49-F238E27FC236}">
                <a16:creationId xmlns:a16="http://schemas.microsoft.com/office/drawing/2014/main" id="{03FE360A-7BA9-C891-B116-8AFFD535B331}"/>
              </a:ext>
            </a:extLst>
          </p:cNvPr>
          <p:cNvCxnSpPr>
            <a:cxnSpLocks/>
            <a:stCxn id="14" idx="0"/>
            <a:endCxn id="78" idx="0"/>
          </p:cNvCxnSpPr>
          <p:nvPr/>
        </p:nvCxnSpPr>
        <p:spPr>
          <a:xfrm rot="16200000" flipH="1">
            <a:off x="3177848" y="978183"/>
            <a:ext cx="354356" cy="2008277"/>
          </a:xfrm>
          <a:prstGeom prst="bentConnector3">
            <a:avLst>
              <a:gd name="adj1" fmla="val -6451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1" name="직선 화살표 연결선 120">
            <a:extLst>
              <a:ext uri="{FF2B5EF4-FFF2-40B4-BE49-F238E27FC236}">
                <a16:creationId xmlns:a16="http://schemas.microsoft.com/office/drawing/2014/main" id="{642FF3EC-67AC-753B-6F88-E5E4B897D573}"/>
              </a:ext>
            </a:extLst>
          </p:cNvPr>
          <p:cNvCxnSpPr>
            <a:cxnSpLocks/>
            <a:stCxn id="78" idx="2"/>
            <a:endCxn id="29" idx="0"/>
          </p:cNvCxnSpPr>
          <p:nvPr/>
        </p:nvCxnSpPr>
        <p:spPr>
          <a:xfrm>
            <a:off x="4359165" y="3595588"/>
            <a:ext cx="9698" cy="40817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연결선: 꺾임 187">
            <a:extLst>
              <a:ext uri="{FF2B5EF4-FFF2-40B4-BE49-F238E27FC236}">
                <a16:creationId xmlns:a16="http://schemas.microsoft.com/office/drawing/2014/main" id="{528512D8-BB35-14AD-BD36-3160FA237DE2}"/>
              </a:ext>
            </a:extLst>
          </p:cNvPr>
          <p:cNvCxnSpPr>
            <a:cxnSpLocks/>
            <a:stCxn id="35" idx="2"/>
            <a:endCxn id="82" idx="2"/>
          </p:cNvCxnSpPr>
          <p:nvPr/>
        </p:nvCxnSpPr>
        <p:spPr>
          <a:xfrm rot="5400000" flipH="1" flipV="1">
            <a:off x="5167809" y="4494642"/>
            <a:ext cx="221471" cy="1819364"/>
          </a:xfrm>
          <a:prstGeom prst="bentConnector3">
            <a:avLst>
              <a:gd name="adj1" fmla="val -103219"/>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3" name="연결선: 꺾임 187">
            <a:extLst>
              <a:ext uri="{FF2B5EF4-FFF2-40B4-BE49-F238E27FC236}">
                <a16:creationId xmlns:a16="http://schemas.microsoft.com/office/drawing/2014/main" id="{C916770D-EBE2-7749-EF96-76389B5CD700}"/>
              </a:ext>
            </a:extLst>
          </p:cNvPr>
          <p:cNvCxnSpPr>
            <a:cxnSpLocks/>
            <a:stCxn id="82" idx="0"/>
            <a:endCxn id="83" idx="1"/>
          </p:cNvCxnSpPr>
          <p:nvPr/>
        </p:nvCxnSpPr>
        <p:spPr>
          <a:xfrm rot="5400000" flipH="1" flipV="1">
            <a:off x="6103001" y="3987657"/>
            <a:ext cx="656655" cy="486203"/>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1" name="TextBox 160">
            <a:extLst>
              <a:ext uri="{FF2B5EF4-FFF2-40B4-BE49-F238E27FC236}">
                <a16:creationId xmlns:a16="http://schemas.microsoft.com/office/drawing/2014/main" id="{8FECA600-2D6C-2B43-FAB8-C14445F2B61F}"/>
              </a:ext>
            </a:extLst>
          </p:cNvPr>
          <p:cNvSpPr txBox="1"/>
          <p:nvPr/>
        </p:nvSpPr>
        <p:spPr>
          <a:xfrm>
            <a:off x="5016546" y="2681082"/>
            <a:ext cx="611065" cy="215444"/>
          </a:xfrm>
          <a:prstGeom prst="rect">
            <a:avLst/>
          </a:prstGeom>
          <a:noFill/>
        </p:spPr>
        <p:txBody>
          <a:bodyPr wrap="none" rtlCol="0">
            <a:spAutoFit/>
          </a:bodyPr>
          <a:lstStyle/>
          <a:p>
            <a:r>
              <a:rPr lang="ko-KR" altLang="en-US" sz="800"/>
              <a:t>제외 </a:t>
            </a:r>
            <a:r>
              <a:rPr lang="en-US" altLang="ko-KR" sz="800"/>
              <a:t>URL</a:t>
            </a:r>
            <a:endParaRPr lang="ko-KR" altLang="en-US" sz="800"/>
          </a:p>
        </p:txBody>
      </p:sp>
      <p:sp>
        <p:nvSpPr>
          <p:cNvPr id="162" name="TextBox 161">
            <a:extLst>
              <a:ext uri="{FF2B5EF4-FFF2-40B4-BE49-F238E27FC236}">
                <a16:creationId xmlns:a16="http://schemas.microsoft.com/office/drawing/2014/main" id="{7B72B4C7-259D-7745-90CC-4CF6230D6926}"/>
              </a:ext>
            </a:extLst>
          </p:cNvPr>
          <p:cNvSpPr txBox="1"/>
          <p:nvPr/>
        </p:nvSpPr>
        <p:spPr>
          <a:xfrm>
            <a:off x="4292605" y="3622847"/>
            <a:ext cx="713657" cy="215444"/>
          </a:xfrm>
          <a:prstGeom prst="rect">
            <a:avLst/>
          </a:prstGeom>
          <a:noFill/>
        </p:spPr>
        <p:txBody>
          <a:bodyPr wrap="none" rtlCol="0">
            <a:spAutoFit/>
          </a:bodyPr>
          <a:lstStyle/>
          <a:p>
            <a:r>
              <a:rPr lang="ko-KR" altLang="en-US" sz="800"/>
              <a:t>나머지 </a:t>
            </a:r>
            <a:r>
              <a:rPr lang="en-US" altLang="ko-KR" sz="800"/>
              <a:t>URL</a:t>
            </a:r>
            <a:endParaRPr lang="ko-KR" altLang="en-US" sz="800"/>
          </a:p>
        </p:txBody>
      </p:sp>
      <p:sp>
        <p:nvSpPr>
          <p:cNvPr id="164" name="순서도: 처리 163">
            <a:extLst>
              <a:ext uri="{FF2B5EF4-FFF2-40B4-BE49-F238E27FC236}">
                <a16:creationId xmlns:a16="http://schemas.microsoft.com/office/drawing/2014/main" id="{45CAF59B-F987-56CE-ECF6-2B7D926FAE44}"/>
              </a:ext>
            </a:extLst>
          </p:cNvPr>
          <p:cNvSpPr/>
          <p:nvPr/>
        </p:nvSpPr>
        <p:spPr>
          <a:xfrm>
            <a:off x="6449894" y="1592737"/>
            <a:ext cx="1245427" cy="73450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5" name="직선 연결선 164">
            <a:extLst>
              <a:ext uri="{FF2B5EF4-FFF2-40B4-BE49-F238E27FC236}">
                <a16:creationId xmlns:a16="http://schemas.microsoft.com/office/drawing/2014/main" id="{CD07D449-9C4E-3F84-7194-4F8671159AA8}"/>
              </a:ext>
            </a:extLst>
          </p:cNvPr>
          <p:cNvCxnSpPr>
            <a:cxnSpLocks/>
          </p:cNvCxnSpPr>
          <p:nvPr/>
        </p:nvCxnSpPr>
        <p:spPr>
          <a:xfrm>
            <a:off x="6449894" y="18406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6" name="TextBox 165">
            <a:extLst>
              <a:ext uri="{FF2B5EF4-FFF2-40B4-BE49-F238E27FC236}">
                <a16:creationId xmlns:a16="http://schemas.microsoft.com/office/drawing/2014/main" id="{83C9DF14-93B3-C54A-8374-C39ED7C14FF5}"/>
              </a:ext>
            </a:extLst>
          </p:cNvPr>
          <p:cNvSpPr txBox="1"/>
          <p:nvPr/>
        </p:nvSpPr>
        <p:spPr>
          <a:xfrm>
            <a:off x="6469893" y="1594472"/>
            <a:ext cx="1222990" cy="246221"/>
          </a:xfrm>
          <a:prstGeom prst="rect">
            <a:avLst/>
          </a:prstGeom>
          <a:noFill/>
        </p:spPr>
        <p:txBody>
          <a:bodyPr wrap="square" rtlCol="0">
            <a:spAutoFit/>
          </a:bodyPr>
          <a:lstStyle/>
          <a:p>
            <a:pPr algn="ctr"/>
            <a:r>
              <a:rPr lang="en-US" altLang="ko-KR" sz="1000" b="1">
                <a:solidFill>
                  <a:schemeClr val="tx1"/>
                </a:solidFill>
                <a:latin typeface="+mn-ea"/>
              </a:rPr>
              <a:t>Controller</a:t>
            </a:r>
            <a:endParaRPr lang="ko-KR" altLang="en-US" sz="1000"/>
          </a:p>
        </p:txBody>
      </p:sp>
      <p:sp>
        <p:nvSpPr>
          <p:cNvPr id="174" name="TextBox 173">
            <a:extLst>
              <a:ext uri="{FF2B5EF4-FFF2-40B4-BE49-F238E27FC236}">
                <a16:creationId xmlns:a16="http://schemas.microsoft.com/office/drawing/2014/main" id="{AB863035-1A75-4CC0-7DB7-1C254434F5C7}"/>
              </a:ext>
            </a:extLst>
          </p:cNvPr>
          <p:cNvSpPr txBox="1"/>
          <p:nvPr/>
        </p:nvSpPr>
        <p:spPr>
          <a:xfrm>
            <a:off x="6487933" y="1863612"/>
            <a:ext cx="1222990" cy="369332"/>
          </a:xfrm>
          <a:prstGeom prst="rect">
            <a:avLst/>
          </a:prstGeom>
          <a:noFill/>
        </p:spPr>
        <p:txBody>
          <a:bodyPr wrap="square" rtlCol="0">
            <a:spAutoFit/>
          </a:bodyPr>
          <a:lstStyle/>
          <a:p>
            <a:r>
              <a:rPr lang="ko-KR" altLang="en-US" sz="900">
                <a:latin typeface="+mn-ea"/>
              </a:rPr>
              <a:t>요청 </a:t>
            </a:r>
            <a:r>
              <a:rPr lang="en-US" altLang="ko-KR" sz="900">
                <a:latin typeface="+mn-ea"/>
              </a:rPr>
              <a:t>URL controller</a:t>
            </a:r>
          </a:p>
          <a:p>
            <a:r>
              <a:rPr lang="ko-KR" altLang="en-US" sz="900">
                <a:latin typeface="+mn-ea"/>
              </a:rPr>
              <a:t>요청 처리</a:t>
            </a:r>
            <a:endParaRPr lang="ko-KR" altLang="en-US" sz="900"/>
          </a:p>
        </p:txBody>
      </p:sp>
      <p:cxnSp>
        <p:nvCxnSpPr>
          <p:cNvPr id="176" name="연결선: 꺾임 187">
            <a:extLst>
              <a:ext uri="{FF2B5EF4-FFF2-40B4-BE49-F238E27FC236}">
                <a16:creationId xmlns:a16="http://schemas.microsoft.com/office/drawing/2014/main" id="{32CC09E1-406E-97BA-AD06-093647E4A145}"/>
              </a:ext>
            </a:extLst>
          </p:cNvPr>
          <p:cNvCxnSpPr>
            <a:cxnSpLocks/>
            <a:stCxn id="78" idx="3"/>
            <a:endCxn id="164" idx="1"/>
          </p:cNvCxnSpPr>
          <p:nvPr/>
        </p:nvCxnSpPr>
        <p:spPr>
          <a:xfrm flipV="1">
            <a:off x="5053925" y="1959989"/>
            <a:ext cx="1395969" cy="91755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1" name="연결선: 꺾임 187">
            <a:extLst>
              <a:ext uri="{FF2B5EF4-FFF2-40B4-BE49-F238E27FC236}">
                <a16:creationId xmlns:a16="http://schemas.microsoft.com/office/drawing/2014/main" id="{7D5E73C5-9BB4-2CE4-F565-88A6CC88109B}"/>
              </a:ext>
            </a:extLst>
          </p:cNvPr>
          <p:cNvCxnSpPr>
            <a:cxnSpLocks/>
            <a:stCxn id="82" idx="3"/>
            <a:endCxn id="38" idx="1"/>
          </p:cNvCxnSpPr>
          <p:nvPr/>
        </p:nvCxnSpPr>
        <p:spPr>
          <a:xfrm>
            <a:off x="6731986" y="4926337"/>
            <a:ext cx="2292287" cy="477987"/>
          </a:xfrm>
          <a:prstGeom prst="bentConnector3">
            <a:avLst>
              <a:gd name="adj1" fmla="val 3903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6" name="연결선: 꺾임 195">
            <a:extLst>
              <a:ext uri="{FF2B5EF4-FFF2-40B4-BE49-F238E27FC236}">
                <a16:creationId xmlns:a16="http://schemas.microsoft.com/office/drawing/2014/main" id="{D20E3EB0-0A50-B961-2814-6FD516C09C92}"/>
              </a:ext>
            </a:extLst>
          </p:cNvPr>
          <p:cNvCxnSpPr>
            <a:cxnSpLocks/>
            <a:stCxn id="83" idx="2"/>
          </p:cNvCxnSpPr>
          <p:nvPr/>
        </p:nvCxnSpPr>
        <p:spPr>
          <a:xfrm rot="16200000" flipH="1">
            <a:off x="7049029" y="4438841"/>
            <a:ext cx="743497" cy="405175"/>
          </a:xfrm>
          <a:prstGeom prst="bentConnector3">
            <a:avLst>
              <a:gd name="adj1" fmla="val 172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연결선: 꺾임 187">
            <a:extLst>
              <a:ext uri="{FF2B5EF4-FFF2-40B4-BE49-F238E27FC236}">
                <a16:creationId xmlns:a16="http://schemas.microsoft.com/office/drawing/2014/main" id="{69F662A3-59E7-2DEF-2FF3-B333252E88DB}"/>
              </a:ext>
            </a:extLst>
          </p:cNvPr>
          <p:cNvCxnSpPr>
            <a:cxnSpLocks/>
            <a:stCxn id="83" idx="0"/>
            <a:endCxn id="164" idx="2"/>
          </p:cNvCxnSpPr>
          <p:nvPr/>
        </p:nvCxnSpPr>
        <p:spPr>
          <a:xfrm rot="16200000" flipV="1">
            <a:off x="6541431" y="2858419"/>
            <a:ext cx="1207937" cy="145582"/>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9" name="TextBox 208">
            <a:extLst>
              <a:ext uri="{FF2B5EF4-FFF2-40B4-BE49-F238E27FC236}">
                <a16:creationId xmlns:a16="http://schemas.microsoft.com/office/drawing/2014/main" id="{0498785B-CBFB-10E7-47C0-D68B8EDB93B4}"/>
              </a:ext>
            </a:extLst>
          </p:cNvPr>
          <p:cNvSpPr txBox="1"/>
          <p:nvPr/>
        </p:nvSpPr>
        <p:spPr>
          <a:xfrm>
            <a:off x="6689840" y="4746009"/>
            <a:ext cx="452368" cy="215444"/>
          </a:xfrm>
          <a:prstGeom prst="rect">
            <a:avLst/>
          </a:prstGeom>
          <a:noFill/>
        </p:spPr>
        <p:txBody>
          <a:bodyPr wrap="none" rtlCol="0">
            <a:spAutoFit/>
          </a:bodyPr>
          <a:lstStyle/>
          <a:p>
            <a:r>
              <a:rPr lang="en-US" altLang="ko-KR" sz="800"/>
              <a:t>null o</a:t>
            </a:r>
          </a:p>
        </p:txBody>
      </p:sp>
      <p:sp>
        <p:nvSpPr>
          <p:cNvPr id="211" name="TextBox 210">
            <a:extLst>
              <a:ext uri="{FF2B5EF4-FFF2-40B4-BE49-F238E27FC236}">
                <a16:creationId xmlns:a16="http://schemas.microsoft.com/office/drawing/2014/main" id="{AF38A6DF-2780-6136-5452-4304B545BE98}"/>
              </a:ext>
            </a:extLst>
          </p:cNvPr>
          <p:cNvSpPr txBox="1"/>
          <p:nvPr/>
        </p:nvSpPr>
        <p:spPr>
          <a:xfrm>
            <a:off x="7184769" y="4220531"/>
            <a:ext cx="452368" cy="215444"/>
          </a:xfrm>
          <a:prstGeom prst="rect">
            <a:avLst/>
          </a:prstGeom>
          <a:noFill/>
        </p:spPr>
        <p:txBody>
          <a:bodyPr wrap="none" rtlCol="0">
            <a:spAutoFit/>
          </a:bodyPr>
          <a:lstStyle/>
          <a:p>
            <a:r>
              <a:rPr lang="en-US" altLang="ko-KR" sz="800"/>
              <a:t>null o</a:t>
            </a:r>
          </a:p>
        </p:txBody>
      </p:sp>
      <p:sp>
        <p:nvSpPr>
          <p:cNvPr id="212" name="TextBox 211">
            <a:extLst>
              <a:ext uri="{FF2B5EF4-FFF2-40B4-BE49-F238E27FC236}">
                <a16:creationId xmlns:a16="http://schemas.microsoft.com/office/drawing/2014/main" id="{A51748BE-B7B8-11B8-8DDE-1C923B066977}"/>
              </a:ext>
            </a:extLst>
          </p:cNvPr>
          <p:cNvSpPr txBox="1"/>
          <p:nvPr/>
        </p:nvSpPr>
        <p:spPr>
          <a:xfrm>
            <a:off x="5767257" y="4392516"/>
            <a:ext cx="439544" cy="215444"/>
          </a:xfrm>
          <a:prstGeom prst="rect">
            <a:avLst/>
          </a:prstGeom>
          <a:noFill/>
        </p:spPr>
        <p:txBody>
          <a:bodyPr wrap="none" rtlCol="0">
            <a:spAutoFit/>
          </a:bodyPr>
          <a:lstStyle/>
          <a:p>
            <a:r>
              <a:rPr lang="en-US" altLang="ko-KR" sz="800"/>
              <a:t>null x</a:t>
            </a:r>
            <a:endParaRPr lang="ko-KR" altLang="en-US" sz="800"/>
          </a:p>
        </p:txBody>
      </p:sp>
      <p:sp>
        <p:nvSpPr>
          <p:cNvPr id="213" name="TextBox 212">
            <a:extLst>
              <a:ext uri="{FF2B5EF4-FFF2-40B4-BE49-F238E27FC236}">
                <a16:creationId xmlns:a16="http://schemas.microsoft.com/office/drawing/2014/main" id="{41CA325C-1795-8BE7-6A19-F56249BF692F}"/>
              </a:ext>
            </a:extLst>
          </p:cNvPr>
          <p:cNvSpPr txBox="1"/>
          <p:nvPr/>
        </p:nvSpPr>
        <p:spPr>
          <a:xfrm>
            <a:off x="6811156" y="3356715"/>
            <a:ext cx="439544" cy="215444"/>
          </a:xfrm>
          <a:prstGeom prst="rect">
            <a:avLst/>
          </a:prstGeom>
          <a:noFill/>
        </p:spPr>
        <p:txBody>
          <a:bodyPr wrap="none" rtlCol="0">
            <a:spAutoFit/>
          </a:bodyPr>
          <a:lstStyle/>
          <a:p>
            <a:r>
              <a:rPr lang="en-US" altLang="ko-KR" sz="800"/>
              <a:t>null x</a:t>
            </a:r>
            <a:endParaRPr lang="ko-KR" altLang="en-US" sz="800"/>
          </a:p>
        </p:txBody>
      </p:sp>
      <p:sp>
        <p:nvSpPr>
          <p:cNvPr id="218" name="TextBox 217">
            <a:extLst>
              <a:ext uri="{FF2B5EF4-FFF2-40B4-BE49-F238E27FC236}">
                <a16:creationId xmlns:a16="http://schemas.microsoft.com/office/drawing/2014/main" id="{770DE2B1-47FD-AD8D-B221-F2A5C89673CF}"/>
              </a:ext>
            </a:extLst>
          </p:cNvPr>
          <p:cNvSpPr txBox="1"/>
          <p:nvPr/>
        </p:nvSpPr>
        <p:spPr>
          <a:xfrm>
            <a:off x="7587771" y="5170198"/>
            <a:ext cx="713657" cy="215444"/>
          </a:xfrm>
          <a:prstGeom prst="rect">
            <a:avLst/>
          </a:prstGeom>
          <a:noFill/>
        </p:spPr>
        <p:txBody>
          <a:bodyPr wrap="none" rtlCol="0">
            <a:spAutoFit/>
          </a:bodyPr>
          <a:lstStyle/>
          <a:p>
            <a:r>
              <a:rPr lang="en-US" altLang="ko-KR" sz="800"/>
              <a:t>return false</a:t>
            </a:r>
            <a:endParaRPr lang="ko-KR" altLang="en-US" sz="800"/>
          </a:p>
        </p:txBody>
      </p:sp>
      <p:sp>
        <p:nvSpPr>
          <p:cNvPr id="219" name="TextBox 218">
            <a:extLst>
              <a:ext uri="{FF2B5EF4-FFF2-40B4-BE49-F238E27FC236}">
                <a16:creationId xmlns:a16="http://schemas.microsoft.com/office/drawing/2014/main" id="{3A6AFA04-7482-7736-70CC-BBBFB380FAFC}"/>
              </a:ext>
            </a:extLst>
          </p:cNvPr>
          <p:cNvSpPr txBox="1"/>
          <p:nvPr/>
        </p:nvSpPr>
        <p:spPr>
          <a:xfrm>
            <a:off x="7026867" y="2698400"/>
            <a:ext cx="689612" cy="215444"/>
          </a:xfrm>
          <a:prstGeom prst="rect">
            <a:avLst/>
          </a:prstGeom>
          <a:noFill/>
        </p:spPr>
        <p:txBody>
          <a:bodyPr wrap="none" rtlCol="0">
            <a:spAutoFit/>
          </a:bodyPr>
          <a:lstStyle/>
          <a:p>
            <a:r>
              <a:rPr lang="en-US" altLang="ko-KR" sz="800"/>
              <a:t>return true</a:t>
            </a:r>
            <a:endParaRPr lang="ko-KR" altLang="en-US" sz="800"/>
          </a:p>
        </p:txBody>
      </p:sp>
      <p:sp>
        <p:nvSpPr>
          <p:cNvPr id="220" name="순서도: 수행의 시작/종료 219">
            <a:extLst>
              <a:ext uri="{FF2B5EF4-FFF2-40B4-BE49-F238E27FC236}">
                <a16:creationId xmlns:a16="http://schemas.microsoft.com/office/drawing/2014/main" id="{4ABC62E1-256C-CAA6-C1AD-0E4E8D80CB83}"/>
              </a:ext>
            </a:extLst>
          </p:cNvPr>
          <p:cNvSpPr/>
          <p:nvPr/>
        </p:nvSpPr>
        <p:spPr>
          <a:xfrm>
            <a:off x="9024273" y="2232944"/>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요청 처리 결과</a:t>
            </a:r>
          </a:p>
        </p:txBody>
      </p:sp>
      <p:sp>
        <p:nvSpPr>
          <p:cNvPr id="221" name="순서도: 수행의 시작/종료 220">
            <a:extLst>
              <a:ext uri="{FF2B5EF4-FFF2-40B4-BE49-F238E27FC236}">
                <a16:creationId xmlns:a16="http://schemas.microsoft.com/office/drawing/2014/main" id="{D4E9CECA-3CF2-12C2-E8B4-331E4CA9392D}"/>
              </a:ext>
            </a:extLst>
          </p:cNvPr>
          <p:cNvSpPr/>
          <p:nvPr/>
        </p:nvSpPr>
        <p:spPr>
          <a:xfrm>
            <a:off x="9021566" y="45091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로그인 요청</a:t>
            </a:r>
          </a:p>
        </p:txBody>
      </p:sp>
      <p:cxnSp>
        <p:nvCxnSpPr>
          <p:cNvPr id="222" name="직선 화살표 연결선 221">
            <a:extLst>
              <a:ext uri="{FF2B5EF4-FFF2-40B4-BE49-F238E27FC236}">
                <a16:creationId xmlns:a16="http://schemas.microsoft.com/office/drawing/2014/main" id="{1E9EF982-16BF-DCB8-6B6B-AAD2A0C4A492}"/>
              </a:ext>
            </a:extLst>
          </p:cNvPr>
          <p:cNvCxnSpPr>
            <a:cxnSpLocks/>
            <a:stCxn id="38" idx="0"/>
            <a:endCxn id="221" idx="2"/>
          </p:cNvCxnSpPr>
          <p:nvPr/>
        </p:nvCxnSpPr>
        <p:spPr>
          <a:xfrm flipV="1">
            <a:off x="9646986" y="4779931"/>
            <a:ext cx="0" cy="38708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6" name="연결선: 꺾임 187">
            <a:extLst>
              <a:ext uri="{FF2B5EF4-FFF2-40B4-BE49-F238E27FC236}">
                <a16:creationId xmlns:a16="http://schemas.microsoft.com/office/drawing/2014/main" id="{521A3C44-D9EF-EFCF-DEDB-E0348050286E}"/>
              </a:ext>
            </a:extLst>
          </p:cNvPr>
          <p:cNvCxnSpPr>
            <a:cxnSpLocks/>
            <a:endCxn id="220" idx="0"/>
          </p:cNvCxnSpPr>
          <p:nvPr/>
        </p:nvCxnSpPr>
        <p:spPr>
          <a:xfrm>
            <a:off x="7704397" y="1918847"/>
            <a:ext cx="1945296" cy="314097"/>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 name="직사각형 2">
            <a:extLst>
              <a:ext uri="{FF2B5EF4-FFF2-40B4-BE49-F238E27FC236}">
                <a16:creationId xmlns:a16="http://schemas.microsoft.com/office/drawing/2014/main" id="{1DFCFE1A-7AEF-9F21-9ADF-36725CE984A7}"/>
              </a:ext>
            </a:extLst>
          </p:cNvPr>
          <p:cNvSpPr/>
          <p:nvPr/>
        </p:nvSpPr>
        <p:spPr>
          <a:xfrm>
            <a:off x="5558276" y="3284902"/>
            <a:ext cx="2688266" cy="2356727"/>
          </a:xfrm>
          <a:prstGeom prst="rect">
            <a:avLst/>
          </a:prstGeom>
          <a:noFill/>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E09A339-F4EA-D266-E739-4BA25372D682}"/>
              </a:ext>
            </a:extLst>
          </p:cNvPr>
          <p:cNvSpPr txBox="1"/>
          <p:nvPr/>
        </p:nvSpPr>
        <p:spPr>
          <a:xfrm>
            <a:off x="5551894" y="3292030"/>
            <a:ext cx="992579" cy="415498"/>
          </a:xfrm>
          <a:prstGeom prst="rect">
            <a:avLst/>
          </a:prstGeom>
          <a:noFill/>
        </p:spPr>
        <p:txBody>
          <a:bodyPr wrap="none" rtlCol="0">
            <a:spAutoFit/>
          </a:bodyPr>
          <a:lstStyle/>
          <a:p>
            <a:r>
              <a:rPr lang="en-US" altLang="ko-KR" sz="1050"/>
              <a:t>preHandle</a:t>
            </a:r>
          </a:p>
          <a:p>
            <a:r>
              <a:rPr lang="ko-KR" altLang="en-US" sz="1050"/>
              <a:t>세션정보확인</a:t>
            </a:r>
          </a:p>
        </p:txBody>
      </p:sp>
    </p:spTree>
    <p:extLst>
      <p:ext uri="{BB962C8B-B14F-4D97-AF65-F5344CB8AC3E}">
        <p14:creationId xmlns:p14="http://schemas.microsoft.com/office/powerpoint/2010/main" val="153846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전체적인</a:t>
            </a:r>
            <a:r>
              <a:rPr lang="en-US" altLang="ko-KR"/>
              <a:t> process</a:t>
            </a:r>
            <a:endParaRPr lang="ko-KR" altLang="en-US"/>
          </a:p>
        </p:txBody>
      </p:sp>
      <p:sp>
        <p:nvSpPr>
          <p:cNvPr id="54" name="직사각형 53">
            <a:extLst>
              <a:ext uri="{FF2B5EF4-FFF2-40B4-BE49-F238E27FC236}">
                <a16:creationId xmlns:a16="http://schemas.microsoft.com/office/drawing/2014/main" id="{A6BFAD44-04BF-B5A5-3D84-10A1B33EB0B9}"/>
              </a:ext>
            </a:extLst>
          </p:cNvPr>
          <p:cNvSpPr/>
          <p:nvPr/>
        </p:nvSpPr>
        <p:spPr>
          <a:xfrm>
            <a:off x="676883" y="1063380"/>
            <a:ext cx="10876964"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8FFBF203-7055-4EFB-3302-E3C3C7E75168}"/>
              </a:ext>
            </a:extLst>
          </p:cNvPr>
          <p:cNvSpPr/>
          <p:nvPr/>
        </p:nvSpPr>
        <p:spPr>
          <a:xfrm>
            <a:off x="2279576" y="2564904"/>
            <a:ext cx="3096344" cy="2016224"/>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구성 컴포넌트</a:t>
            </a:r>
          </a:p>
        </p:txBody>
      </p:sp>
    </p:spTree>
    <p:extLst>
      <p:ext uri="{BB962C8B-B14F-4D97-AF65-F5344CB8AC3E}">
        <p14:creationId xmlns:p14="http://schemas.microsoft.com/office/powerpoint/2010/main" val="30849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로그인</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80" idx="2"/>
          </p:cNvCxnSpPr>
          <p:nvPr/>
        </p:nvCxnSpPr>
        <p:spPr>
          <a:xfrm flipV="1">
            <a:off x="2567392" y="3743534"/>
            <a:ext cx="2708" cy="6333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89277" y="2393300"/>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80" idx="0"/>
          </p:cNvCxnSpPr>
          <p:nvPr/>
        </p:nvCxnSpPr>
        <p:spPr>
          <a:xfrm flipV="1">
            <a:off x="2570100" y="2916457"/>
            <a:ext cx="0" cy="47153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p:cNvCxnSpPr>
          <p:nvPr/>
        </p:nvCxnSpPr>
        <p:spPr>
          <a:xfrm flipV="1">
            <a:off x="4504112" y="1690331"/>
            <a:ext cx="0" cy="25762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399481" y="568731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390458" y="6208123"/>
            <a:ext cx="760350" cy="215444"/>
          </a:xfrm>
          <a:prstGeom prst="rect">
            <a:avLst/>
          </a:prstGeom>
        </p:spPr>
        <p:txBody>
          <a:bodyPr wrap="square">
            <a:spAutoFit/>
          </a:bodyPr>
          <a:lstStyle/>
          <a:p>
            <a:pPr algn="ctr"/>
            <a:r>
              <a:rPr lang="en-US" altLang="ko-KR" sz="800">
                <a:latin typeface="+mn-ea"/>
              </a:rPr>
              <a:t>Maria DB</a:t>
            </a:r>
          </a:p>
        </p:txBody>
      </p: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3978247" y="1185815"/>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/loginCheck</a:t>
            </a:r>
          </a:p>
          <a:p>
            <a:pPr algn="ctr"/>
            <a:r>
              <a:rPr lang="ko-KR" altLang="en-US" sz="900">
                <a:solidFill>
                  <a:schemeClr val="tx1"/>
                </a:solidFill>
              </a:rPr>
              <a:t>로그인 확인</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10460147" y="549463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일치 유저 </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6600056" y="2316054"/>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Map(</a:t>
            </a:r>
            <a:r>
              <a:rPr lang="ko-KR" altLang="en-US" sz="750">
                <a:solidFill>
                  <a:schemeClr val="tx1"/>
                </a:solidFill>
                <a:latin typeface="+mn-ea"/>
              </a:rPr>
              <a:t>일치유저</a:t>
            </a:r>
            <a:r>
              <a:rPr lang="en-US" altLang="ko-KR" sz="750">
                <a:solidFill>
                  <a:schemeClr val="tx1"/>
                </a:solidFill>
                <a:latin typeface="+mn-ea"/>
              </a:rPr>
              <a:t>)</a:t>
            </a:r>
            <a:r>
              <a:rPr lang="ko-KR" altLang="en-US" sz="750">
                <a:solidFill>
                  <a:schemeClr val="tx1"/>
                </a:solidFill>
                <a:latin typeface="+mn-ea"/>
              </a:rPr>
              <a:t> 이 </a:t>
            </a:r>
            <a:r>
              <a:rPr lang="en-US" altLang="ko-KR" sz="750">
                <a:solidFill>
                  <a:schemeClr val="tx1"/>
                </a:solidFill>
                <a:latin typeface="+mn-ea"/>
              </a:rPr>
              <a:t>null </a:t>
            </a:r>
          </a:p>
          <a:p>
            <a:pPr algn="ctr">
              <a:lnSpc>
                <a:spcPct val="90000"/>
              </a:lnSpc>
            </a:pPr>
            <a:r>
              <a:rPr lang="ko-KR" altLang="en-US" sz="750">
                <a:solidFill>
                  <a:schemeClr val="tx1"/>
                </a:solidFill>
                <a:latin typeface="+mn-ea"/>
              </a:rPr>
              <a:t>인지</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237515" y="413513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a:solidFill>
                  <a:schemeClr val="tx1"/>
                </a:solidFill>
                <a:latin typeface="+mn-ea"/>
              </a:rPr>
              <a:t>로그인 </a:t>
            </a:r>
            <a:endParaRPr lang="en-US" altLang="ko-KR" sz="900" b="1">
              <a:solidFill>
                <a:schemeClr val="tx1"/>
              </a:solidFill>
              <a:latin typeface="+mn-ea"/>
            </a:endParaRPr>
          </a:p>
          <a:p>
            <a:pPr algn="ctr"/>
            <a:r>
              <a:rPr lang="ko-KR" altLang="en-US" sz="900" b="1">
                <a:solidFill>
                  <a:schemeClr val="tx1"/>
                </a:solidFill>
                <a:latin typeface="+mn-ea"/>
              </a:rPr>
              <a:t>성공</a:t>
            </a: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16" idx="2"/>
            <a:endCxn id="20" idx="0"/>
          </p:cNvCxnSpPr>
          <p:nvPr/>
        </p:nvCxnSpPr>
        <p:spPr>
          <a:xfrm flipH="1">
            <a:off x="10962948" y="218267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587152" y="192453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실패 </a:t>
            </a:r>
            <a:r>
              <a:rPr lang="en-US" altLang="ko-KR" sz="900">
                <a:solidFill>
                  <a:schemeClr val="tx1"/>
                </a:solidFill>
              </a:rPr>
              <a:t>msg </a:t>
            </a:r>
            <a:r>
              <a:rPr lang="ko-KR" altLang="en-US" sz="900">
                <a:solidFill>
                  <a:schemeClr val="tx1"/>
                </a:solidFill>
              </a:rPr>
              <a:t>반환</a:t>
            </a:r>
          </a:p>
        </p:txBody>
      </p: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209994" y="3101078"/>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실패</a:t>
            </a:r>
            <a:endParaRPr lang="en-US" altLang="ko-KR" sz="800" b="1">
              <a:solidFill>
                <a:schemeClr val="tx1"/>
              </a:solidFill>
              <a:latin typeface="+mn-ea"/>
            </a:endParaRPr>
          </a:p>
          <a:p>
            <a:pPr algn="ctr"/>
            <a:r>
              <a:rPr lang="en-US" altLang="ko-KR" sz="800" b="1">
                <a:solidFill>
                  <a:schemeClr val="tx1"/>
                </a:solidFill>
                <a:latin typeface="+mn-ea"/>
              </a:rPr>
              <a:t>Msg</a:t>
            </a:r>
          </a:p>
          <a:p>
            <a:pPr algn="ctr"/>
            <a:r>
              <a:rPr lang="ko-KR" altLang="en-US" sz="800" b="1">
                <a:solidFill>
                  <a:schemeClr val="tx1"/>
                </a:solidFill>
                <a:latin typeface="+mn-ea"/>
              </a:rPr>
              <a:t>출력</a:t>
            </a:r>
          </a:p>
        </p:txBody>
      </p: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80" name="사각형: 둥근 모서리 151">
            <a:extLst>
              <a:ext uri="{FF2B5EF4-FFF2-40B4-BE49-F238E27FC236}">
                <a16:creationId xmlns:a16="http://schemas.microsoft.com/office/drawing/2014/main" id="{FC13FA03-869C-879F-308C-3841A0E385C6}"/>
              </a:ext>
            </a:extLst>
          </p:cNvPr>
          <p:cNvSpPr/>
          <p:nvPr/>
        </p:nvSpPr>
        <p:spPr>
          <a:xfrm>
            <a:off x="2044031" y="338799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WebConfig</a:t>
            </a:r>
            <a:r>
              <a:rPr lang="ko-KR" altLang="en-US" sz="900">
                <a:solidFill>
                  <a:schemeClr val="tx1"/>
                </a:solidFill>
              </a:rPr>
              <a:t>에서</a:t>
            </a:r>
            <a:endParaRPr lang="en-US" altLang="ko-KR" sz="900">
              <a:solidFill>
                <a:schemeClr val="tx1"/>
              </a:solidFill>
            </a:endParaRPr>
          </a:p>
          <a:p>
            <a:pPr algn="ctr"/>
            <a:r>
              <a:rPr lang="en-US" altLang="ko-KR" sz="900">
                <a:solidFill>
                  <a:schemeClr val="tx1"/>
                </a:solidFill>
              </a:rPr>
              <a:t>/login/ </a:t>
            </a:r>
            <a:r>
              <a:rPr lang="ko-KR" altLang="en-US" sz="900">
                <a:solidFill>
                  <a:schemeClr val="tx1"/>
                </a:solidFill>
              </a:rPr>
              <a:t>제외</a:t>
            </a:r>
          </a:p>
        </p:txBody>
      </p:sp>
      <p:sp>
        <p:nvSpPr>
          <p:cNvPr id="90" name="순서도: 문서 89">
            <a:extLst>
              <a:ext uri="{FF2B5EF4-FFF2-40B4-BE49-F238E27FC236}">
                <a16:creationId xmlns:a16="http://schemas.microsoft.com/office/drawing/2014/main" id="{C6E13F47-67F6-1C91-D532-251E2926493A}"/>
              </a:ext>
            </a:extLst>
          </p:cNvPr>
          <p:cNvSpPr/>
          <p:nvPr/>
        </p:nvSpPr>
        <p:spPr>
          <a:xfrm>
            <a:off x="3919811" y="486033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Board.jsp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92" name="연결선: 꺾임 59">
            <a:extLst>
              <a:ext uri="{FF2B5EF4-FFF2-40B4-BE49-F238E27FC236}">
                <a16:creationId xmlns:a16="http://schemas.microsoft.com/office/drawing/2014/main" id="{37D28BA9-B8F3-DC53-04B2-E32A6EDF3E6A}"/>
              </a:ext>
            </a:extLst>
          </p:cNvPr>
          <p:cNvCxnSpPr>
            <a:cxnSpLocks/>
            <a:stCxn id="30" idx="3"/>
            <a:endCxn id="16" idx="0"/>
          </p:cNvCxnSpPr>
          <p:nvPr/>
        </p:nvCxnSpPr>
        <p:spPr>
          <a:xfrm>
            <a:off x="5030384" y="1450306"/>
            <a:ext cx="5932565" cy="26700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00" name="순서도: 판단 99">
            <a:extLst>
              <a:ext uri="{FF2B5EF4-FFF2-40B4-BE49-F238E27FC236}">
                <a16:creationId xmlns:a16="http://schemas.microsoft.com/office/drawing/2014/main" id="{BB7F2149-8C43-26BA-A333-F543CDA9957C}"/>
              </a:ext>
            </a:extLst>
          </p:cNvPr>
          <p:cNvSpPr/>
          <p:nvPr/>
        </p:nvSpPr>
        <p:spPr>
          <a:xfrm>
            <a:off x="6600056" y="320563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실패 횟수 </a:t>
            </a:r>
            <a:r>
              <a:rPr lang="en-US" altLang="ko-KR" sz="750">
                <a:solidFill>
                  <a:schemeClr val="tx1"/>
                </a:solidFill>
                <a:latin typeface="+mn-ea"/>
              </a:rPr>
              <a:t>5</a:t>
            </a:r>
            <a:r>
              <a:rPr lang="ko-KR" altLang="en-US" sz="750">
                <a:solidFill>
                  <a:schemeClr val="tx1"/>
                </a:solidFill>
                <a:latin typeface="+mn-ea"/>
              </a:rPr>
              <a:t>회 이상인지</a:t>
            </a:r>
          </a:p>
        </p:txBody>
      </p:sp>
      <p:sp>
        <p:nvSpPr>
          <p:cNvPr id="113" name="순서도: 판단 112">
            <a:extLst>
              <a:ext uri="{FF2B5EF4-FFF2-40B4-BE49-F238E27FC236}">
                <a16:creationId xmlns:a16="http://schemas.microsoft.com/office/drawing/2014/main" id="{BB7F2149-8C43-26BA-A333-F543CDA9957C}"/>
              </a:ext>
            </a:extLst>
          </p:cNvPr>
          <p:cNvSpPr/>
          <p:nvPr/>
        </p:nvSpPr>
        <p:spPr>
          <a:xfrm>
            <a:off x="6600056" y="4092475"/>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값이</a:t>
            </a:r>
            <a:r>
              <a:rPr lang="en-US" altLang="ko-KR" sz="750">
                <a:solidFill>
                  <a:schemeClr val="tx1"/>
                </a:solidFill>
                <a:latin typeface="+mn-ea"/>
              </a:rPr>
              <a:t> </a:t>
            </a:r>
            <a:r>
              <a:rPr lang="ko-KR" altLang="en-US" sz="750">
                <a:solidFill>
                  <a:schemeClr val="tx1"/>
                </a:solidFill>
                <a:latin typeface="+mn-ea"/>
              </a:rPr>
              <a:t>존재 하는지 </a:t>
            </a:r>
            <a:r>
              <a:rPr lang="en-US" altLang="ko-KR" sz="750">
                <a:solidFill>
                  <a:schemeClr val="tx1"/>
                </a:solidFill>
                <a:latin typeface="+mn-ea"/>
              </a:rPr>
              <a:t>(PW</a:t>
            </a:r>
            <a:r>
              <a:rPr lang="ko-KR" altLang="en-US" sz="750">
                <a:solidFill>
                  <a:schemeClr val="tx1"/>
                </a:solidFill>
                <a:latin typeface="+mn-ea"/>
              </a:rPr>
              <a:t> 틀림</a:t>
            </a:r>
            <a:r>
              <a:rPr lang="en-US" altLang="ko-KR" sz="750">
                <a:solidFill>
                  <a:schemeClr val="tx1"/>
                </a:solidFill>
                <a:latin typeface="+mn-ea"/>
              </a:rPr>
              <a:t>)</a:t>
            </a:r>
            <a:endParaRPr lang="ko-KR" altLang="en-US" sz="750">
              <a:solidFill>
                <a:schemeClr val="tx1"/>
              </a:solidFill>
              <a:latin typeface="+mn-ea"/>
            </a:endParaRPr>
          </a:p>
        </p:txBody>
      </p:sp>
      <p:sp>
        <p:nvSpPr>
          <p:cNvPr id="115" name="순서도: 판단 114">
            <a:extLst>
              <a:ext uri="{FF2B5EF4-FFF2-40B4-BE49-F238E27FC236}">
                <a16:creationId xmlns:a16="http://schemas.microsoft.com/office/drawing/2014/main" id="{BB7F2149-8C43-26BA-A333-F543CDA9957C}"/>
              </a:ext>
            </a:extLst>
          </p:cNvPr>
          <p:cNvSpPr/>
          <p:nvPr/>
        </p:nvSpPr>
        <p:spPr>
          <a:xfrm>
            <a:off x="6600056" y="4974829"/>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계정 잠금 상태인지</a:t>
            </a:r>
          </a:p>
        </p:txBody>
      </p:sp>
      <p:sp>
        <p:nvSpPr>
          <p:cNvPr id="116" name="사각형: 둥근 모서리 174">
            <a:extLst>
              <a:ext uri="{FF2B5EF4-FFF2-40B4-BE49-F238E27FC236}">
                <a16:creationId xmlns:a16="http://schemas.microsoft.com/office/drawing/2014/main" id="{4A99E7C4-7581-E300-47BE-6CB6F74095CD}"/>
              </a:ext>
            </a:extLst>
          </p:cNvPr>
          <p:cNvSpPr/>
          <p:nvPr/>
        </p:nvSpPr>
        <p:spPr>
          <a:xfrm>
            <a:off x="5632171" y="5794620"/>
            <a:ext cx="1052137" cy="49237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로그인 성공</a:t>
            </a:r>
            <a:endParaRPr lang="en-US" altLang="ko-KR" sz="900">
              <a:solidFill>
                <a:schemeClr val="tx1"/>
              </a:solidFill>
            </a:endParaRPr>
          </a:p>
          <a:p>
            <a:pPr algn="ctr"/>
            <a:r>
              <a:rPr lang="ko-KR" altLang="en-US" sz="900">
                <a:solidFill>
                  <a:schemeClr val="tx1"/>
                </a:solidFill>
              </a:rPr>
              <a:t>세션에 유저</a:t>
            </a:r>
            <a:endParaRPr lang="en-US" altLang="ko-KR" sz="900">
              <a:solidFill>
                <a:schemeClr val="tx1"/>
              </a:solidFill>
            </a:endParaRPr>
          </a:p>
          <a:p>
            <a:pPr algn="ctr"/>
            <a:r>
              <a:rPr lang="ko-KR" altLang="en-US" sz="900">
                <a:solidFill>
                  <a:schemeClr val="tx1"/>
                </a:solidFill>
              </a:rPr>
              <a:t>정보 저장</a:t>
            </a:r>
          </a:p>
        </p:txBody>
      </p:sp>
      <p:cxnSp>
        <p:nvCxnSpPr>
          <p:cNvPr id="118" name="직선 화살표 연결선 117">
            <a:extLst>
              <a:ext uri="{FF2B5EF4-FFF2-40B4-BE49-F238E27FC236}">
                <a16:creationId xmlns:a16="http://schemas.microsoft.com/office/drawing/2014/main" id="{DF332D80-3713-3A0C-E48E-4777BB5EEBE5}"/>
              </a:ext>
            </a:extLst>
          </p:cNvPr>
          <p:cNvCxnSpPr>
            <a:cxnSpLocks/>
            <a:stCxn id="139" idx="2"/>
            <a:endCxn id="100" idx="0"/>
          </p:cNvCxnSpPr>
          <p:nvPr/>
        </p:nvCxnSpPr>
        <p:spPr>
          <a:xfrm>
            <a:off x="7143816" y="3050557"/>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DF332D80-3713-3A0C-E48E-4777BB5EEBE5}"/>
              </a:ext>
            </a:extLst>
          </p:cNvPr>
          <p:cNvCxnSpPr>
            <a:cxnSpLocks/>
          </p:cNvCxnSpPr>
          <p:nvPr/>
        </p:nvCxnSpPr>
        <p:spPr>
          <a:xfrm>
            <a:off x="7145017" y="3945965"/>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DF332D80-3713-3A0C-E48E-4777BB5EEBE5}"/>
              </a:ext>
            </a:extLst>
          </p:cNvPr>
          <p:cNvCxnSpPr>
            <a:cxnSpLocks/>
          </p:cNvCxnSpPr>
          <p:nvPr/>
        </p:nvCxnSpPr>
        <p:spPr>
          <a:xfrm>
            <a:off x="7136572" y="4825652"/>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3" name="연결선: 꺾임 187">
            <a:extLst>
              <a:ext uri="{FF2B5EF4-FFF2-40B4-BE49-F238E27FC236}">
                <a16:creationId xmlns:a16="http://schemas.microsoft.com/office/drawing/2014/main" id="{B085C479-32B3-9CFE-F7A4-AEC510BAF389}"/>
              </a:ext>
            </a:extLst>
          </p:cNvPr>
          <p:cNvCxnSpPr>
            <a:cxnSpLocks/>
            <a:stCxn id="115" idx="2"/>
            <a:endCxn id="116" idx="3"/>
          </p:cNvCxnSpPr>
          <p:nvPr/>
        </p:nvCxnSpPr>
        <p:spPr>
          <a:xfrm rot="5400000">
            <a:off x="6748749" y="5644891"/>
            <a:ext cx="331474" cy="4603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5" name="연결선: 꺾임 187">
            <a:extLst>
              <a:ext uri="{FF2B5EF4-FFF2-40B4-BE49-F238E27FC236}">
                <a16:creationId xmlns:a16="http://schemas.microsoft.com/office/drawing/2014/main" id="{B085C479-32B3-9CFE-F7A4-AEC510BAF389}"/>
              </a:ext>
            </a:extLst>
          </p:cNvPr>
          <p:cNvCxnSpPr>
            <a:cxnSpLocks/>
            <a:stCxn id="115" idx="1"/>
          </p:cNvCxnSpPr>
          <p:nvPr/>
        </p:nvCxnSpPr>
        <p:spPr>
          <a:xfrm rot="10800000">
            <a:off x="5765802" y="2304281"/>
            <a:ext cx="834255" cy="303780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6" name="직선 연결선 125">
            <a:extLst>
              <a:ext uri="{FF2B5EF4-FFF2-40B4-BE49-F238E27FC236}">
                <a16:creationId xmlns:a16="http://schemas.microsoft.com/office/drawing/2014/main" id="{82AE4932-DEB2-4FBB-AEBE-C8D20EDFC2A9}"/>
              </a:ext>
            </a:extLst>
          </p:cNvPr>
          <p:cNvCxnSpPr>
            <a:cxnSpLocks/>
            <a:endCxn id="139" idx="1"/>
          </p:cNvCxnSpPr>
          <p:nvPr/>
        </p:nvCxnSpPr>
        <p:spPr>
          <a:xfrm>
            <a:off x="5765801" y="2683305"/>
            <a:ext cx="83425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id="{82AE4932-DEB2-4FBB-AEBE-C8D20EDFC2A9}"/>
              </a:ext>
            </a:extLst>
          </p:cNvPr>
          <p:cNvCxnSpPr>
            <a:cxnSpLocks/>
            <a:endCxn id="100" idx="1"/>
          </p:cNvCxnSpPr>
          <p:nvPr/>
        </p:nvCxnSpPr>
        <p:spPr>
          <a:xfrm>
            <a:off x="5765801" y="3564883"/>
            <a:ext cx="834255" cy="80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id="{82AE4932-DEB2-4FBB-AEBE-C8D20EDFC2A9}"/>
              </a:ext>
            </a:extLst>
          </p:cNvPr>
          <p:cNvCxnSpPr>
            <a:cxnSpLocks/>
            <a:endCxn id="160" idx="1"/>
          </p:cNvCxnSpPr>
          <p:nvPr/>
        </p:nvCxnSpPr>
        <p:spPr>
          <a:xfrm>
            <a:off x="5753280" y="4435423"/>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연결선: 꺾임 187">
            <a:extLst>
              <a:ext uri="{FF2B5EF4-FFF2-40B4-BE49-F238E27FC236}">
                <a16:creationId xmlns:a16="http://schemas.microsoft.com/office/drawing/2014/main" id="{B085C479-32B3-9CFE-F7A4-AEC510BAF389}"/>
              </a:ext>
            </a:extLst>
          </p:cNvPr>
          <p:cNvCxnSpPr>
            <a:cxnSpLocks/>
            <a:stCxn id="116" idx="1"/>
            <a:endCxn id="90" idx="2"/>
          </p:cNvCxnSpPr>
          <p:nvPr/>
        </p:nvCxnSpPr>
        <p:spPr>
          <a:xfrm rot="10800000">
            <a:off x="4542525" y="5303582"/>
            <a:ext cx="1089647" cy="73722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6" name="직선 화살표 연결선 135">
            <a:extLst>
              <a:ext uri="{FF2B5EF4-FFF2-40B4-BE49-F238E27FC236}">
                <a16:creationId xmlns:a16="http://schemas.microsoft.com/office/drawing/2014/main" id="{65A86D2F-0DF1-04F4-1015-E1681F61A492}"/>
              </a:ext>
            </a:extLst>
          </p:cNvPr>
          <p:cNvCxnSpPr>
            <a:cxnSpLocks/>
            <a:stCxn id="38" idx="2"/>
            <a:endCxn id="184" idx="0"/>
          </p:cNvCxnSpPr>
          <p:nvPr/>
        </p:nvCxnSpPr>
        <p:spPr>
          <a:xfrm>
            <a:off x="4511990" y="2836546"/>
            <a:ext cx="3013" cy="264532"/>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65A86D2F-0DF1-04F4-1015-E1681F61A492}"/>
              </a:ext>
            </a:extLst>
          </p:cNvPr>
          <p:cNvCxnSpPr>
            <a:cxnSpLocks/>
            <a:stCxn id="90" idx="0"/>
            <a:endCxn id="157" idx="2"/>
          </p:cNvCxnSpPr>
          <p:nvPr/>
        </p:nvCxnSpPr>
        <p:spPr>
          <a:xfrm flipV="1">
            <a:off x="4542524" y="4609754"/>
            <a:ext cx="0" cy="250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BE625DDD-4729-E74B-11C3-3480BF63033F}"/>
              </a:ext>
            </a:extLst>
          </p:cNvPr>
          <p:cNvSpPr txBox="1"/>
          <p:nvPr/>
        </p:nvSpPr>
        <p:spPr>
          <a:xfrm>
            <a:off x="6396915" y="2463346"/>
            <a:ext cx="242374" cy="215444"/>
          </a:xfrm>
          <a:prstGeom prst="rect">
            <a:avLst/>
          </a:prstGeom>
          <a:noFill/>
        </p:spPr>
        <p:txBody>
          <a:bodyPr wrap="none" rtlCol="0">
            <a:spAutoFit/>
          </a:bodyPr>
          <a:lstStyle/>
          <a:p>
            <a:r>
              <a:rPr lang="en-US" altLang="ko-KR" sz="800"/>
              <a:t>Y</a:t>
            </a:r>
            <a:endParaRPr lang="ko-KR" altLang="en-US" sz="800"/>
          </a:p>
        </p:txBody>
      </p:sp>
      <p:sp>
        <p:nvSpPr>
          <p:cNvPr id="145" name="TextBox 144">
            <a:extLst>
              <a:ext uri="{FF2B5EF4-FFF2-40B4-BE49-F238E27FC236}">
                <a16:creationId xmlns:a16="http://schemas.microsoft.com/office/drawing/2014/main" id="{BE625DDD-4729-E74B-11C3-3480BF63033F}"/>
              </a:ext>
            </a:extLst>
          </p:cNvPr>
          <p:cNvSpPr txBox="1"/>
          <p:nvPr/>
        </p:nvSpPr>
        <p:spPr>
          <a:xfrm>
            <a:off x="6418133" y="3366208"/>
            <a:ext cx="242374" cy="215444"/>
          </a:xfrm>
          <a:prstGeom prst="rect">
            <a:avLst/>
          </a:prstGeom>
          <a:noFill/>
        </p:spPr>
        <p:txBody>
          <a:bodyPr wrap="none" rtlCol="0">
            <a:spAutoFit/>
          </a:bodyPr>
          <a:lstStyle/>
          <a:p>
            <a:r>
              <a:rPr lang="en-US" altLang="ko-KR" sz="800"/>
              <a:t>Y</a:t>
            </a:r>
            <a:endParaRPr lang="ko-KR" altLang="en-US" sz="800"/>
          </a:p>
        </p:txBody>
      </p:sp>
      <p:sp>
        <p:nvSpPr>
          <p:cNvPr id="146" name="TextBox 145">
            <a:extLst>
              <a:ext uri="{FF2B5EF4-FFF2-40B4-BE49-F238E27FC236}">
                <a16:creationId xmlns:a16="http://schemas.microsoft.com/office/drawing/2014/main" id="{BE625DDD-4729-E74B-11C3-3480BF63033F}"/>
              </a:ext>
            </a:extLst>
          </p:cNvPr>
          <p:cNvSpPr txBox="1"/>
          <p:nvPr/>
        </p:nvSpPr>
        <p:spPr>
          <a:xfrm>
            <a:off x="6190019" y="4264720"/>
            <a:ext cx="242374" cy="215444"/>
          </a:xfrm>
          <a:prstGeom prst="rect">
            <a:avLst/>
          </a:prstGeom>
          <a:noFill/>
        </p:spPr>
        <p:txBody>
          <a:bodyPr wrap="none" rtlCol="0">
            <a:spAutoFit/>
          </a:bodyPr>
          <a:lstStyle/>
          <a:p>
            <a:r>
              <a:rPr lang="en-US" altLang="ko-KR" sz="800"/>
              <a:t>Y</a:t>
            </a:r>
            <a:endParaRPr lang="ko-KR" altLang="en-US" sz="800"/>
          </a:p>
        </p:txBody>
      </p:sp>
      <p:sp>
        <p:nvSpPr>
          <p:cNvPr id="148" name="TextBox 147">
            <a:extLst>
              <a:ext uri="{FF2B5EF4-FFF2-40B4-BE49-F238E27FC236}">
                <a16:creationId xmlns:a16="http://schemas.microsoft.com/office/drawing/2014/main" id="{BE625DDD-4729-E74B-11C3-3480BF63033F}"/>
              </a:ext>
            </a:extLst>
          </p:cNvPr>
          <p:cNvSpPr txBox="1"/>
          <p:nvPr/>
        </p:nvSpPr>
        <p:spPr>
          <a:xfrm>
            <a:off x="6419676" y="5129963"/>
            <a:ext cx="242374" cy="215444"/>
          </a:xfrm>
          <a:prstGeom prst="rect">
            <a:avLst/>
          </a:prstGeom>
          <a:noFill/>
        </p:spPr>
        <p:txBody>
          <a:bodyPr wrap="none" rtlCol="0">
            <a:spAutoFit/>
          </a:bodyPr>
          <a:lstStyle/>
          <a:p>
            <a:r>
              <a:rPr lang="en-US" altLang="ko-KR" sz="800"/>
              <a:t>Y</a:t>
            </a:r>
            <a:endParaRPr lang="ko-KR" altLang="en-US" sz="800"/>
          </a:p>
        </p:txBody>
      </p:sp>
      <p:sp>
        <p:nvSpPr>
          <p:cNvPr id="150" name="TextBox 149">
            <a:extLst>
              <a:ext uri="{FF2B5EF4-FFF2-40B4-BE49-F238E27FC236}">
                <a16:creationId xmlns:a16="http://schemas.microsoft.com/office/drawing/2014/main" id="{BE625DDD-4729-E74B-11C3-3480BF63033F}"/>
              </a:ext>
            </a:extLst>
          </p:cNvPr>
          <p:cNvSpPr txBox="1"/>
          <p:nvPr/>
        </p:nvSpPr>
        <p:spPr>
          <a:xfrm>
            <a:off x="7177613" y="3926422"/>
            <a:ext cx="263214" cy="215444"/>
          </a:xfrm>
          <a:prstGeom prst="rect">
            <a:avLst/>
          </a:prstGeom>
          <a:noFill/>
        </p:spPr>
        <p:txBody>
          <a:bodyPr wrap="none" rtlCol="0">
            <a:spAutoFit/>
          </a:bodyPr>
          <a:lstStyle/>
          <a:p>
            <a:r>
              <a:rPr lang="en-US" altLang="ko-KR" sz="800"/>
              <a:t>N</a:t>
            </a:r>
            <a:endParaRPr lang="ko-KR" altLang="en-US" sz="800"/>
          </a:p>
        </p:txBody>
      </p:sp>
      <p:sp>
        <p:nvSpPr>
          <p:cNvPr id="151" name="TextBox 150">
            <a:extLst>
              <a:ext uri="{FF2B5EF4-FFF2-40B4-BE49-F238E27FC236}">
                <a16:creationId xmlns:a16="http://schemas.microsoft.com/office/drawing/2014/main" id="{BE625DDD-4729-E74B-11C3-3480BF63033F}"/>
              </a:ext>
            </a:extLst>
          </p:cNvPr>
          <p:cNvSpPr txBox="1"/>
          <p:nvPr/>
        </p:nvSpPr>
        <p:spPr>
          <a:xfrm>
            <a:off x="7174794" y="4794178"/>
            <a:ext cx="263214" cy="215444"/>
          </a:xfrm>
          <a:prstGeom prst="rect">
            <a:avLst/>
          </a:prstGeom>
          <a:noFill/>
        </p:spPr>
        <p:txBody>
          <a:bodyPr wrap="none" rtlCol="0">
            <a:spAutoFit/>
          </a:bodyPr>
          <a:lstStyle/>
          <a:p>
            <a:r>
              <a:rPr lang="en-US" altLang="ko-KR" sz="800"/>
              <a:t>N</a:t>
            </a:r>
            <a:endParaRPr lang="ko-KR" altLang="en-US" sz="800"/>
          </a:p>
        </p:txBody>
      </p:sp>
      <p:sp>
        <p:nvSpPr>
          <p:cNvPr id="156" name="TextBox 155">
            <a:extLst>
              <a:ext uri="{FF2B5EF4-FFF2-40B4-BE49-F238E27FC236}">
                <a16:creationId xmlns:a16="http://schemas.microsoft.com/office/drawing/2014/main" id="{BE625DDD-4729-E74B-11C3-3480BF63033F}"/>
              </a:ext>
            </a:extLst>
          </p:cNvPr>
          <p:cNvSpPr txBox="1"/>
          <p:nvPr/>
        </p:nvSpPr>
        <p:spPr>
          <a:xfrm>
            <a:off x="6892455" y="5686898"/>
            <a:ext cx="263214" cy="215444"/>
          </a:xfrm>
          <a:prstGeom prst="rect">
            <a:avLst/>
          </a:prstGeom>
          <a:noFill/>
        </p:spPr>
        <p:txBody>
          <a:bodyPr wrap="none" rtlCol="0">
            <a:spAutoFit/>
          </a:bodyPr>
          <a:lstStyle/>
          <a:p>
            <a:r>
              <a:rPr lang="en-US" altLang="ko-KR" sz="800"/>
              <a:t>N</a:t>
            </a:r>
            <a:endParaRPr lang="ko-KR" altLang="en-US" sz="800"/>
          </a:p>
        </p:txBody>
      </p:sp>
      <p:sp>
        <p:nvSpPr>
          <p:cNvPr id="159" name="TextBox 158">
            <a:extLst>
              <a:ext uri="{FF2B5EF4-FFF2-40B4-BE49-F238E27FC236}">
                <a16:creationId xmlns:a16="http://schemas.microsoft.com/office/drawing/2014/main" id="{BE625DDD-4729-E74B-11C3-3480BF63033F}"/>
              </a:ext>
            </a:extLst>
          </p:cNvPr>
          <p:cNvSpPr txBox="1"/>
          <p:nvPr/>
        </p:nvSpPr>
        <p:spPr>
          <a:xfrm>
            <a:off x="7152482" y="3009416"/>
            <a:ext cx="263214" cy="215444"/>
          </a:xfrm>
          <a:prstGeom prst="rect">
            <a:avLst/>
          </a:prstGeom>
          <a:noFill/>
        </p:spPr>
        <p:txBody>
          <a:bodyPr wrap="none" rtlCol="0">
            <a:spAutoFit/>
          </a:bodyPr>
          <a:lstStyle/>
          <a:p>
            <a:r>
              <a:rPr lang="en-US" altLang="ko-KR" sz="800"/>
              <a:t>N</a:t>
            </a:r>
            <a:endParaRPr lang="ko-KR" altLang="en-US" sz="800"/>
          </a:p>
        </p:txBody>
      </p:sp>
      <p:sp>
        <p:nvSpPr>
          <p:cNvPr id="160" name="사각형: 둥근 모서리 174">
            <a:extLst>
              <a:ext uri="{FF2B5EF4-FFF2-40B4-BE49-F238E27FC236}">
                <a16:creationId xmlns:a16="http://schemas.microsoft.com/office/drawing/2014/main" id="{4A99E7C4-7581-E300-47BE-6CB6F74095CD}"/>
              </a:ext>
            </a:extLst>
          </p:cNvPr>
          <p:cNvSpPr/>
          <p:nvPr/>
        </p:nvSpPr>
        <p:spPr>
          <a:xfrm>
            <a:off x="5884201" y="4230010"/>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틀림</a:t>
            </a:r>
            <a:endParaRPr lang="en-US" altLang="ko-KR" sz="900">
              <a:solidFill>
                <a:schemeClr val="tx1"/>
              </a:solidFill>
            </a:endParaRPr>
          </a:p>
          <a:p>
            <a:pPr algn="ctr"/>
            <a:r>
              <a:rPr lang="en-US" altLang="ko-KR" sz="900">
                <a:solidFill>
                  <a:schemeClr val="tx1"/>
                </a:solidFill>
              </a:rPr>
              <a:t>Count </a:t>
            </a:r>
          </a:p>
          <a:p>
            <a:pPr algn="ctr"/>
            <a:r>
              <a:rPr lang="ko-KR" altLang="en-US" sz="900">
                <a:solidFill>
                  <a:schemeClr val="tx1"/>
                </a:solidFill>
              </a:rPr>
              <a:t>증가</a:t>
            </a:r>
          </a:p>
        </p:txBody>
      </p:sp>
      <p:cxnSp>
        <p:nvCxnSpPr>
          <p:cNvPr id="182" name="직선 연결선 181">
            <a:extLst>
              <a:ext uri="{FF2B5EF4-FFF2-40B4-BE49-F238E27FC236}">
                <a16:creationId xmlns:a16="http://schemas.microsoft.com/office/drawing/2014/main" id="{82AE4932-DEB2-4FBB-AEBE-C8D20EDFC2A9}"/>
              </a:ext>
            </a:extLst>
          </p:cNvPr>
          <p:cNvCxnSpPr>
            <a:cxnSpLocks/>
          </p:cNvCxnSpPr>
          <p:nvPr/>
        </p:nvCxnSpPr>
        <p:spPr>
          <a:xfrm>
            <a:off x="6495837" y="4452545"/>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BE625DDD-4729-E74B-11C3-3480BF63033F}"/>
              </a:ext>
            </a:extLst>
          </p:cNvPr>
          <p:cNvSpPr txBox="1"/>
          <p:nvPr/>
        </p:nvSpPr>
        <p:spPr>
          <a:xfrm>
            <a:off x="6486979" y="4230010"/>
            <a:ext cx="242374" cy="215444"/>
          </a:xfrm>
          <a:prstGeom prst="rect">
            <a:avLst/>
          </a:prstGeom>
          <a:noFill/>
        </p:spPr>
        <p:txBody>
          <a:bodyPr wrap="none" rtlCol="0">
            <a:spAutoFit/>
          </a:bodyPr>
          <a:lstStyle/>
          <a:p>
            <a:r>
              <a:rPr lang="en-US" altLang="ko-KR" sz="800"/>
              <a:t>Y</a:t>
            </a:r>
            <a:endParaRPr lang="ko-KR" altLang="en-US" sz="800"/>
          </a:p>
        </p:txBody>
      </p:sp>
      <p:sp>
        <p:nvSpPr>
          <p:cNvPr id="8" name="순서도: 처리 7">
            <a:extLst>
              <a:ext uri="{FF2B5EF4-FFF2-40B4-BE49-F238E27FC236}">
                <a16:creationId xmlns:a16="http://schemas.microsoft.com/office/drawing/2014/main" id="{FB2B0316-56FD-B123-8DE8-57AF49F22B96}"/>
              </a:ext>
            </a:extLst>
          </p:cNvPr>
          <p:cNvSpPr/>
          <p:nvPr/>
        </p:nvSpPr>
        <p:spPr>
          <a:xfrm>
            <a:off x="10340235" y="3111488"/>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10" name="직선 연결선 9">
            <a:extLst>
              <a:ext uri="{FF2B5EF4-FFF2-40B4-BE49-F238E27FC236}">
                <a16:creationId xmlns:a16="http://schemas.microsoft.com/office/drawing/2014/main" id="{F1BD02EE-9B3A-221D-C614-4DA48A2E8091}"/>
              </a:ext>
            </a:extLst>
          </p:cNvPr>
          <p:cNvCxnSpPr>
            <a:cxnSpLocks/>
          </p:cNvCxnSpPr>
          <p:nvPr/>
        </p:nvCxnSpPr>
        <p:spPr>
          <a:xfrm>
            <a:off x="10340235" y="33520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 name="순서도: 처리 15">
            <a:extLst>
              <a:ext uri="{FF2B5EF4-FFF2-40B4-BE49-F238E27FC236}">
                <a16:creationId xmlns:a16="http://schemas.microsoft.com/office/drawing/2014/main" id="{AD207789-E995-46EA-F5F0-99E7B8D63BC0}"/>
              </a:ext>
            </a:extLst>
          </p:cNvPr>
          <p:cNvSpPr/>
          <p:nvPr/>
        </p:nvSpPr>
        <p:spPr>
          <a:xfrm>
            <a:off x="10340235" y="1717312"/>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17" name="직선 연결선 16">
            <a:extLst>
              <a:ext uri="{FF2B5EF4-FFF2-40B4-BE49-F238E27FC236}">
                <a16:creationId xmlns:a16="http://schemas.microsoft.com/office/drawing/2014/main" id="{C7E8DDCF-6208-9EC4-5E16-3E0877A179BB}"/>
              </a:ext>
            </a:extLst>
          </p:cNvPr>
          <p:cNvCxnSpPr>
            <a:cxnSpLocks/>
          </p:cNvCxnSpPr>
          <p:nvPr/>
        </p:nvCxnSpPr>
        <p:spPr>
          <a:xfrm>
            <a:off x="10340235" y="195784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0" name="사각형: 둥근 모서리 19">
            <a:extLst>
              <a:ext uri="{FF2B5EF4-FFF2-40B4-BE49-F238E27FC236}">
                <a16:creationId xmlns:a16="http://schemas.microsoft.com/office/drawing/2014/main" id="{CF768747-B44F-C8D9-5F68-AB015FB1171C}"/>
              </a:ext>
            </a:extLst>
          </p:cNvPr>
          <p:cNvSpPr/>
          <p:nvPr/>
        </p:nvSpPr>
        <p:spPr>
          <a:xfrm>
            <a:off x="10436879" y="2395033"/>
            <a:ext cx="1052137" cy="463304"/>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ID, PW</a:t>
            </a:r>
            <a:r>
              <a:rPr lang="ko-KR" altLang="en-US" sz="900">
                <a:solidFill>
                  <a:schemeClr val="tx1"/>
                </a:solidFill>
              </a:rPr>
              <a:t> 일치</a:t>
            </a:r>
            <a:endParaRPr lang="en-US" altLang="ko-KR" sz="900">
              <a:solidFill>
                <a:schemeClr val="tx1"/>
              </a:solidFill>
            </a:endParaRPr>
          </a:p>
          <a:p>
            <a:pPr algn="ctr"/>
            <a:r>
              <a:rPr lang="ko-KR" altLang="en-US" sz="900">
                <a:solidFill>
                  <a:schemeClr val="tx1"/>
                </a:solidFill>
              </a:rPr>
              <a:t>유저 일치 정보</a:t>
            </a:r>
            <a:endParaRPr lang="en-US" altLang="ko-KR" sz="900">
              <a:solidFill>
                <a:schemeClr val="tx1"/>
              </a:solidFill>
            </a:endParaRPr>
          </a:p>
          <a:p>
            <a:pPr algn="ctr"/>
            <a:r>
              <a:rPr lang="ko-KR" altLang="en-US" sz="900">
                <a:solidFill>
                  <a:schemeClr val="tx1"/>
                </a:solidFill>
              </a:rPr>
              <a:t>요청</a:t>
            </a:r>
          </a:p>
        </p:txBody>
      </p:sp>
      <p:sp>
        <p:nvSpPr>
          <p:cNvPr id="22" name="사각형: 둥근 모서리 21">
            <a:extLst>
              <a:ext uri="{FF2B5EF4-FFF2-40B4-BE49-F238E27FC236}">
                <a16:creationId xmlns:a16="http://schemas.microsoft.com/office/drawing/2014/main" id="{9C8E59C3-16DD-7C0D-69EC-06599230F00F}"/>
              </a:ext>
            </a:extLst>
          </p:cNvPr>
          <p:cNvSpPr/>
          <p:nvPr/>
        </p:nvSpPr>
        <p:spPr>
          <a:xfrm>
            <a:off x="10436879" y="381415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 </a:t>
            </a:r>
            <a:r>
              <a:rPr lang="en-US" altLang="ko-KR" sz="900">
                <a:solidFill>
                  <a:schemeClr val="tx1"/>
                </a:solidFill>
              </a:rPr>
              <a:t>SHA256</a:t>
            </a:r>
          </a:p>
          <a:p>
            <a:pPr algn="ctr"/>
            <a:r>
              <a:rPr lang="ko-KR" altLang="en-US" sz="900">
                <a:solidFill>
                  <a:schemeClr val="tx1"/>
                </a:solidFill>
              </a:rPr>
              <a:t>변환</a:t>
            </a:r>
          </a:p>
        </p:txBody>
      </p:sp>
      <p:cxnSp>
        <p:nvCxnSpPr>
          <p:cNvPr id="26" name="직선 화살표 연결선 25">
            <a:extLst>
              <a:ext uri="{FF2B5EF4-FFF2-40B4-BE49-F238E27FC236}">
                <a16:creationId xmlns:a16="http://schemas.microsoft.com/office/drawing/2014/main" id="{24880045-686E-8EB1-3688-3170D9A8F48A}"/>
              </a:ext>
            </a:extLst>
          </p:cNvPr>
          <p:cNvCxnSpPr>
            <a:cxnSpLocks/>
          </p:cNvCxnSpPr>
          <p:nvPr/>
        </p:nvCxnSpPr>
        <p:spPr>
          <a:xfrm flipH="1">
            <a:off x="10962946" y="285859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B9A0DCD5-0470-EC88-38BF-DE871B5FAC48}"/>
              </a:ext>
            </a:extLst>
          </p:cNvPr>
          <p:cNvCxnSpPr>
            <a:cxnSpLocks/>
            <a:endCxn id="22" idx="0"/>
          </p:cNvCxnSpPr>
          <p:nvPr/>
        </p:nvCxnSpPr>
        <p:spPr>
          <a:xfrm>
            <a:off x="10962946" y="3563618"/>
            <a:ext cx="2" cy="250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연결선: 꺾임 59">
            <a:extLst>
              <a:ext uri="{FF2B5EF4-FFF2-40B4-BE49-F238E27FC236}">
                <a16:creationId xmlns:a16="http://schemas.microsoft.com/office/drawing/2014/main" id="{84ED7B4D-9EEC-1939-1E41-AD396C5F9EC2}"/>
              </a:ext>
            </a:extLst>
          </p:cNvPr>
          <p:cNvCxnSpPr>
            <a:cxnSpLocks/>
            <a:stCxn id="79" idx="2"/>
            <a:endCxn id="153" idx="3"/>
          </p:cNvCxnSpPr>
          <p:nvPr/>
        </p:nvCxnSpPr>
        <p:spPr>
          <a:xfrm rot="5400000">
            <a:off x="10508007" y="5511730"/>
            <a:ext cx="139763" cy="8166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3" name="순서도: 판단 42">
            <a:extLst>
              <a:ext uri="{FF2B5EF4-FFF2-40B4-BE49-F238E27FC236}">
                <a16:creationId xmlns:a16="http://schemas.microsoft.com/office/drawing/2014/main" id="{256C2E5A-3BAA-1C69-998E-6A9B37ADCE3E}"/>
              </a:ext>
            </a:extLst>
          </p:cNvPr>
          <p:cNvSpPr/>
          <p:nvPr/>
        </p:nvSpPr>
        <p:spPr>
          <a:xfrm>
            <a:off x="9031780" y="470059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PW</a:t>
            </a:r>
            <a:r>
              <a:rPr lang="ko-KR" altLang="en-US" sz="750">
                <a:solidFill>
                  <a:schemeClr val="tx1"/>
                </a:solidFill>
                <a:latin typeface="+mn-ea"/>
              </a:rPr>
              <a:t>일치 하는 유저 있는지</a:t>
            </a:r>
          </a:p>
        </p:txBody>
      </p:sp>
      <p:sp>
        <p:nvSpPr>
          <p:cNvPr id="47" name="순서도: 판단 46">
            <a:extLst>
              <a:ext uri="{FF2B5EF4-FFF2-40B4-BE49-F238E27FC236}">
                <a16:creationId xmlns:a16="http://schemas.microsoft.com/office/drawing/2014/main" id="{727B13A5-60BA-89DB-482C-F7BB253D3C91}"/>
              </a:ext>
            </a:extLst>
          </p:cNvPr>
          <p:cNvSpPr/>
          <p:nvPr/>
        </p:nvSpPr>
        <p:spPr>
          <a:xfrm>
            <a:off x="9027641" y="370295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만 </a:t>
            </a:r>
            <a:endParaRPr lang="en-US" altLang="ko-KR" sz="750">
              <a:solidFill>
                <a:schemeClr val="tx1"/>
              </a:solidFill>
              <a:latin typeface="+mn-ea"/>
            </a:endParaRPr>
          </a:p>
          <a:p>
            <a:pPr algn="ctr">
              <a:lnSpc>
                <a:spcPct val="90000"/>
              </a:lnSpc>
            </a:pPr>
            <a:r>
              <a:rPr lang="ko-KR" altLang="en-US" sz="750">
                <a:solidFill>
                  <a:schemeClr val="tx1"/>
                </a:solidFill>
                <a:latin typeface="+mn-ea"/>
              </a:rPr>
              <a:t>일치 하는 유저 있는지</a:t>
            </a:r>
          </a:p>
        </p:txBody>
      </p:sp>
      <p:sp>
        <p:nvSpPr>
          <p:cNvPr id="57" name="사각형: 둥근 모서리 174">
            <a:extLst>
              <a:ext uri="{FF2B5EF4-FFF2-40B4-BE49-F238E27FC236}">
                <a16:creationId xmlns:a16="http://schemas.microsoft.com/office/drawing/2014/main" id="{5A9E2E35-7B3A-AD54-A5B3-571BF2E76CEF}"/>
              </a:ext>
            </a:extLst>
          </p:cNvPr>
          <p:cNvSpPr/>
          <p:nvPr/>
        </p:nvSpPr>
        <p:spPr>
          <a:xfrm>
            <a:off x="8156617" y="4870286"/>
            <a:ext cx="692138"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 반환</a:t>
            </a:r>
          </a:p>
        </p:txBody>
      </p:sp>
      <p:sp>
        <p:nvSpPr>
          <p:cNvPr id="58" name="사각형: 둥근 모서리 174">
            <a:extLst>
              <a:ext uri="{FF2B5EF4-FFF2-40B4-BE49-F238E27FC236}">
                <a16:creationId xmlns:a16="http://schemas.microsoft.com/office/drawing/2014/main" id="{BB33F809-DB9F-96DF-5399-2BAA795943C5}"/>
              </a:ext>
            </a:extLst>
          </p:cNvPr>
          <p:cNvSpPr/>
          <p:nvPr/>
        </p:nvSpPr>
        <p:spPr>
          <a:xfrm>
            <a:off x="8129275" y="3753660"/>
            <a:ext cx="740160" cy="61310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a:t>
            </a:r>
            <a:r>
              <a:rPr lang="en-US" altLang="ko-KR" sz="900">
                <a:solidFill>
                  <a:schemeClr val="tx1"/>
                </a:solidFill>
              </a:rPr>
              <a:t>,</a:t>
            </a:r>
          </a:p>
          <a:p>
            <a:pPr algn="ctr"/>
            <a:r>
              <a:rPr lang="en-US" altLang="ko-KR" sz="900">
                <a:solidFill>
                  <a:schemeClr val="tx1"/>
                </a:solidFill>
              </a:rPr>
              <a:t>“id”: true</a:t>
            </a:r>
          </a:p>
          <a:p>
            <a:pPr algn="ctr"/>
            <a:r>
              <a:rPr lang="ko-KR" altLang="en-US" sz="900">
                <a:solidFill>
                  <a:schemeClr val="tx1"/>
                </a:solidFill>
              </a:rPr>
              <a:t> 반환</a:t>
            </a:r>
          </a:p>
        </p:txBody>
      </p:sp>
      <p:sp>
        <p:nvSpPr>
          <p:cNvPr id="59" name="사각형: 둥근 모서리 174">
            <a:extLst>
              <a:ext uri="{FF2B5EF4-FFF2-40B4-BE49-F238E27FC236}">
                <a16:creationId xmlns:a16="http://schemas.microsoft.com/office/drawing/2014/main" id="{A9616B39-97A9-3AF3-40A5-03772F0C9DA0}"/>
              </a:ext>
            </a:extLst>
          </p:cNvPr>
          <p:cNvSpPr/>
          <p:nvPr/>
        </p:nvSpPr>
        <p:spPr>
          <a:xfrm>
            <a:off x="9272345" y="3124826"/>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Null</a:t>
            </a:r>
          </a:p>
          <a:p>
            <a:pPr algn="ctr"/>
            <a:r>
              <a:rPr lang="ko-KR" altLang="en-US" sz="900">
                <a:solidFill>
                  <a:schemeClr val="tx1"/>
                </a:solidFill>
              </a:rPr>
              <a:t>반환</a:t>
            </a:r>
            <a:endParaRPr lang="en-US" altLang="ko-KR" sz="900">
              <a:solidFill>
                <a:schemeClr val="tx1"/>
              </a:solidFill>
            </a:endParaRPr>
          </a:p>
        </p:txBody>
      </p:sp>
      <p:cxnSp>
        <p:nvCxnSpPr>
          <p:cNvPr id="60" name="직선 화살표 연결선 59">
            <a:extLst>
              <a:ext uri="{FF2B5EF4-FFF2-40B4-BE49-F238E27FC236}">
                <a16:creationId xmlns:a16="http://schemas.microsoft.com/office/drawing/2014/main" id="{8C4C1C3B-DA20-73ED-AC9A-784019983FA7}"/>
              </a:ext>
            </a:extLst>
          </p:cNvPr>
          <p:cNvCxnSpPr>
            <a:cxnSpLocks/>
          </p:cNvCxnSpPr>
          <p:nvPr/>
        </p:nvCxnSpPr>
        <p:spPr>
          <a:xfrm>
            <a:off x="10962946" y="4189401"/>
            <a:ext cx="2557" cy="23170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7" name="순서도: 처리 66">
            <a:extLst>
              <a:ext uri="{FF2B5EF4-FFF2-40B4-BE49-F238E27FC236}">
                <a16:creationId xmlns:a16="http://schemas.microsoft.com/office/drawing/2014/main" id="{EE76C23B-5654-0B00-8531-D0F19F6EEE42}"/>
              </a:ext>
            </a:extLst>
          </p:cNvPr>
          <p:cNvSpPr/>
          <p:nvPr/>
        </p:nvSpPr>
        <p:spPr>
          <a:xfrm>
            <a:off x="8507958" y="2410720"/>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LoginDAO</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 Map</a:t>
            </a:r>
          </a:p>
        </p:txBody>
      </p:sp>
      <p:cxnSp>
        <p:nvCxnSpPr>
          <p:cNvPr id="68" name="직선 연결선 67">
            <a:extLst>
              <a:ext uri="{FF2B5EF4-FFF2-40B4-BE49-F238E27FC236}">
                <a16:creationId xmlns:a16="http://schemas.microsoft.com/office/drawing/2014/main" id="{425E8C65-7798-54F2-48CF-8C01BDF134D6}"/>
              </a:ext>
            </a:extLst>
          </p:cNvPr>
          <p:cNvCxnSpPr>
            <a:cxnSpLocks/>
          </p:cNvCxnSpPr>
          <p:nvPr/>
        </p:nvCxnSpPr>
        <p:spPr>
          <a:xfrm>
            <a:off x="8502686" y="2654044"/>
            <a:ext cx="1245427" cy="0"/>
          </a:xfrm>
          <a:prstGeom prst="line">
            <a:avLst/>
          </a:prstGeom>
        </p:spPr>
        <p:style>
          <a:lnRef idx="1">
            <a:schemeClr val="dk1"/>
          </a:lnRef>
          <a:fillRef idx="0">
            <a:schemeClr val="dk1"/>
          </a:fillRef>
          <a:effectRef idx="0">
            <a:schemeClr val="dk1"/>
          </a:effectRef>
          <a:fontRef idx="minor">
            <a:schemeClr val="tx1"/>
          </a:fontRef>
        </p:style>
      </p:cxnSp>
      <p:sp>
        <p:nvSpPr>
          <p:cNvPr id="69" name="순서도: 처리 68">
            <a:extLst>
              <a:ext uri="{FF2B5EF4-FFF2-40B4-BE49-F238E27FC236}">
                <a16:creationId xmlns:a16="http://schemas.microsoft.com/office/drawing/2014/main" id="{7BA86E18-81EE-DD1C-1826-57B672EAB4D9}"/>
              </a:ext>
            </a:extLst>
          </p:cNvPr>
          <p:cNvSpPr/>
          <p:nvPr/>
        </p:nvSpPr>
        <p:spPr>
          <a:xfrm>
            <a:off x="8502686" y="1723317"/>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70" name="직선 연결선 69">
            <a:extLst>
              <a:ext uri="{FF2B5EF4-FFF2-40B4-BE49-F238E27FC236}">
                <a16:creationId xmlns:a16="http://schemas.microsoft.com/office/drawing/2014/main" id="{1D6EA6FE-B353-8366-0C39-519940B84F29}"/>
              </a:ext>
            </a:extLst>
          </p:cNvPr>
          <p:cNvCxnSpPr>
            <a:cxnSpLocks/>
          </p:cNvCxnSpPr>
          <p:nvPr/>
        </p:nvCxnSpPr>
        <p:spPr>
          <a:xfrm>
            <a:off x="8502686" y="1963851"/>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순서도: 처리 71">
            <a:extLst>
              <a:ext uri="{FF2B5EF4-FFF2-40B4-BE49-F238E27FC236}">
                <a16:creationId xmlns:a16="http://schemas.microsoft.com/office/drawing/2014/main" id="{A3592E6A-1C1C-0F35-C8D8-F5277F34E639}"/>
              </a:ext>
            </a:extLst>
          </p:cNvPr>
          <p:cNvSpPr/>
          <p:nvPr/>
        </p:nvSpPr>
        <p:spPr>
          <a:xfrm>
            <a:off x="7009320" y="1722489"/>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73" name="직선 연결선 72">
            <a:extLst>
              <a:ext uri="{FF2B5EF4-FFF2-40B4-BE49-F238E27FC236}">
                <a16:creationId xmlns:a16="http://schemas.microsoft.com/office/drawing/2014/main" id="{B7AB68E8-AFD6-84EF-A2FA-FE67926E234D}"/>
              </a:ext>
            </a:extLst>
          </p:cNvPr>
          <p:cNvCxnSpPr>
            <a:cxnSpLocks/>
          </p:cNvCxnSpPr>
          <p:nvPr/>
        </p:nvCxnSpPr>
        <p:spPr>
          <a:xfrm>
            <a:off x="7009320" y="1963023"/>
            <a:ext cx="1245427" cy="0"/>
          </a:xfrm>
          <a:prstGeom prst="line">
            <a:avLst/>
          </a:prstGeom>
        </p:spPr>
        <p:style>
          <a:lnRef idx="1">
            <a:schemeClr val="dk1"/>
          </a:lnRef>
          <a:fillRef idx="0">
            <a:schemeClr val="dk1"/>
          </a:fillRef>
          <a:effectRef idx="0">
            <a:schemeClr val="dk1"/>
          </a:effectRef>
          <a:fontRef idx="minor">
            <a:schemeClr val="tx1"/>
          </a:fontRef>
        </p:style>
      </p:cxnSp>
      <p:cxnSp>
        <p:nvCxnSpPr>
          <p:cNvPr id="74" name="연결선: 꺾임 187">
            <a:extLst>
              <a:ext uri="{FF2B5EF4-FFF2-40B4-BE49-F238E27FC236}">
                <a16:creationId xmlns:a16="http://schemas.microsoft.com/office/drawing/2014/main" id="{AA1DB264-93DF-5ABF-F7FD-6CB1C84CB03F}"/>
              </a:ext>
            </a:extLst>
          </p:cNvPr>
          <p:cNvCxnSpPr>
            <a:cxnSpLocks/>
            <a:endCxn id="139" idx="3"/>
          </p:cNvCxnSpPr>
          <p:nvPr/>
        </p:nvCxnSpPr>
        <p:spPr>
          <a:xfrm rot="5400000">
            <a:off x="7582421" y="2281140"/>
            <a:ext cx="507320" cy="29701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a:extLst>
              <a:ext uri="{FF2B5EF4-FFF2-40B4-BE49-F238E27FC236}">
                <a16:creationId xmlns:a16="http://schemas.microsoft.com/office/drawing/2014/main" id="{6033E503-E247-6C23-87EB-C20FE11040FF}"/>
              </a:ext>
            </a:extLst>
          </p:cNvPr>
          <p:cNvCxnSpPr>
            <a:cxnSpLocks/>
            <a:endCxn id="43" idx="2"/>
          </p:cNvCxnSpPr>
          <p:nvPr/>
        </p:nvCxnSpPr>
        <p:spPr>
          <a:xfrm flipV="1">
            <a:off x="9571400" y="5435095"/>
            <a:ext cx="4140" cy="20223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5" name="직선 화살표 연결선 84">
            <a:extLst>
              <a:ext uri="{FF2B5EF4-FFF2-40B4-BE49-F238E27FC236}">
                <a16:creationId xmlns:a16="http://schemas.microsoft.com/office/drawing/2014/main" id="{E43CBEE7-C94A-5AC2-0C5E-3B776DA1A8D3}"/>
              </a:ext>
            </a:extLst>
          </p:cNvPr>
          <p:cNvCxnSpPr>
            <a:cxnSpLocks/>
            <a:endCxn id="47" idx="2"/>
          </p:cNvCxnSpPr>
          <p:nvPr/>
        </p:nvCxnSpPr>
        <p:spPr>
          <a:xfrm flipV="1">
            <a:off x="9571400" y="4437461"/>
            <a:ext cx="1" cy="2624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1" name="직선 화살표 연결선 90">
            <a:extLst>
              <a:ext uri="{FF2B5EF4-FFF2-40B4-BE49-F238E27FC236}">
                <a16:creationId xmlns:a16="http://schemas.microsoft.com/office/drawing/2014/main" id="{06928E60-0D21-FB06-A21E-2DB7D5B53245}"/>
              </a:ext>
            </a:extLst>
          </p:cNvPr>
          <p:cNvCxnSpPr>
            <a:cxnSpLocks/>
            <a:stCxn id="43" idx="1"/>
            <a:endCxn id="57" idx="3"/>
          </p:cNvCxnSpPr>
          <p:nvPr/>
        </p:nvCxnSpPr>
        <p:spPr>
          <a:xfrm flipH="1">
            <a:off x="8848755" y="5067844"/>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C459D188-A47D-7EE7-0A75-2F4123FBFADE}"/>
              </a:ext>
            </a:extLst>
          </p:cNvPr>
          <p:cNvCxnSpPr>
            <a:cxnSpLocks/>
          </p:cNvCxnSpPr>
          <p:nvPr/>
        </p:nvCxnSpPr>
        <p:spPr>
          <a:xfrm flipH="1">
            <a:off x="8849072" y="4055837"/>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6" name="직선 화살표 연결선 95">
            <a:extLst>
              <a:ext uri="{FF2B5EF4-FFF2-40B4-BE49-F238E27FC236}">
                <a16:creationId xmlns:a16="http://schemas.microsoft.com/office/drawing/2014/main" id="{1849B977-D49C-B210-7A23-872F6F7E1945}"/>
              </a:ext>
            </a:extLst>
          </p:cNvPr>
          <p:cNvCxnSpPr>
            <a:cxnSpLocks/>
            <a:stCxn id="47" idx="0"/>
            <a:endCxn id="59" idx="2"/>
          </p:cNvCxnSpPr>
          <p:nvPr/>
        </p:nvCxnSpPr>
        <p:spPr>
          <a:xfrm flipV="1">
            <a:off x="9571401" y="3535652"/>
            <a:ext cx="6762" cy="1673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87">
            <a:extLst>
              <a:ext uri="{FF2B5EF4-FFF2-40B4-BE49-F238E27FC236}">
                <a16:creationId xmlns:a16="http://schemas.microsoft.com/office/drawing/2014/main" id="{18C3DB1E-23EC-69DE-2778-7C879C7C3E72}"/>
              </a:ext>
            </a:extLst>
          </p:cNvPr>
          <p:cNvCxnSpPr>
            <a:cxnSpLocks/>
            <a:stCxn id="59" idx="1"/>
            <a:endCxn id="67" idx="2"/>
          </p:cNvCxnSpPr>
          <p:nvPr/>
        </p:nvCxnSpPr>
        <p:spPr>
          <a:xfrm rot="10800000">
            <a:off x="9130673" y="2876085"/>
            <a:ext cx="141673" cy="454155"/>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4" name="연결선: 꺾임 133">
            <a:extLst>
              <a:ext uri="{FF2B5EF4-FFF2-40B4-BE49-F238E27FC236}">
                <a16:creationId xmlns:a16="http://schemas.microsoft.com/office/drawing/2014/main" id="{5B4BD1F5-60F4-72A3-84C8-CB3D84E365B0}"/>
              </a:ext>
            </a:extLst>
          </p:cNvPr>
          <p:cNvCxnSpPr>
            <a:cxnSpLocks/>
            <a:stCxn id="58" idx="0"/>
          </p:cNvCxnSpPr>
          <p:nvPr/>
        </p:nvCxnSpPr>
        <p:spPr>
          <a:xfrm rot="5400000" flipH="1" flipV="1">
            <a:off x="8605783" y="3223814"/>
            <a:ext cx="423419" cy="636274"/>
          </a:xfrm>
          <a:prstGeom prst="bentConnector2">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연결선: 꺾임 141">
            <a:extLst>
              <a:ext uri="{FF2B5EF4-FFF2-40B4-BE49-F238E27FC236}">
                <a16:creationId xmlns:a16="http://schemas.microsoft.com/office/drawing/2014/main" id="{67301FB8-60FB-460A-583D-91957D7C3285}"/>
              </a:ext>
            </a:extLst>
          </p:cNvPr>
          <p:cNvCxnSpPr>
            <a:cxnSpLocks/>
            <a:stCxn id="57" idx="1"/>
          </p:cNvCxnSpPr>
          <p:nvPr/>
        </p:nvCxnSpPr>
        <p:spPr>
          <a:xfrm rot="10800000" flipH="1">
            <a:off x="8156616" y="3329413"/>
            <a:ext cx="349095" cy="1746286"/>
          </a:xfrm>
          <a:prstGeom prst="bentConnector4">
            <a:avLst>
              <a:gd name="adj1" fmla="val -65484"/>
              <a:gd name="adj2" fmla="val 99766"/>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8D139B5D-7779-1564-F0A9-7DE7E362C8BD}"/>
              </a:ext>
            </a:extLst>
          </p:cNvPr>
          <p:cNvCxnSpPr>
            <a:cxnSpLocks/>
            <a:stCxn id="67" idx="0"/>
            <a:endCxn id="69" idx="2"/>
          </p:cNvCxnSpPr>
          <p:nvPr/>
        </p:nvCxnSpPr>
        <p:spPr>
          <a:xfrm flipH="1" flipV="1">
            <a:off x="9125400" y="2188681"/>
            <a:ext cx="5272" cy="22203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id="{55A3E08E-80A1-5FC2-5907-7E788F66D9CE}"/>
              </a:ext>
            </a:extLst>
          </p:cNvPr>
          <p:cNvCxnSpPr>
            <a:cxnSpLocks/>
            <a:stCxn id="69" idx="1"/>
            <a:endCxn id="72" idx="3"/>
          </p:cNvCxnSpPr>
          <p:nvPr/>
        </p:nvCxnSpPr>
        <p:spPr>
          <a:xfrm flipH="1" flipV="1">
            <a:off x="8254747" y="1955171"/>
            <a:ext cx="247939" cy="8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139CBA90-3024-7780-2454-94BFF230ADCA}"/>
              </a:ext>
            </a:extLst>
          </p:cNvPr>
          <p:cNvSpPr txBox="1"/>
          <p:nvPr/>
        </p:nvSpPr>
        <p:spPr>
          <a:xfrm>
            <a:off x="8878642" y="4867853"/>
            <a:ext cx="242374" cy="215444"/>
          </a:xfrm>
          <a:prstGeom prst="rect">
            <a:avLst/>
          </a:prstGeom>
          <a:noFill/>
        </p:spPr>
        <p:txBody>
          <a:bodyPr wrap="none" rtlCol="0">
            <a:spAutoFit/>
          </a:bodyPr>
          <a:lstStyle/>
          <a:p>
            <a:r>
              <a:rPr lang="en-US" altLang="ko-KR" sz="800"/>
              <a:t>Y</a:t>
            </a:r>
            <a:endParaRPr lang="ko-KR" altLang="en-US" sz="800"/>
          </a:p>
        </p:txBody>
      </p:sp>
      <p:sp>
        <p:nvSpPr>
          <p:cNvPr id="171" name="TextBox 170">
            <a:extLst>
              <a:ext uri="{FF2B5EF4-FFF2-40B4-BE49-F238E27FC236}">
                <a16:creationId xmlns:a16="http://schemas.microsoft.com/office/drawing/2014/main" id="{B417986F-BEDE-4203-6BD7-0D0EE18D5BBB}"/>
              </a:ext>
            </a:extLst>
          </p:cNvPr>
          <p:cNvSpPr txBox="1"/>
          <p:nvPr/>
        </p:nvSpPr>
        <p:spPr>
          <a:xfrm>
            <a:off x="8840429" y="3832413"/>
            <a:ext cx="242374" cy="215444"/>
          </a:xfrm>
          <a:prstGeom prst="rect">
            <a:avLst/>
          </a:prstGeom>
          <a:noFill/>
        </p:spPr>
        <p:txBody>
          <a:bodyPr wrap="none" rtlCol="0">
            <a:spAutoFit/>
          </a:bodyPr>
          <a:lstStyle/>
          <a:p>
            <a:r>
              <a:rPr lang="en-US" altLang="ko-KR" sz="800"/>
              <a:t>Y</a:t>
            </a:r>
            <a:endParaRPr lang="ko-KR" altLang="en-US" sz="800"/>
          </a:p>
        </p:txBody>
      </p:sp>
      <p:sp>
        <p:nvSpPr>
          <p:cNvPr id="172" name="TextBox 171">
            <a:extLst>
              <a:ext uri="{FF2B5EF4-FFF2-40B4-BE49-F238E27FC236}">
                <a16:creationId xmlns:a16="http://schemas.microsoft.com/office/drawing/2014/main" id="{FCC2D0F9-2F62-4487-A955-54087FDE8C64}"/>
              </a:ext>
            </a:extLst>
          </p:cNvPr>
          <p:cNvSpPr txBox="1"/>
          <p:nvPr/>
        </p:nvSpPr>
        <p:spPr>
          <a:xfrm>
            <a:off x="9560701" y="3511583"/>
            <a:ext cx="263214" cy="215444"/>
          </a:xfrm>
          <a:prstGeom prst="rect">
            <a:avLst/>
          </a:prstGeom>
          <a:noFill/>
        </p:spPr>
        <p:txBody>
          <a:bodyPr wrap="none" rtlCol="0">
            <a:spAutoFit/>
          </a:bodyPr>
          <a:lstStyle/>
          <a:p>
            <a:r>
              <a:rPr lang="en-US" altLang="ko-KR" sz="800"/>
              <a:t>N</a:t>
            </a:r>
            <a:endParaRPr lang="ko-KR" altLang="en-US" sz="800"/>
          </a:p>
        </p:txBody>
      </p:sp>
      <p:sp>
        <p:nvSpPr>
          <p:cNvPr id="173" name="TextBox 172">
            <a:extLst>
              <a:ext uri="{FF2B5EF4-FFF2-40B4-BE49-F238E27FC236}">
                <a16:creationId xmlns:a16="http://schemas.microsoft.com/office/drawing/2014/main" id="{09A10513-7298-1D99-B183-D7FB79F365D8}"/>
              </a:ext>
            </a:extLst>
          </p:cNvPr>
          <p:cNvSpPr txBox="1"/>
          <p:nvPr/>
        </p:nvSpPr>
        <p:spPr>
          <a:xfrm>
            <a:off x="9545601" y="4497045"/>
            <a:ext cx="263214" cy="215444"/>
          </a:xfrm>
          <a:prstGeom prst="rect">
            <a:avLst/>
          </a:prstGeom>
          <a:noFill/>
        </p:spPr>
        <p:txBody>
          <a:bodyPr wrap="none" rtlCol="0">
            <a:spAutoFit/>
          </a:bodyPr>
          <a:lstStyle/>
          <a:p>
            <a:r>
              <a:rPr lang="en-US" altLang="ko-KR" sz="800"/>
              <a:t>N</a:t>
            </a:r>
            <a:endParaRPr lang="ko-KR" altLang="en-US" sz="800"/>
          </a:p>
        </p:txBody>
      </p:sp>
      <p:sp>
        <p:nvSpPr>
          <p:cNvPr id="188" name="순서도: 처리 187">
            <a:extLst>
              <a:ext uri="{FF2B5EF4-FFF2-40B4-BE49-F238E27FC236}">
                <a16:creationId xmlns:a16="http://schemas.microsoft.com/office/drawing/2014/main" id="{0E496AF0-B005-30BD-E5C9-DD335B49B836}"/>
              </a:ext>
            </a:extLst>
          </p:cNvPr>
          <p:cNvSpPr/>
          <p:nvPr/>
        </p:nvSpPr>
        <p:spPr>
          <a:xfrm>
            <a:off x="10373753" y="4420237"/>
            <a:ext cx="1245427" cy="88975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89" name="직선 연결선 188">
            <a:extLst>
              <a:ext uri="{FF2B5EF4-FFF2-40B4-BE49-F238E27FC236}">
                <a16:creationId xmlns:a16="http://schemas.microsoft.com/office/drawing/2014/main" id="{EBF7E40F-6F29-30A1-0A54-3EEFE71B3D4E}"/>
              </a:ext>
            </a:extLst>
          </p:cNvPr>
          <p:cNvCxnSpPr>
            <a:cxnSpLocks/>
          </p:cNvCxnSpPr>
          <p:nvPr/>
        </p:nvCxnSpPr>
        <p:spPr>
          <a:xfrm>
            <a:off x="10373753" y="46681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90" name="TextBox 189">
            <a:extLst>
              <a:ext uri="{FF2B5EF4-FFF2-40B4-BE49-F238E27FC236}">
                <a16:creationId xmlns:a16="http://schemas.microsoft.com/office/drawing/2014/main" id="{EC04BFD8-D359-018E-0133-BE5BCE9AF9E3}"/>
              </a:ext>
            </a:extLst>
          </p:cNvPr>
          <p:cNvSpPr txBox="1"/>
          <p:nvPr/>
        </p:nvSpPr>
        <p:spPr>
          <a:xfrm>
            <a:off x="10393752" y="4421972"/>
            <a:ext cx="1222990" cy="246221"/>
          </a:xfrm>
          <a:prstGeom prst="rect">
            <a:avLst/>
          </a:prstGeom>
          <a:noFill/>
        </p:spPr>
        <p:txBody>
          <a:bodyPr wrap="square" rtlCol="0">
            <a:spAutoFit/>
          </a:bodyPr>
          <a:lstStyle/>
          <a:p>
            <a:pPr algn="ctr"/>
            <a:r>
              <a:rPr lang="en-US" altLang="ko-KR" sz="1000" b="1">
                <a:latin typeface="+mn-ea"/>
              </a:rPr>
              <a:t>Login</a:t>
            </a:r>
            <a:r>
              <a:rPr lang="en-US" altLang="ko-KR" sz="1000" b="1">
                <a:solidFill>
                  <a:schemeClr val="tx1"/>
                </a:solidFill>
                <a:latin typeface="+mn-ea"/>
              </a:rPr>
              <a:t>DAO</a:t>
            </a:r>
            <a:endParaRPr lang="ko-KR" altLang="en-US" sz="1000"/>
          </a:p>
        </p:txBody>
      </p:sp>
      <p:sp>
        <p:nvSpPr>
          <p:cNvPr id="191" name="TextBox 190">
            <a:extLst>
              <a:ext uri="{FF2B5EF4-FFF2-40B4-BE49-F238E27FC236}">
                <a16:creationId xmlns:a16="http://schemas.microsoft.com/office/drawing/2014/main" id="{3F66BB79-DD9F-9A84-CC40-D05187502998}"/>
              </a:ext>
            </a:extLst>
          </p:cNvPr>
          <p:cNvSpPr txBox="1"/>
          <p:nvPr/>
        </p:nvSpPr>
        <p:spPr>
          <a:xfrm>
            <a:off x="10355819" y="512070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93" name="직선 연결선 192">
            <a:extLst>
              <a:ext uri="{FF2B5EF4-FFF2-40B4-BE49-F238E27FC236}">
                <a16:creationId xmlns:a16="http://schemas.microsoft.com/office/drawing/2014/main" id="{D07E7BFA-2317-5EAA-59AB-0A41FCDCE68E}"/>
              </a:ext>
            </a:extLst>
          </p:cNvPr>
          <p:cNvCxnSpPr>
            <a:cxnSpLocks/>
          </p:cNvCxnSpPr>
          <p:nvPr/>
        </p:nvCxnSpPr>
        <p:spPr>
          <a:xfrm>
            <a:off x="10378256" y="508614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95" name="TextBox 194">
            <a:extLst>
              <a:ext uri="{FF2B5EF4-FFF2-40B4-BE49-F238E27FC236}">
                <a16:creationId xmlns:a16="http://schemas.microsoft.com/office/drawing/2014/main" id="{B5FB0808-F1D0-C3D1-8BEC-637B931635ED}"/>
              </a:ext>
            </a:extLst>
          </p:cNvPr>
          <p:cNvSpPr txBox="1"/>
          <p:nvPr/>
        </p:nvSpPr>
        <p:spPr>
          <a:xfrm>
            <a:off x="10377977" y="4692664"/>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유저 정보 검색</a:t>
            </a:r>
            <a:endParaRPr lang="ko-KR" altLang="en-US" sz="900">
              <a:solidFill>
                <a:schemeClr val="tx1"/>
              </a:solidFill>
              <a:latin typeface="+mn-ea"/>
            </a:endParaRPr>
          </a:p>
        </p:txBody>
      </p:sp>
      <p:cxnSp>
        <p:nvCxnSpPr>
          <p:cNvPr id="200" name="직선 화살표 연결선 199">
            <a:extLst>
              <a:ext uri="{FF2B5EF4-FFF2-40B4-BE49-F238E27FC236}">
                <a16:creationId xmlns:a16="http://schemas.microsoft.com/office/drawing/2014/main" id="{C31A9E9F-56AA-345B-AC76-EAD51BCF0E10}"/>
              </a:ext>
            </a:extLst>
          </p:cNvPr>
          <p:cNvCxnSpPr>
            <a:cxnSpLocks/>
            <a:endCxn id="79" idx="0"/>
          </p:cNvCxnSpPr>
          <p:nvPr/>
        </p:nvCxnSpPr>
        <p:spPr>
          <a:xfrm>
            <a:off x="10984936" y="5325444"/>
            <a:ext cx="1280" cy="16919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연결선: 꺾임 187">
            <a:extLst>
              <a:ext uri="{FF2B5EF4-FFF2-40B4-BE49-F238E27FC236}">
                <a16:creationId xmlns:a16="http://schemas.microsoft.com/office/drawing/2014/main" id="{161FB99A-592E-F739-3290-5CFAA230D31F}"/>
              </a:ext>
            </a:extLst>
          </p:cNvPr>
          <p:cNvCxnSpPr>
            <a:cxnSpLocks/>
            <a:stCxn id="175" idx="1"/>
            <a:endCxn id="38" idx="3"/>
          </p:cNvCxnSpPr>
          <p:nvPr/>
        </p:nvCxnSpPr>
        <p:spPr>
          <a:xfrm rot="10800000" flipV="1">
            <a:off x="5134704" y="2102308"/>
            <a:ext cx="452449" cy="528304"/>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 name="연결선: 꺾임 187">
            <a:extLst>
              <a:ext uri="{FF2B5EF4-FFF2-40B4-BE49-F238E27FC236}">
                <a16:creationId xmlns:a16="http://schemas.microsoft.com/office/drawing/2014/main" id="{1367DDB8-C1C1-0757-D34D-3982F0D39C1F}"/>
              </a:ext>
            </a:extLst>
          </p:cNvPr>
          <p:cNvCxnSpPr>
            <a:cxnSpLocks/>
            <a:stCxn id="21" idx="3"/>
            <a:endCxn id="38" idx="1"/>
          </p:cNvCxnSpPr>
          <p:nvPr/>
        </p:nvCxnSpPr>
        <p:spPr>
          <a:xfrm>
            <a:off x="3047960" y="2102308"/>
            <a:ext cx="841317" cy="528304"/>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순서도: 수행의 시작/종료 28">
            <a:extLst>
              <a:ext uri="{FF2B5EF4-FFF2-40B4-BE49-F238E27FC236}">
                <a16:creationId xmlns:a16="http://schemas.microsoft.com/office/drawing/2014/main" id="{39EA1E66-C5E4-807D-B46F-B12C85175470}"/>
              </a:ext>
            </a:extLst>
          </p:cNvPr>
          <p:cNvSpPr/>
          <p:nvPr/>
        </p:nvSpPr>
        <p:spPr>
          <a:xfrm>
            <a:off x="4091948" y="1962514"/>
            <a:ext cx="840084"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로그인</a:t>
            </a:r>
            <a:endParaRPr lang="en-US" altLang="ko-KR" sz="800" b="1">
              <a:solidFill>
                <a:schemeClr val="tx1"/>
              </a:solidFill>
              <a:latin typeface="+mn-ea"/>
            </a:endParaRPr>
          </a:p>
          <a:p>
            <a:pPr algn="ctr"/>
            <a:r>
              <a:rPr lang="en-US" altLang="ko-KR" sz="800" b="1">
                <a:solidFill>
                  <a:schemeClr val="tx1"/>
                </a:solidFill>
                <a:latin typeface="+mn-ea"/>
              </a:rPr>
              <a:t>Start</a:t>
            </a:r>
            <a:endParaRPr lang="ko-KR" altLang="en-US" sz="800" b="1">
              <a:solidFill>
                <a:schemeClr val="tx1"/>
              </a:solidFill>
              <a:latin typeface="+mn-ea"/>
            </a:endParaRPr>
          </a:p>
        </p:txBody>
      </p:sp>
      <p:cxnSp>
        <p:nvCxnSpPr>
          <p:cNvPr id="32" name="직선 연결선 31">
            <a:extLst>
              <a:ext uri="{FF2B5EF4-FFF2-40B4-BE49-F238E27FC236}">
                <a16:creationId xmlns:a16="http://schemas.microsoft.com/office/drawing/2014/main" id="{307D860C-3373-F52B-4635-22FD61FAC462}"/>
              </a:ext>
            </a:extLst>
          </p:cNvPr>
          <p:cNvCxnSpPr>
            <a:cxnSpLocks/>
            <a:stCxn id="29" idx="2"/>
            <a:endCxn id="38" idx="0"/>
          </p:cNvCxnSpPr>
          <p:nvPr/>
        </p:nvCxnSpPr>
        <p:spPr>
          <a:xfrm>
            <a:off x="4511990" y="2233325"/>
            <a:ext cx="0" cy="159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937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리스트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026222" y="549199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044262" y="6095777"/>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97335" y="5789888"/>
            <a:ext cx="57158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4014862" y="3138633"/>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/board/list</a:t>
            </a:r>
          </a:p>
          <a:p>
            <a:pPr algn="ctr"/>
            <a:r>
              <a:rPr lang="ko-KR" altLang="en-US" sz="900">
                <a:solidFill>
                  <a:schemeClr val="tx1"/>
                </a:solidFill>
              </a:rPr>
              <a:t>게시글 리스트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a:stCxn id="3" idx="2"/>
            <a:endCxn id="30" idx="0"/>
          </p:cNvCxnSpPr>
          <p:nvPr/>
        </p:nvCxnSpPr>
        <p:spPr>
          <a:xfrm flipH="1">
            <a:off x="4540931" y="2875857"/>
            <a:ext cx="1409" cy="26277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86955" y="561684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1"/>
            <a:ext cx="1245427" cy="98408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898368" y="429397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flipV="1">
            <a:off x="8548045" y="5784976"/>
            <a:ext cx="1350323" cy="491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9799766" y="4840136"/>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9892857" y="13679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552206"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p:cNvCxnSpPr>
          <p:nvPr/>
        </p:nvCxnSpPr>
        <p:spPr>
          <a:xfrm>
            <a:off x="6285825" y="3538824"/>
            <a:ext cx="0" cy="2695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259141" y="4854871"/>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1"/>
            <a:endCxn id="70" idx="2"/>
          </p:cNvCxnSpPr>
          <p:nvPr/>
        </p:nvCxnSpPr>
        <p:spPr>
          <a:xfrm rot="10800000">
            <a:off x="8257844" y="3349644"/>
            <a:ext cx="1541922" cy="17231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857215" y="1616366"/>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3878700"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72" idx="0"/>
          </p:cNvCxnSpPr>
          <p:nvPr/>
        </p:nvCxnSpPr>
        <p:spPr>
          <a:xfrm rot="16200000" flipV="1">
            <a:off x="6657028" y="762612"/>
            <a:ext cx="178283" cy="304091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183708" y="161458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15" name="순서도: 처리 14">
            <a:extLst>
              <a:ext uri="{FF2B5EF4-FFF2-40B4-BE49-F238E27FC236}">
                <a16:creationId xmlns:a16="http://schemas.microsoft.com/office/drawing/2014/main" id="{E40DB56F-6B28-63BC-AC97-110ADA57F78E}"/>
              </a:ext>
            </a:extLst>
          </p:cNvPr>
          <p:cNvSpPr/>
          <p:nvPr/>
        </p:nvSpPr>
        <p:spPr>
          <a:xfrm>
            <a:off x="9814096" y="35319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 name="직선 연결선 15">
            <a:extLst>
              <a:ext uri="{FF2B5EF4-FFF2-40B4-BE49-F238E27FC236}">
                <a16:creationId xmlns:a16="http://schemas.microsoft.com/office/drawing/2014/main" id="{354ADF4C-69F1-94C9-2C22-7BE7AFD4895D}"/>
              </a:ext>
            </a:extLst>
          </p:cNvPr>
          <p:cNvCxnSpPr>
            <a:cxnSpLocks/>
          </p:cNvCxnSpPr>
          <p:nvPr/>
        </p:nvCxnSpPr>
        <p:spPr>
          <a:xfrm>
            <a:off x="9814096" y="37799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DAF8F97-C58F-5B8C-6AC0-E6DBAC0456C8}"/>
              </a:ext>
            </a:extLst>
          </p:cNvPr>
          <p:cNvSpPr txBox="1"/>
          <p:nvPr/>
        </p:nvSpPr>
        <p:spPr>
          <a:xfrm>
            <a:off x="9834095" y="35336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20" name="TextBox 19">
            <a:extLst>
              <a:ext uri="{FF2B5EF4-FFF2-40B4-BE49-F238E27FC236}">
                <a16:creationId xmlns:a16="http://schemas.microsoft.com/office/drawing/2014/main" id="{8A527C7C-3218-3274-B12F-88319283223C}"/>
              </a:ext>
            </a:extLst>
          </p:cNvPr>
          <p:cNvSpPr txBox="1"/>
          <p:nvPr/>
        </p:nvSpPr>
        <p:spPr>
          <a:xfrm>
            <a:off x="9790702" y="38016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28" name="순서도: 처리 27">
            <a:extLst>
              <a:ext uri="{FF2B5EF4-FFF2-40B4-BE49-F238E27FC236}">
                <a16:creationId xmlns:a16="http://schemas.microsoft.com/office/drawing/2014/main" id="{C8E48EEE-46AE-2144-774D-6D7E6103865B}"/>
              </a:ext>
            </a:extLst>
          </p:cNvPr>
          <p:cNvSpPr/>
          <p:nvPr/>
        </p:nvSpPr>
        <p:spPr>
          <a:xfrm>
            <a:off x="9792878" y="2787442"/>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9792878" y="30353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9812877" y="2789177"/>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9769484" y="305709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9804306" y="2025426"/>
            <a:ext cx="1245427" cy="55762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9804306" y="22733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9824305" y="2027161"/>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9780912" y="2295081"/>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10411261" y="5305499"/>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p:cNvCxnSpPr>
          <p:nvPr/>
        </p:nvCxnSpPr>
        <p:spPr>
          <a:xfrm flipH="1" flipV="1">
            <a:off x="10424371" y="4658010"/>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50C09CC4-255D-DA0C-2549-E17EC5BB5430}"/>
              </a:ext>
            </a:extLst>
          </p:cNvPr>
          <p:cNvCxnSpPr>
            <a:cxnSpLocks/>
            <a:stCxn id="121" idx="0"/>
            <a:endCxn id="20" idx="2"/>
          </p:cNvCxnSpPr>
          <p:nvPr/>
        </p:nvCxnSpPr>
        <p:spPr>
          <a:xfrm flipH="1" flipV="1">
            <a:off x="10413416" y="3990893"/>
            <a:ext cx="11021" cy="3030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0415592" y="3246380"/>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AF77E0DA-F001-8987-A9C0-E03BCC018FF4}"/>
              </a:ext>
            </a:extLst>
          </p:cNvPr>
          <p:cNvCxnSpPr>
            <a:cxnSpLocks/>
            <a:stCxn id="32" idx="0"/>
            <a:endCxn id="40" idx="2"/>
          </p:cNvCxnSpPr>
          <p:nvPr/>
        </p:nvCxnSpPr>
        <p:spPr>
          <a:xfrm flipH="1" flipV="1">
            <a:off x="10403626" y="2581313"/>
            <a:ext cx="20746" cy="20786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C5D901DE-31B4-9027-45CD-7E78E2AF2870}"/>
              </a:ext>
            </a:extLst>
          </p:cNvPr>
          <p:cNvCxnSpPr>
            <a:cxnSpLocks/>
          </p:cNvCxnSpPr>
          <p:nvPr/>
        </p:nvCxnSpPr>
        <p:spPr>
          <a:xfrm flipH="1" flipV="1">
            <a:off x="10423685" y="1739851"/>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5202369" y="1545766"/>
            <a:ext cx="4690488" cy="41314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7635130" y="2370473"/>
            <a:ext cx="1245427" cy="97917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7635130" y="26184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7655129" y="237220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7632691" y="305656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7655128" y="3056564"/>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7673169" y="264134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42" name="연결선: 꺾임 41">
            <a:extLst>
              <a:ext uri="{FF2B5EF4-FFF2-40B4-BE49-F238E27FC236}">
                <a16:creationId xmlns:a16="http://schemas.microsoft.com/office/drawing/2014/main" id="{304DFADD-8004-915F-B14E-F2373E813EC9}"/>
              </a:ext>
            </a:extLst>
          </p:cNvPr>
          <p:cNvCxnSpPr>
            <a:cxnSpLocks/>
            <a:stCxn id="30" idx="3"/>
            <a:endCxn id="87" idx="1"/>
          </p:cNvCxnSpPr>
          <p:nvPr/>
        </p:nvCxnSpPr>
        <p:spPr>
          <a:xfrm flipV="1">
            <a:off x="5066999" y="3046783"/>
            <a:ext cx="596112" cy="356341"/>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순서도: 수행의 시작/종료 2">
            <a:extLst>
              <a:ext uri="{FF2B5EF4-FFF2-40B4-BE49-F238E27FC236}">
                <a16:creationId xmlns:a16="http://schemas.microsoft.com/office/drawing/2014/main" id="{D91AAE23-3AEB-37BA-F803-C37C1CAFC543}"/>
              </a:ext>
            </a:extLst>
          </p:cNvPr>
          <p:cNvSpPr/>
          <p:nvPr/>
        </p:nvSpPr>
        <p:spPr>
          <a:xfrm>
            <a:off x="4122298" y="2605046"/>
            <a:ext cx="840084"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리스트 조회</a:t>
            </a:r>
            <a:endParaRPr lang="en-US" altLang="ko-KR" sz="800" b="1">
              <a:solidFill>
                <a:schemeClr val="tx1"/>
              </a:solidFill>
              <a:latin typeface="+mn-ea"/>
            </a:endParaRPr>
          </a:p>
          <a:p>
            <a:pPr algn="ctr"/>
            <a:r>
              <a:rPr lang="en-US" altLang="ko-KR" sz="800" b="1">
                <a:solidFill>
                  <a:schemeClr val="tx1"/>
                </a:solidFill>
                <a:latin typeface="+mn-ea"/>
              </a:rPr>
              <a:t>Start</a:t>
            </a:r>
            <a:endParaRPr lang="ko-KR" altLang="en-US" sz="800" b="1">
              <a:solidFill>
                <a:schemeClr val="tx1"/>
              </a:solidFill>
              <a:latin typeface="+mn-ea"/>
            </a:endParaRPr>
          </a:p>
        </p:txBody>
      </p:sp>
      <p:cxnSp>
        <p:nvCxnSpPr>
          <p:cNvPr id="9" name="직선 연결선 8">
            <a:extLst>
              <a:ext uri="{FF2B5EF4-FFF2-40B4-BE49-F238E27FC236}">
                <a16:creationId xmlns:a16="http://schemas.microsoft.com/office/drawing/2014/main" id="{13420E91-DBF3-B592-9A57-78F3761B62F1}"/>
              </a:ext>
            </a:extLst>
          </p:cNvPr>
          <p:cNvCxnSpPr>
            <a:cxnSpLocks/>
            <a:stCxn id="38" idx="2"/>
            <a:endCxn id="3" idx="0"/>
          </p:cNvCxnSpPr>
          <p:nvPr/>
        </p:nvCxnSpPr>
        <p:spPr>
          <a:xfrm>
            <a:off x="4539511" y="2304280"/>
            <a:ext cx="2829" cy="3007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87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상세 조회</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806869" y="5483584"/>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4815104" y="6062216"/>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4024223" y="5700881"/>
            <a:ext cx="6068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2746561" y="2613954"/>
            <a:ext cx="1245427" cy="99619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2746561"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2766560"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2744122" y="330004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2766559"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2784600"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2746561" y="3938515"/>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2746561"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2766560"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2703298" y="47517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2744122"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2763926" y="4175417"/>
            <a:ext cx="1222990" cy="584775"/>
          </a:xfrm>
          <a:prstGeom prst="rect">
            <a:avLst/>
          </a:prstGeom>
          <a:noFill/>
        </p:spPr>
        <p:txBody>
          <a:bodyPr wrap="square" rtlCol="0">
            <a:spAutoFit/>
          </a:bodyPr>
          <a:lstStyle/>
          <a:p>
            <a:r>
              <a:rPr lang="ko-KR" altLang="en-US" sz="800">
                <a:solidFill>
                  <a:schemeClr val="tx1"/>
                </a:solidFill>
                <a:latin typeface="+mn-ea"/>
              </a:rPr>
              <a:t>게시글 </a:t>
            </a:r>
            <a:r>
              <a:rPr lang="en-US" altLang="ko-KR" sz="800">
                <a:solidFill>
                  <a:schemeClr val="tx1"/>
                </a:solidFill>
                <a:latin typeface="+mn-ea"/>
              </a:rPr>
              <a:t>ID</a:t>
            </a:r>
            <a:r>
              <a:rPr lang="ko-KR" altLang="en-US" sz="800">
                <a:solidFill>
                  <a:schemeClr val="tx1"/>
                </a:solidFill>
                <a:latin typeface="+mn-ea"/>
              </a:rPr>
              <a:t>로</a:t>
            </a:r>
            <a:endParaRPr lang="en-US" altLang="ko-KR" sz="800">
              <a:solidFill>
                <a:schemeClr val="tx1"/>
              </a:solidFill>
              <a:latin typeface="+mn-ea"/>
            </a:endParaRPr>
          </a:p>
          <a:p>
            <a:r>
              <a:rPr lang="en-US" altLang="ko-KR" sz="800">
                <a:solidFill>
                  <a:schemeClr val="tx1"/>
                </a:solidFill>
                <a:latin typeface="+mn-ea"/>
              </a:rPr>
              <a:t>1)</a:t>
            </a:r>
            <a:r>
              <a:rPr lang="ko-KR" altLang="en-US" sz="800">
                <a:solidFill>
                  <a:schemeClr val="tx1"/>
                </a:solidFill>
                <a:latin typeface="+mn-ea"/>
              </a:rPr>
              <a:t>게시글 </a:t>
            </a:r>
            <a:r>
              <a:rPr lang="en-US" altLang="ko-KR" sz="800">
                <a:solidFill>
                  <a:schemeClr val="tx1"/>
                </a:solidFill>
                <a:latin typeface="+mn-ea"/>
              </a:rPr>
              <a:t>DB</a:t>
            </a:r>
            <a:r>
              <a:rPr lang="ko-KR" altLang="en-US" sz="800">
                <a:solidFill>
                  <a:schemeClr val="tx1"/>
                </a:solidFill>
                <a:latin typeface="+mn-ea"/>
              </a:rPr>
              <a:t>조회</a:t>
            </a:r>
            <a:endParaRPr lang="en-US" altLang="ko-KR" sz="800">
              <a:solidFill>
                <a:schemeClr val="tx1"/>
              </a:solidFill>
              <a:latin typeface="+mn-ea"/>
            </a:endParaRPr>
          </a:p>
          <a:p>
            <a:r>
              <a:rPr lang="en-US" altLang="ko-KR" sz="800"/>
              <a:t>2)</a:t>
            </a:r>
            <a:r>
              <a:rPr lang="ko-KR" altLang="en-US" sz="800"/>
              <a:t>게시글 조회수 증가</a:t>
            </a:r>
            <a:endParaRPr lang="en-US" altLang="ko-KR" sz="800"/>
          </a:p>
          <a:p>
            <a:r>
              <a:rPr lang="en-US" altLang="ko-KR" sz="800"/>
              <a:t>3)</a:t>
            </a:r>
            <a:r>
              <a:rPr lang="ko-KR" altLang="en-US" sz="800"/>
              <a:t>파일 리스트 </a:t>
            </a:r>
            <a:r>
              <a:rPr lang="en-US" altLang="ko-KR" sz="800"/>
              <a:t>DB</a:t>
            </a:r>
            <a:r>
              <a:rPr lang="ko-KR" altLang="en-US" sz="800"/>
              <a:t>조회</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2755471" y="5312440"/>
            <a:ext cx="1245427" cy="74977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2755471" y="55603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2775470" y="53141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2744122" y="587293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2744122" y="585296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2757795" y="5608285"/>
            <a:ext cx="1222990" cy="216982"/>
          </a:xfrm>
          <a:prstGeom prst="rect">
            <a:avLst/>
          </a:prstGeom>
          <a:noFill/>
        </p:spPr>
        <p:txBody>
          <a:bodyPr wrap="square" rtlCol="0">
            <a:spAutoFit/>
          </a:bodyPr>
          <a:lstStyle/>
          <a:p>
            <a:pPr algn="ctr">
              <a:lnSpc>
                <a:spcPct val="90000"/>
              </a:lnSpc>
            </a:pPr>
            <a:r>
              <a:rPr lang="en-US" altLang="ko-KR" sz="900">
                <a:solidFill>
                  <a:schemeClr val="tx1"/>
                </a:solidFill>
                <a:latin typeface="+mn-ea"/>
              </a:rPr>
              <a:t>1) </a:t>
            </a:r>
            <a:r>
              <a:rPr lang="ko-KR" altLang="en-US" sz="900">
                <a:solidFill>
                  <a:schemeClr val="tx1"/>
                </a:solidFill>
                <a:latin typeface="+mn-ea"/>
              </a:rPr>
              <a:t>게시글 </a:t>
            </a:r>
            <a:r>
              <a:rPr lang="en-US" altLang="ko-KR" sz="900">
                <a:solidFill>
                  <a:schemeClr val="tx1"/>
                </a:solidFill>
                <a:latin typeface="+mn-ea"/>
              </a:rPr>
              <a:t>DB</a:t>
            </a:r>
            <a:r>
              <a:rPr lang="ko-KR" altLang="en-US" sz="900">
                <a:solidFill>
                  <a:schemeClr val="tx1"/>
                </a:solidFill>
                <a:latin typeface="+mn-ea"/>
              </a:rPr>
              <a:t>조회</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4575660" y="485108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6976307" y="142720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상세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p:cNvCxnSpPr>
          <p:nvPr/>
        </p:nvCxnSpPr>
        <p:spPr>
          <a:xfrm flipH="1">
            <a:off x="3353479" y="3610144"/>
            <a:ext cx="15796" cy="29217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a:stCxn id="102" idx="2"/>
          </p:cNvCxnSpPr>
          <p:nvPr/>
        </p:nvCxnSpPr>
        <p:spPr>
          <a:xfrm>
            <a:off x="3369275" y="4965504"/>
            <a:ext cx="0" cy="26714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492599" y="967311"/>
            <a:ext cx="421801" cy="283535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10602733" y="264289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10602733" y="289085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10622732" y="2644631"/>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10579339" y="291255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10619413" y="1863189"/>
            <a:ext cx="1245427" cy="55059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10623689" y="21267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10641539" y="1895646"/>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10600295" y="214849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5187155" y="5316451"/>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a:stCxn id="159" idx="0"/>
            <a:endCxn id="95" idx="2"/>
          </p:cNvCxnSpPr>
          <p:nvPr/>
        </p:nvCxnSpPr>
        <p:spPr>
          <a:xfrm flipV="1">
            <a:off x="11202052" y="3835407"/>
            <a:ext cx="1" cy="27191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1225447" y="3101834"/>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285819" y="1604978"/>
            <a:ext cx="4690488" cy="413144"/>
          </a:xfrm>
          <a:prstGeom prst="bentConnector3">
            <a:avLst>
              <a:gd name="adj1" fmla="val 3960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489684" y="2594156"/>
            <a:ext cx="1245427" cy="99211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489684"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4509683"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487245"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4509682"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4527723"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3" name="사각형: 둥근 모서리 2">
            <a:extLst>
              <a:ext uri="{FF2B5EF4-FFF2-40B4-BE49-F238E27FC236}">
                <a16:creationId xmlns:a16="http://schemas.microsoft.com/office/drawing/2014/main" id="{507DD300-B710-0F03-9201-B1F170C776E8}"/>
              </a:ext>
            </a:extLst>
          </p:cNvPr>
          <p:cNvSpPr/>
          <p:nvPr/>
        </p:nvSpPr>
        <p:spPr>
          <a:xfrm>
            <a:off x="1087733" y="3587325"/>
            <a:ext cx="1052137" cy="57682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/board/get</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상세 </a:t>
            </a:r>
            <a:endParaRPr lang="en-US" altLang="ko-KR" sz="900">
              <a:solidFill>
                <a:schemeClr val="tx1"/>
              </a:solidFill>
            </a:endParaRPr>
          </a:p>
          <a:p>
            <a:pPr algn="ctr"/>
            <a:r>
              <a:rPr lang="ko-KR" altLang="en-US" sz="900">
                <a:solidFill>
                  <a:schemeClr val="tx1"/>
                </a:solidFill>
              </a:rPr>
              <a:t>요청</a:t>
            </a:r>
          </a:p>
        </p:txBody>
      </p:sp>
      <p:sp>
        <p:nvSpPr>
          <p:cNvPr id="62" name="순서도: 처리 61">
            <a:extLst>
              <a:ext uri="{FF2B5EF4-FFF2-40B4-BE49-F238E27FC236}">
                <a16:creationId xmlns:a16="http://schemas.microsoft.com/office/drawing/2014/main" id="{DA911804-1780-624D-69F9-31DA60135CFA}"/>
              </a:ext>
            </a:extLst>
          </p:cNvPr>
          <p:cNvSpPr/>
          <p:nvPr/>
        </p:nvSpPr>
        <p:spPr>
          <a:xfrm>
            <a:off x="6137546" y="523264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80ED543F-2768-CB13-CFCA-B6A4059AC4BF}"/>
              </a:ext>
            </a:extLst>
          </p:cNvPr>
          <p:cNvCxnSpPr>
            <a:cxnSpLocks/>
          </p:cNvCxnSpPr>
          <p:nvPr/>
        </p:nvCxnSpPr>
        <p:spPr>
          <a:xfrm>
            <a:off x="6137546" y="5663236"/>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1367DE8A-DA6C-1CD5-0542-5E87C4C690E6}"/>
              </a:ext>
            </a:extLst>
          </p:cNvPr>
          <p:cNvSpPr txBox="1"/>
          <p:nvPr/>
        </p:nvSpPr>
        <p:spPr>
          <a:xfrm>
            <a:off x="6139870" y="526721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65" name="TextBox 64">
            <a:extLst>
              <a:ext uri="{FF2B5EF4-FFF2-40B4-BE49-F238E27FC236}">
                <a16:creationId xmlns:a16="http://schemas.microsoft.com/office/drawing/2014/main" id="{0A87B55D-B9B5-AA51-0B7E-CCFF3AE0F2C5}"/>
              </a:ext>
            </a:extLst>
          </p:cNvPr>
          <p:cNvSpPr txBox="1"/>
          <p:nvPr/>
        </p:nvSpPr>
        <p:spPr>
          <a:xfrm>
            <a:off x="6126197" y="597577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66" name="직선 연결선 65">
            <a:extLst>
              <a:ext uri="{FF2B5EF4-FFF2-40B4-BE49-F238E27FC236}">
                <a16:creationId xmlns:a16="http://schemas.microsoft.com/office/drawing/2014/main" id="{97620762-A405-5226-5061-A083A5B38D34}"/>
              </a:ext>
            </a:extLst>
          </p:cNvPr>
          <p:cNvCxnSpPr>
            <a:cxnSpLocks/>
          </p:cNvCxnSpPr>
          <p:nvPr/>
        </p:nvCxnSpPr>
        <p:spPr>
          <a:xfrm>
            <a:off x="6126197" y="5955806"/>
            <a:ext cx="1222990" cy="0"/>
          </a:xfrm>
          <a:prstGeom prst="line">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B57D939-0DE5-A0BB-4E57-723268F3789B}"/>
              </a:ext>
            </a:extLst>
          </p:cNvPr>
          <p:cNvSpPr txBox="1"/>
          <p:nvPr/>
        </p:nvSpPr>
        <p:spPr>
          <a:xfrm>
            <a:off x="6139870" y="5711125"/>
            <a:ext cx="1222990" cy="215444"/>
          </a:xfrm>
          <a:prstGeom prst="rect">
            <a:avLst/>
          </a:prstGeom>
          <a:noFill/>
        </p:spPr>
        <p:txBody>
          <a:bodyPr wrap="square" rtlCol="0">
            <a:spAutoFit/>
          </a:bodyPr>
          <a:lstStyle/>
          <a:p>
            <a:r>
              <a:rPr lang="en-US" altLang="ko-KR" sz="800"/>
              <a:t>2)</a:t>
            </a:r>
            <a:r>
              <a:rPr lang="ko-KR" altLang="en-US" sz="800"/>
              <a:t>게시글 조회수 증가</a:t>
            </a:r>
            <a:endParaRPr lang="en-US" altLang="ko-KR" sz="800"/>
          </a:p>
        </p:txBody>
      </p:sp>
      <p:pic>
        <p:nvPicPr>
          <p:cNvPr id="69" name="그림 68">
            <a:extLst>
              <a:ext uri="{FF2B5EF4-FFF2-40B4-BE49-F238E27FC236}">
                <a16:creationId xmlns:a16="http://schemas.microsoft.com/office/drawing/2014/main" id="{9EC9A10F-4FA8-F59B-9BCA-B63C7C34D7D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31028" y="5481941"/>
            <a:ext cx="770079" cy="605243"/>
          </a:xfrm>
          <a:prstGeom prst="rect">
            <a:avLst/>
          </a:prstGeom>
        </p:spPr>
      </p:pic>
      <p:sp>
        <p:nvSpPr>
          <p:cNvPr id="77" name="직사각형 76">
            <a:extLst>
              <a:ext uri="{FF2B5EF4-FFF2-40B4-BE49-F238E27FC236}">
                <a16:creationId xmlns:a16="http://schemas.microsoft.com/office/drawing/2014/main" id="{D7AA4DCD-FEF0-A1BC-841A-9DA023753C87}"/>
              </a:ext>
            </a:extLst>
          </p:cNvPr>
          <p:cNvSpPr/>
          <p:nvPr/>
        </p:nvSpPr>
        <p:spPr>
          <a:xfrm>
            <a:off x="7856473" y="6077426"/>
            <a:ext cx="760350" cy="215444"/>
          </a:xfrm>
          <a:prstGeom prst="rect">
            <a:avLst/>
          </a:prstGeom>
        </p:spPr>
        <p:txBody>
          <a:bodyPr wrap="square">
            <a:spAutoFit/>
          </a:bodyPr>
          <a:lstStyle/>
          <a:p>
            <a:pPr algn="ctr"/>
            <a:r>
              <a:rPr lang="en-US" altLang="ko-KR" sz="800">
                <a:latin typeface="+mn-ea"/>
              </a:rPr>
              <a:t>Maria DB</a:t>
            </a:r>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498252" y="5376797"/>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10525054" y="5972973"/>
            <a:ext cx="760350" cy="215444"/>
          </a:xfrm>
          <a:prstGeom prst="rect">
            <a:avLst/>
          </a:prstGeom>
        </p:spPr>
        <p:txBody>
          <a:bodyPr wrap="square">
            <a:spAutoFit/>
          </a:bodyPr>
          <a:lstStyle/>
          <a:p>
            <a:pPr algn="ctr"/>
            <a:r>
              <a:rPr lang="en-US" altLang="ko-KR" sz="800">
                <a:latin typeface="+mn-ea"/>
              </a:rPr>
              <a:t>Maria DB</a:t>
            </a:r>
          </a:p>
        </p:txBody>
      </p:sp>
      <p:sp>
        <p:nvSpPr>
          <p:cNvPr id="92" name="순서도: 처리 91">
            <a:extLst>
              <a:ext uri="{FF2B5EF4-FFF2-40B4-BE49-F238E27FC236}">
                <a16:creationId xmlns:a16="http://schemas.microsoft.com/office/drawing/2014/main" id="{22518D31-CDE8-1A88-DE30-869AEF391A85}"/>
              </a:ext>
            </a:extLst>
          </p:cNvPr>
          <p:cNvSpPr/>
          <p:nvPr/>
        </p:nvSpPr>
        <p:spPr>
          <a:xfrm>
            <a:off x="10602733" y="3376469"/>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93" name="직선 연결선 92">
            <a:extLst>
              <a:ext uri="{FF2B5EF4-FFF2-40B4-BE49-F238E27FC236}">
                <a16:creationId xmlns:a16="http://schemas.microsoft.com/office/drawing/2014/main" id="{A62680E5-3A4D-19C0-0322-2E7BA19E9354}"/>
              </a:ext>
            </a:extLst>
          </p:cNvPr>
          <p:cNvCxnSpPr>
            <a:cxnSpLocks/>
          </p:cNvCxnSpPr>
          <p:nvPr/>
        </p:nvCxnSpPr>
        <p:spPr>
          <a:xfrm>
            <a:off x="10602733" y="36244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72B13E79-7293-C3E2-2A1E-27F7E0DDA174}"/>
              </a:ext>
            </a:extLst>
          </p:cNvPr>
          <p:cNvSpPr txBox="1"/>
          <p:nvPr/>
        </p:nvSpPr>
        <p:spPr>
          <a:xfrm>
            <a:off x="10622732" y="337820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95" name="TextBox 94">
            <a:extLst>
              <a:ext uri="{FF2B5EF4-FFF2-40B4-BE49-F238E27FC236}">
                <a16:creationId xmlns:a16="http://schemas.microsoft.com/office/drawing/2014/main" id="{3827D632-2DF2-7217-30D9-B48E703EA23F}"/>
              </a:ext>
            </a:extLst>
          </p:cNvPr>
          <p:cNvSpPr txBox="1"/>
          <p:nvPr/>
        </p:nvSpPr>
        <p:spPr>
          <a:xfrm>
            <a:off x="10579339" y="36461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99" name="연결선: 꺾임 98">
            <a:extLst>
              <a:ext uri="{FF2B5EF4-FFF2-40B4-BE49-F238E27FC236}">
                <a16:creationId xmlns:a16="http://schemas.microsoft.com/office/drawing/2014/main" id="{CF644BF5-EAE9-64D8-CCF5-76E88957531B}"/>
              </a:ext>
            </a:extLst>
          </p:cNvPr>
          <p:cNvCxnSpPr>
            <a:cxnSpLocks/>
            <a:stCxn id="139" idx="0"/>
            <a:endCxn id="133" idx="1"/>
          </p:cNvCxnSpPr>
          <p:nvPr/>
        </p:nvCxnSpPr>
        <p:spPr>
          <a:xfrm rot="5400000" flipH="1" flipV="1">
            <a:off x="5575335" y="4201926"/>
            <a:ext cx="260983" cy="103734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15" name="순서도: 판단 114">
            <a:extLst>
              <a:ext uri="{FF2B5EF4-FFF2-40B4-BE49-F238E27FC236}">
                <a16:creationId xmlns:a16="http://schemas.microsoft.com/office/drawing/2014/main" id="{CDE52A7C-6C7E-360A-4A61-4AFABE71A00E}"/>
              </a:ext>
            </a:extLst>
          </p:cNvPr>
          <p:cNvSpPr/>
          <p:nvPr/>
        </p:nvSpPr>
        <p:spPr>
          <a:xfrm>
            <a:off x="7556721" y="4854405"/>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16" name="직선 화살표 연결선 115">
            <a:extLst>
              <a:ext uri="{FF2B5EF4-FFF2-40B4-BE49-F238E27FC236}">
                <a16:creationId xmlns:a16="http://schemas.microsoft.com/office/drawing/2014/main" id="{7F7397B3-ECD6-91B6-D096-D44677AC2073}"/>
              </a:ext>
            </a:extLst>
          </p:cNvPr>
          <p:cNvCxnSpPr>
            <a:cxnSpLocks/>
          </p:cNvCxnSpPr>
          <p:nvPr/>
        </p:nvCxnSpPr>
        <p:spPr>
          <a:xfrm flipH="1" flipV="1">
            <a:off x="8179434" y="5319768"/>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7" name="순서도: 처리 116">
            <a:extLst>
              <a:ext uri="{FF2B5EF4-FFF2-40B4-BE49-F238E27FC236}">
                <a16:creationId xmlns:a16="http://schemas.microsoft.com/office/drawing/2014/main" id="{0EAF7E52-F683-9DA5-1360-6CD7F8D08D82}"/>
              </a:ext>
            </a:extLst>
          </p:cNvPr>
          <p:cNvSpPr/>
          <p:nvPr/>
        </p:nvSpPr>
        <p:spPr>
          <a:xfrm>
            <a:off x="8894323" y="5215609"/>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18" name="직선 연결선 117">
            <a:extLst>
              <a:ext uri="{FF2B5EF4-FFF2-40B4-BE49-F238E27FC236}">
                <a16:creationId xmlns:a16="http://schemas.microsoft.com/office/drawing/2014/main" id="{4DFFE978-5954-BC2A-8919-4E2F30F27981}"/>
              </a:ext>
            </a:extLst>
          </p:cNvPr>
          <p:cNvCxnSpPr>
            <a:cxnSpLocks/>
          </p:cNvCxnSpPr>
          <p:nvPr/>
        </p:nvCxnSpPr>
        <p:spPr>
          <a:xfrm>
            <a:off x="8894323" y="564619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5D49B944-0F80-2BBD-ABA0-F3230C20072D}"/>
              </a:ext>
            </a:extLst>
          </p:cNvPr>
          <p:cNvSpPr txBox="1"/>
          <p:nvPr/>
        </p:nvSpPr>
        <p:spPr>
          <a:xfrm>
            <a:off x="8896647" y="5250180"/>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120" name="TextBox 119">
            <a:extLst>
              <a:ext uri="{FF2B5EF4-FFF2-40B4-BE49-F238E27FC236}">
                <a16:creationId xmlns:a16="http://schemas.microsoft.com/office/drawing/2014/main" id="{B05AD6D4-7C17-B4E5-E0A5-FFC139565AEC}"/>
              </a:ext>
            </a:extLst>
          </p:cNvPr>
          <p:cNvSpPr txBox="1"/>
          <p:nvPr/>
        </p:nvSpPr>
        <p:spPr>
          <a:xfrm>
            <a:off x="8882974" y="595873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22" name="직선 연결선 121">
            <a:extLst>
              <a:ext uri="{FF2B5EF4-FFF2-40B4-BE49-F238E27FC236}">
                <a16:creationId xmlns:a16="http://schemas.microsoft.com/office/drawing/2014/main" id="{0D9DBA8D-606A-0102-506E-4EEC3ECEE733}"/>
              </a:ext>
            </a:extLst>
          </p:cNvPr>
          <p:cNvCxnSpPr>
            <a:cxnSpLocks/>
          </p:cNvCxnSpPr>
          <p:nvPr/>
        </p:nvCxnSpPr>
        <p:spPr>
          <a:xfrm>
            <a:off x="8882974" y="593876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91B7EC3E-FF89-A989-67DF-9D449F6E938B}"/>
              </a:ext>
            </a:extLst>
          </p:cNvPr>
          <p:cNvSpPr txBox="1"/>
          <p:nvPr/>
        </p:nvSpPr>
        <p:spPr>
          <a:xfrm>
            <a:off x="8896647" y="5694088"/>
            <a:ext cx="1222990" cy="215444"/>
          </a:xfrm>
          <a:prstGeom prst="rect">
            <a:avLst/>
          </a:prstGeom>
          <a:noFill/>
        </p:spPr>
        <p:txBody>
          <a:bodyPr wrap="square" rtlCol="0">
            <a:spAutoFit/>
          </a:bodyPr>
          <a:lstStyle/>
          <a:p>
            <a:r>
              <a:rPr lang="en-US" altLang="ko-KR" sz="800"/>
              <a:t>3)</a:t>
            </a:r>
            <a:r>
              <a:rPr lang="ko-KR" altLang="en-US" sz="800"/>
              <a:t> 파일 리스트 </a:t>
            </a:r>
            <a:r>
              <a:rPr lang="en-US" altLang="ko-KR" sz="800"/>
              <a:t>DB</a:t>
            </a:r>
            <a:r>
              <a:rPr lang="ko-KR" altLang="en-US" sz="800"/>
              <a:t>조회</a:t>
            </a:r>
            <a:endParaRPr lang="en-US" altLang="ko-KR" sz="800"/>
          </a:p>
        </p:txBody>
      </p:sp>
      <p:cxnSp>
        <p:nvCxnSpPr>
          <p:cNvPr id="125" name="직선 화살표 연결선 124">
            <a:extLst>
              <a:ext uri="{FF2B5EF4-FFF2-40B4-BE49-F238E27FC236}">
                <a16:creationId xmlns:a16="http://schemas.microsoft.com/office/drawing/2014/main" id="{B505536C-040E-A729-3FEE-25F198749825}"/>
              </a:ext>
            </a:extLst>
          </p:cNvPr>
          <p:cNvCxnSpPr>
            <a:cxnSpLocks/>
          </p:cNvCxnSpPr>
          <p:nvPr/>
        </p:nvCxnSpPr>
        <p:spPr>
          <a:xfrm flipV="1">
            <a:off x="7375485" y="5667327"/>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26">
            <a:extLst>
              <a:ext uri="{FF2B5EF4-FFF2-40B4-BE49-F238E27FC236}">
                <a16:creationId xmlns:a16="http://schemas.microsoft.com/office/drawing/2014/main" id="{CA3BAE0A-C17C-032C-AB39-A45C9B4AFE88}"/>
              </a:ext>
            </a:extLst>
          </p:cNvPr>
          <p:cNvCxnSpPr>
            <a:cxnSpLocks/>
            <a:stCxn id="115" idx="0"/>
            <a:endCxn id="145" idx="1"/>
          </p:cNvCxnSpPr>
          <p:nvPr/>
        </p:nvCxnSpPr>
        <p:spPr>
          <a:xfrm rot="5400000" flipH="1" flipV="1">
            <a:off x="8418259" y="4293046"/>
            <a:ext cx="311316" cy="81140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1" name="직선 화살표 연결선 130">
            <a:extLst>
              <a:ext uri="{FF2B5EF4-FFF2-40B4-BE49-F238E27FC236}">
                <a16:creationId xmlns:a16="http://schemas.microsoft.com/office/drawing/2014/main" id="{2A4A914C-5D96-074B-A35E-4C05B3F01082}"/>
              </a:ext>
            </a:extLst>
          </p:cNvPr>
          <p:cNvCxnSpPr>
            <a:cxnSpLocks/>
          </p:cNvCxnSpPr>
          <p:nvPr/>
        </p:nvCxnSpPr>
        <p:spPr>
          <a:xfrm flipV="1">
            <a:off x="10132575" y="5631530"/>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3" name="사각형: 둥근 모서리 132">
            <a:extLst>
              <a:ext uri="{FF2B5EF4-FFF2-40B4-BE49-F238E27FC236}">
                <a16:creationId xmlns:a16="http://schemas.microsoft.com/office/drawing/2014/main" id="{23A1B869-F5F3-D38B-C6E8-93FE93F1ABBE}"/>
              </a:ext>
            </a:extLst>
          </p:cNvPr>
          <p:cNvSpPr/>
          <p:nvPr/>
        </p:nvSpPr>
        <p:spPr>
          <a:xfrm>
            <a:off x="6224498" y="441233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cxnSp>
        <p:nvCxnSpPr>
          <p:cNvPr id="136" name="직선 화살표 연결선 135">
            <a:extLst>
              <a:ext uri="{FF2B5EF4-FFF2-40B4-BE49-F238E27FC236}">
                <a16:creationId xmlns:a16="http://schemas.microsoft.com/office/drawing/2014/main" id="{A9C54896-0007-1C59-07C5-3A4868863484}"/>
              </a:ext>
            </a:extLst>
          </p:cNvPr>
          <p:cNvCxnSpPr>
            <a:cxnSpLocks/>
            <a:stCxn id="133" idx="2"/>
            <a:endCxn id="62" idx="0"/>
          </p:cNvCxnSpPr>
          <p:nvPr/>
        </p:nvCxnSpPr>
        <p:spPr>
          <a:xfrm>
            <a:off x="6750567" y="4767876"/>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5" name="사각형: 둥근 모서리 144">
            <a:extLst>
              <a:ext uri="{FF2B5EF4-FFF2-40B4-BE49-F238E27FC236}">
                <a16:creationId xmlns:a16="http://schemas.microsoft.com/office/drawing/2014/main" id="{8F5675FD-76EB-A793-7CDE-EE93FEB911E0}"/>
              </a:ext>
            </a:extLst>
          </p:cNvPr>
          <p:cNvSpPr/>
          <p:nvPr/>
        </p:nvSpPr>
        <p:spPr>
          <a:xfrm>
            <a:off x="8979618" y="43653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조회수 증가</a:t>
            </a:r>
          </a:p>
        </p:txBody>
      </p:sp>
      <p:cxnSp>
        <p:nvCxnSpPr>
          <p:cNvPr id="148" name="직선 화살표 연결선 147">
            <a:extLst>
              <a:ext uri="{FF2B5EF4-FFF2-40B4-BE49-F238E27FC236}">
                <a16:creationId xmlns:a16="http://schemas.microsoft.com/office/drawing/2014/main" id="{2FE578DA-FCD0-0B15-7342-71ECF733AFD8}"/>
              </a:ext>
            </a:extLst>
          </p:cNvPr>
          <p:cNvCxnSpPr>
            <a:cxnSpLocks/>
          </p:cNvCxnSpPr>
          <p:nvPr/>
        </p:nvCxnSpPr>
        <p:spPr>
          <a:xfrm>
            <a:off x="9508142" y="4727741"/>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9" name="순서도: 판단 148">
            <a:extLst>
              <a:ext uri="{FF2B5EF4-FFF2-40B4-BE49-F238E27FC236}">
                <a16:creationId xmlns:a16="http://schemas.microsoft.com/office/drawing/2014/main" id="{77293CB8-333B-66C7-AA85-E7CDAA89319B}"/>
              </a:ext>
            </a:extLst>
          </p:cNvPr>
          <p:cNvSpPr/>
          <p:nvPr/>
        </p:nvSpPr>
        <p:spPr>
          <a:xfrm>
            <a:off x="10199190" y="476972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p:cNvCxnSpPr>
          <p:nvPr/>
        </p:nvCxnSpPr>
        <p:spPr>
          <a:xfrm flipH="1" flipV="1">
            <a:off x="10821903" y="5235085"/>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10675983" y="410732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a:t>
            </a:r>
            <a:r>
              <a:rPr lang="en-US" altLang="ko-KR" sz="900">
                <a:solidFill>
                  <a:schemeClr val="tx1"/>
                </a:solidFill>
              </a:rPr>
              <a:t>,</a:t>
            </a:r>
            <a:r>
              <a:rPr lang="ko-KR" altLang="en-US" sz="900">
                <a:solidFill>
                  <a:schemeClr val="tx1"/>
                </a:solidFill>
              </a:rPr>
              <a:t> 파일 </a:t>
            </a:r>
            <a:endParaRPr lang="en-US" altLang="ko-KR" sz="900">
              <a:solidFill>
                <a:schemeClr val="tx1"/>
              </a:solidFill>
            </a:endParaRPr>
          </a:p>
          <a:p>
            <a:pPr algn="ctr"/>
            <a:r>
              <a:rPr lang="ko-KR" altLang="en-US" sz="900">
                <a:solidFill>
                  <a:schemeClr val="tx1"/>
                </a:solidFill>
              </a:rPr>
              <a:t>리스트 반환</a:t>
            </a:r>
          </a:p>
        </p:txBody>
      </p:sp>
      <p:cxnSp>
        <p:nvCxnSpPr>
          <p:cNvPr id="165" name="연결선: 꺾임 164">
            <a:extLst>
              <a:ext uri="{FF2B5EF4-FFF2-40B4-BE49-F238E27FC236}">
                <a16:creationId xmlns:a16="http://schemas.microsoft.com/office/drawing/2014/main" id="{BFCD15B3-4945-5D8D-7CAB-2D8CA773E4D8}"/>
              </a:ext>
            </a:extLst>
          </p:cNvPr>
          <p:cNvCxnSpPr>
            <a:cxnSpLocks/>
            <a:stCxn id="149" idx="0"/>
            <a:endCxn id="159" idx="2"/>
          </p:cNvCxnSpPr>
          <p:nvPr/>
        </p:nvCxnSpPr>
        <p:spPr>
          <a:xfrm rot="5400000" flipH="1" flipV="1">
            <a:off x="10852940" y="4420611"/>
            <a:ext cx="306856" cy="39136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77" name="연결선: 꺾임 176">
            <a:extLst>
              <a:ext uri="{FF2B5EF4-FFF2-40B4-BE49-F238E27FC236}">
                <a16:creationId xmlns:a16="http://schemas.microsoft.com/office/drawing/2014/main" id="{6C13F183-7708-9CB5-F551-14EC1464D335}"/>
              </a:ext>
            </a:extLst>
          </p:cNvPr>
          <p:cNvCxnSpPr>
            <a:cxnSpLocks/>
            <a:stCxn id="139" idx="1"/>
            <a:endCxn id="70" idx="2"/>
          </p:cNvCxnSpPr>
          <p:nvPr/>
        </p:nvCxnSpPr>
        <p:spPr>
          <a:xfrm rot="10800000" flipH="1">
            <a:off x="4575660" y="3586276"/>
            <a:ext cx="536738" cy="1497495"/>
          </a:xfrm>
          <a:prstGeom prst="bentConnector4">
            <a:avLst>
              <a:gd name="adj1" fmla="val -42591"/>
              <a:gd name="adj2" fmla="val 62349"/>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5" name="연결선: 꺾임 184">
            <a:extLst>
              <a:ext uri="{FF2B5EF4-FFF2-40B4-BE49-F238E27FC236}">
                <a16:creationId xmlns:a16="http://schemas.microsoft.com/office/drawing/2014/main" id="{0CD128D3-B3A1-521F-7F27-C443832E97BE}"/>
              </a:ext>
            </a:extLst>
          </p:cNvPr>
          <p:cNvCxnSpPr>
            <a:cxnSpLocks/>
          </p:cNvCxnSpPr>
          <p:nvPr/>
        </p:nvCxnSpPr>
        <p:spPr>
          <a:xfrm rot="10800000">
            <a:off x="5139219" y="4151971"/>
            <a:ext cx="2417507" cy="602460"/>
          </a:xfrm>
          <a:prstGeom prst="bentConnector3">
            <a:avLst>
              <a:gd name="adj1" fmla="val -43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연결선: 꺾임 188">
            <a:extLst>
              <a:ext uri="{FF2B5EF4-FFF2-40B4-BE49-F238E27FC236}">
                <a16:creationId xmlns:a16="http://schemas.microsoft.com/office/drawing/2014/main" id="{58CB81F4-2C1A-5F90-B865-E08ECA1E684C}"/>
              </a:ext>
            </a:extLst>
          </p:cNvPr>
          <p:cNvCxnSpPr>
            <a:cxnSpLocks/>
          </p:cNvCxnSpPr>
          <p:nvPr/>
        </p:nvCxnSpPr>
        <p:spPr>
          <a:xfrm rot="10800000">
            <a:off x="7578592" y="4156644"/>
            <a:ext cx="2620598" cy="595103"/>
          </a:xfrm>
          <a:prstGeom prst="bentConnector3">
            <a:avLst>
              <a:gd name="adj1" fmla="val -17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직선 연결선 203">
            <a:extLst>
              <a:ext uri="{FF2B5EF4-FFF2-40B4-BE49-F238E27FC236}">
                <a16:creationId xmlns:a16="http://schemas.microsoft.com/office/drawing/2014/main" id="{24204CF7-B429-C4A0-CC65-EEFACB9C903E}"/>
              </a:ext>
            </a:extLst>
          </p:cNvPr>
          <p:cNvCxnSpPr>
            <a:cxnSpLocks/>
            <a:endCxn id="115" idx="1"/>
          </p:cNvCxnSpPr>
          <p:nvPr/>
        </p:nvCxnSpPr>
        <p:spPr>
          <a:xfrm flipH="1">
            <a:off x="7556721" y="4767876"/>
            <a:ext cx="5249" cy="3192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직선 연결선 206">
            <a:extLst>
              <a:ext uri="{FF2B5EF4-FFF2-40B4-BE49-F238E27FC236}">
                <a16:creationId xmlns:a16="http://schemas.microsoft.com/office/drawing/2014/main" id="{B77E2C3C-0C27-F048-47AB-B9FEED56A873}"/>
              </a:ext>
            </a:extLst>
          </p:cNvPr>
          <p:cNvCxnSpPr>
            <a:cxnSpLocks/>
          </p:cNvCxnSpPr>
          <p:nvPr/>
        </p:nvCxnSpPr>
        <p:spPr>
          <a:xfrm flipH="1">
            <a:off x="10199190" y="4727741"/>
            <a:ext cx="6100" cy="274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52543" y="2725559"/>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id="{7D74219F-7C59-E021-3281-C55F6FA94D19}"/>
              </a:ext>
            </a:extLst>
          </p:cNvPr>
          <p:cNvSpPr txBox="1"/>
          <p:nvPr/>
        </p:nvSpPr>
        <p:spPr>
          <a:xfrm>
            <a:off x="5170806" y="4673582"/>
            <a:ext cx="263214" cy="215444"/>
          </a:xfrm>
          <a:prstGeom prst="rect">
            <a:avLst/>
          </a:prstGeom>
          <a:noFill/>
        </p:spPr>
        <p:txBody>
          <a:bodyPr wrap="none" rtlCol="0">
            <a:spAutoFit/>
          </a:bodyPr>
          <a:lstStyle/>
          <a:p>
            <a:r>
              <a:rPr lang="en-US" altLang="ko-KR" sz="800"/>
              <a:t>N</a:t>
            </a:r>
            <a:endParaRPr lang="ko-KR" altLang="en-US" sz="800"/>
          </a:p>
        </p:txBody>
      </p:sp>
      <p:sp>
        <p:nvSpPr>
          <p:cNvPr id="218" name="TextBox 217">
            <a:extLst>
              <a:ext uri="{FF2B5EF4-FFF2-40B4-BE49-F238E27FC236}">
                <a16:creationId xmlns:a16="http://schemas.microsoft.com/office/drawing/2014/main" id="{7432C705-C152-9596-03A1-0E91F3B7F7A9}"/>
              </a:ext>
            </a:extLst>
          </p:cNvPr>
          <p:cNvSpPr txBox="1"/>
          <p:nvPr/>
        </p:nvSpPr>
        <p:spPr>
          <a:xfrm>
            <a:off x="8163280" y="4656421"/>
            <a:ext cx="263214" cy="215444"/>
          </a:xfrm>
          <a:prstGeom prst="rect">
            <a:avLst/>
          </a:prstGeom>
          <a:noFill/>
        </p:spPr>
        <p:txBody>
          <a:bodyPr wrap="none" rtlCol="0">
            <a:spAutoFit/>
          </a:bodyPr>
          <a:lstStyle/>
          <a:p>
            <a:r>
              <a:rPr lang="en-US" altLang="ko-KR" sz="800"/>
              <a:t>N</a:t>
            </a:r>
            <a:endParaRPr lang="ko-KR" altLang="en-US" sz="800"/>
          </a:p>
        </p:txBody>
      </p:sp>
      <p:sp>
        <p:nvSpPr>
          <p:cNvPr id="219" name="TextBox 218">
            <a:extLst>
              <a:ext uri="{FF2B5EF4-FFF2-40B4-BE49-F238E27FC236}">
                <a16:creationId xmlns:a16="http://schemas.microsoft.com/office/drawing/2014/main" id="{F3967120-6609-0D21-2498-AC57F2403081}"/>
              </a:ext>
            </a:extLst>
          </p:cNvPr>
          <p:cNvSpPr txBox="1"/>
          <p:nvPr/>
        </p:nvSpPr>
        <p:spPr>
          <a:xfrm>
            <a:off x="10762213" y="4595483"/>
            <a:ext cx="263214" cy="215444"/>
          </a:xfrm>
          <a:prstGeom prst="rect">
            <a:avLst/>
          </a:prstGeom>
          <a:noFill/>
        </p:spPr>
        <p:txBody>
          <a:bodyPr wrap="none" rtlCol="0">
            <a:spAutoFit/>
          </a:bodyPr>
          <a:lstStyle/>
          <a:p>
            <a:r>
              <a:rPr lang="en-US" altLang="ko-KR" sz="800"/>
              <a:t>N</a:t>
            </a:r>
            <a:endParaRPr lang="ko-KR" altLang="en-US" sz="800"/>
          </a:p>
        </p:txBody>
      </p:sp>
      <p:sp>
        <p:nvSpPr>
          <p:cNvPr id="221" name="TextBox 220">
            <a:extLst>
              <a:ext uri="{FF2B5EF4-FFF2-40B4-BE49-F238E27FC236}">
                <a16:creationId xmlns:a16="http://schemas.microsoft.com/office/drawing/2014/main" id="{30F0308E-0F00-3B7E-554D-28150FFFD0FB}"/>
              </a:ext>
            </a:extLst>
          </p:cNvPr>
          <p:cNvSpPr txBox="1"/>
          <p:nvPr/>
        </p:nvSpPr>
        <p:spPr>
          <a:xfrm>
            <a:off x="4359400" y="4882542"/>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id="{B1018369-7751-0606-9838-0A9F49B3146A}"/>
              </a:ext>
            </a:extLst>
          </p:cNvPr>
          <p:cNvSpPr txBox="1"/>
          <p:nvPr/>
        </p:nvSpPr>
        <p:spPr>
          <a:xfrm>
            <a:off x="7524737" y="4800296"/>
            <a:ext cx="242374" cy="215444"/>
          </a:xfrm>
          <a:prstGeom prst="rect">
            <a:avLst/>
          </a:prstGeom>
          <a:noFill/>
        </p:spPr>
        <p:txBody>
          <a:bodyPr wrap="none" rtlCol="0">
            <a:spAutoFit/>
          </a:bodyPr>
          <a:lstStyle/>
          <a:p>
            <a:r>
              <a:rPr lang="en-US" altLang="ko-KR" sz="800"/>
              <a:t>Y</a:t>
            </a:r>
            <a:endParaRPr lang="ko-KR" altLang="en-US" sz="800"/>
          </a:p>
        </p:txBody>
      </p:sp>
      <p:sp>
        <p:nvSpPr>
          <p:cNvPr id="223" name="TextBox 222">
            <a:extLst>
              <a:ext uri="{FF2B5EF4-FFF2-40B4-BE49-F238E27FC236}">
                <a16:creationId xmlns:a16="http://schemas.microsoft.com/office/drawing/2014/main" id="{BAF457C0-F00C-5BF7-1E4D-229B58947E99}"/>
              </a:ext>
            </a:extLst>
          </p:cNvPr>
          <p:cNvSpPr txBox="1"/>
          <p:nvPr/>
        </p:nvSpPr>
        <p:spPr>
          <a:xfrm>
            <a:off x="10171246" y="4727740"/>
            <a:ext cx="242374" cy="215444"/>
          </a:xfrm>
          <a:prstGeom prst="rect">
            <a:avLst/>
          </a:prstGeom>
          <a:noFill/>
        </p:spPr>
        <p:txBody>
          <a:bodyPr wrap="none" rtlCol="0">
            <a:spAutoFit/>
          </a:bodyPr>
          <a:lstStyle/>
          <a:p>
            <a:r>
              <a:rPr lang="en-US" altLang="ko-KR" sz="800"/>
              <a:t>Y</a:t>
            </a:r>
            <a:endParaRPr lang="ko-KR" altLang="en-US" sz="800"/>
          </a:p>
        </p:txBody>
      </p:sp>
      <p:cxnSp>
        <p:nvCxnSpPr>
          <p:cNvPr id="229" name="직선 화살표 연결선 228">
            <a:extLst>
              <a:ext uri="{FF2B5EF4-FFF2-40B4-BE49-F238E27FC236}">
                <a16:creationId xmlns:a16="http://schemas.microsoft.com/office/drawing/2014/main" id="{CB505469-0514-9137-6E09-D07A9A6A332F}"/>
              </a:ext>
            </a:extLst>
          </p:cNvPr>
          <p:cNvCxnSpPr>
            <a:cxnSpLocks/>
            <a:endCxn id="40" idx="2"/>
          </p:cNvCxnSpPr>
          <p:nvPr/>
        </p:nvCxnSpPr>
        <p:spPr>
          <a:xfrm flipV="1">
            <a:off x="11221487" y="2434724"/>
            <a:ext cx="1522" cy="1370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6" name="직선 화살표 연결선 235">
            <a:extLst>
              <a:ext uri="{FF2B5EF4-FFF2-40B4-BE49-F238E27FC236}">
                <a16:creationId xmlns:a16="http://schemas.microsoft.com/office/drawing/2014/main" id="{1F35A363-6506-43D2-DDE6-FCEA61E2A1CC}"/>
              </a:ext>
            </a:extLst>
          </p:cNvPr>
          <p:cNvCxnSpPr>
            <a:cxnSpLocks/>
            <a:endCxn id="3" idx="0"/>
          </p:cNvCxnSpPr>
          <p:nvPr/>
        </p:nvCxnSpPr>
        <p:spPr>
          <a:xfrm flipH="1">
            <a:off x="1613802" y="3007192"/>
            <a:ext cx="9158" cy="580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FFAC0C5D-0903-F3E4-32E7-075F4708467D}"/>
              </a:ext>
            </a:extLst>
          </p:cNvPr>
          <p:cNvCxnSpPr>
            <a:cxnSpLocks/>
            <a:stCxn id="3" idx="3"/>
            <a:endCxn id="87" idx="1"/>
          </p:cNvCxnSpPr>
          <p:nvPr/>
        </p:nvCxnSpPr>
        <p:spPr>
          <a:xfrm flipV="1">
            <a:off x="2139870" y="3112049"/>
            <a:ext cx="606691" cy="76368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3" name="연결선: 꺾임 60">
            <a:extLst>
              <a:ext uri="{FF2B5EF4-FFF2-40B4-BE49-F238E27FC236}">
                <a16:creationId xmlns:a16="http://schemas.microsoft.com/office/drawing/2014/main" id="{FC6FE08A-CBF5-0FDE-2D3E-76B406077B0A}"/>
              </a:ext>
            </a:extLst>
          </p:cNvPr>
          <p:cNvCxnSpPr>
            <a:cxnSpLocks/>
            <a:stCxn id="35" idx="0"/>
            <a:endCxn id="152" idx="3"/>
          </p:cNvCxnSpPr>
          <p:nvPr/>
        </p:nvCxnSpPr>
        <p:spPr>
          <a:xfrm rot="16200000" flipV="1">
            <a:off x="9506181" y="127242"/>
            <a:ext cx="258211" cy="321368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B67A0D0F-97F5-FE62-D3EC-51CE8424836B}"/>
              </a:ext>
            </a:extLst>
          </p:cNvPr>
          <p:cNvCxnSpPr>
            <a:cxnSpLocks/>
            <a:stCxn id="38" idx="2"/>
            <a:endCxn id="213" idx="0"/>
          </p:cNvCxnSpPr>
          <p:nvPr/>
        </p:nvCxnSpPr>
        <p:spPr>
          <a:xfrm>
            <a:off x="1622961" y="2363492"/>
            <a:ext cx="0" cy="3620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04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다운로드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39" name="직선 화살표 연결선 38">
            <a:extLst>
              <a:ext uri="{FF2B5EF4-FFF2-40B4-BE49-F238E27FC236}">
                <a16:creationId xmlns:a16="http://schemas.microsoft.com/office/drawing/2014/main" id="{2641500B-0DC8-9967-5241-E12D8B818A1F}"/>
              </a:ext>
            </a:extLst>
          </p:cNvPr>
          <p:cNvCxnSpPr>
            <a:cxnSpLocks/>
            <a:stCxn id="213" idx="2"/>
            <a:endCxn id="4" idx="0"/>
          </p:cNvCxnSpPr>
          <p:nvPr/>
        </p:nvCxnSpPr>
        <p:spPr>
          <a:xfrm flipH="1">
            <a:off x="1610527" y="3008655"/>
            <a:ext cx="1447" cy="51044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886590" y="2613954"/>
            <a:ext cx="1245427" cy="94545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886590"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906589"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884151" y="330004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906588"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924629"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886590" y="3938515"/>
            <a:ext cx="1245427" cy="114416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886590"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906589"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3921664" y="4759447"/>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3884151"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3903955" y="4175417"/>
            <a:ext cx="1222990" cy="584775"/>
          </a:xfrm>
          <a:prstGeom prst="rect">
            <a:avLst/>
          </a:prstGeom>
          <a:noFill/>
        </p:spPr>
        <p:txBody>
          <a:bodyPr wrap="square" rtlCol="0">
            <a:spAutoFit/>
          </a:bodyPr>
          <a:lstStyle/>
          <a:p>
            <a:r>
              <a:rPr lang="ko-KR" altLang="en-US" sz="800">
                <a:latin typeface="+mn-ea"/>
              </a:rPr>
              <a:t>파일</a:t>
            </a:r>
            <a:r>
              <a:rPr lang="ko-KR" altLang="en-US" sz="800">
                <a:solidFill>
                  <a:schemeClr val="tx1"/>
                </a:solidFill>
                <a:latin typeface="+mn-ea"/>
              </a:rPr>
              <a:t> </a:t>
            </a:r>
            <a:r>
              <a:rPr lang="ko-KR" altLang="en-US" sz="800">
                <a:latin typeface="+mn-ea"/>
              </a:rPr>
              <a:t>저장명으로</a:t>
            </a:r>
            <a:endParaRPr lang="en-US" altLang="ko-KR" sz="800">
              <a:solidFill>
                <a:schemeClr val="tx1"/>
              </a:solidFill>
              <a:latin typeface="+mn-ea"/>
            </a:endParaRPr>
          </a:p>
          <a:p>
            <a:r>
              <a:rPr lang="ko-KR" altLang="en-US" sz="800">
                <a:solidFill>
                  <a:schemeClr val="tx1"/>
                </a:solidFill>
                <a:latin typeface="+mn-ea"/>
              </a:rPr>
              <a:t>저장소 검색 </a:t>
            </a:r>
            <a:endParaRPr lang="en-US" altLang="ko-KR" sz="800"/>
          </a:p>
          <a:p>
            <a:r>
              <a:rPr lang="ko-KR" altLang="en-US" sz="800"/>
              <a:t>파일 반환은 원래 파일 명으로</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951984" y="1445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다운로드 헤더 </a:t>
            </a:r>
            <a:endParaRPr lang="en-US" altLang="ko-KR" sz="900">
              <a:solidFill>
                <a:schemeClr val="tx1"/>
              </a:solidFill>
            </a:endParaRPr>
          </a:p>
          <a:p>
            <a:pPr algn="ctr"/>
            <a:r>
              <a:rPr lang="ko-KR" altLang="en-US" sz="900">
                <a:solidFill>
                  <a:schemeClr val="tx1"/>
                </a:solidFill>
              </a:rPr>
              <a:t>파일</a:t>
            </a:r>
            <a:endParaRPr lang="en-US" altLang="ko-KR" sz="900">
              <a:solidFill>
                <a:schemeClr val="tx1"/>
              </a:solidFill>
            </a:endParaRP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다운</a:t>
            </a:r>
            <a:endParaRPr lang="en-US" altLang="ko-KR" sz="800" b="1">
              <a:solidFill>
                <a:schemeClr val="tx1"/>
              </a:solidFill>
              <a:latin typeface="+mn-ea"/>
            </a:endParaRPr>
          </a:p>
          <a:p>
            <a:pPr algn="ctr"/>
            <a:r>
              <a:rPr lang="ko-KR" altLang="en-US" sz="800" b="1">
                <a:solidFill>
                  <a:schemeClr val="tx1"/>
                </a:solidFill>
                <a:latin typeface="+mn-ea"/>
              </a:rPr>
              <a:t>로드</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a:endCxn id="104" idx="0"/>
          </p:cNvCxnSpPr>
          <p:nvPr/>
        </p:nvCxnSpPr>
        <p:spPr>
          <a:xfrm>
            <a:off x="4509304" y="3559408"/>
            <a:ext cx="8780" cy="38084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0" idx="0"/>
          </p:cNvCxnSpPr>
          <p:nvPr/>
        </p:nvCxnSpPr>
        <p:spPr>
          <a:xfrm rot="16200000" flipV="1">
            <a:off x="4065837" y="407564"/>
            <a:ext cx="452379" cy="3920803"/>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7765329" y="3440669"/>
            <a:ext cx="1245427" cy="51735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7765329"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7785328"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7741935" y="3710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sp>
        <p:nvSpPr>
          <p:cNvPr id="35" name="순서도: 처리 34">
            <a:extLst>
              <a:ext uri="{FF2B5EF4-FFF2-40B4-BE49-F238E27FC236}">
                <a16:creationId xmlns:a16="http://schemas.microsoft.com/office/drawing/2014/main" id="{282FB668-A9A7-8124-5586-B99790C29B05}"/>
              </a:ext>
            </a:extLst>
          </p:cNvPr>
          <p:cNvSpPr/>
          <p:nvPr/>
        </p:nvSpPr>
        <p:spPr>
          <a:xfrm>
            <a:off x="7775990" y="2117873"/>
            <a:ext cx="1245427" cy="51639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7775990" y="23658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7795989" y="2119609"/>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7752596" y="2387529"/>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52" name="직선 화살표 연결선 51">
            <a:extLst>
              <a:ext uri="{FF2B5EF4-FFF2-40B4-BE49-F238E27FC236}">
                <a16:creationId xmlns:a16="http://schemas.microsoft.com/office/drawing/2014/main" id="{AD186EE1-0289-2CEB-306A-58CA4C0FA1EB}"/>
              </a:ext>
            </a:extLst>
          </p:cNvPr>
          <p:cNvCxnSpPr>
            <a:cxnSpLocks/>
            <a:endCxn id="159" idx="2"/>
          </p:cNvCxnSpPr>
          <p:nvPr/>
        </p:nvCxnSpPr>
        <p:spPr>
          <a:xfrm flipH="1" flipV="1">
            <a:off x="8372234" y="3230444"/>
            <a:ext cx="1666" cy="23155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331618" y="1623642"/>
            <a:ext cx="3620367" cy="43047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629713" y="2594155"/>
            <a:ext cx="1245427" cy="9249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629713"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649712"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627274"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649711"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667752"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022444" y="5161216"/>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8049246" y="5757392"/>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149" name="순서도: 판단 148">
            <a:extLst>
              <a:ext uri="{FF2B5EF4-FFF2-40B4-BE49-F238E27FC236}">
                <a16:creationId xmlns:a16="http://schemas.microsoft.com/office/drawing/2014/main" id="{77293CB8-333B-66C7-AA85-E7CDAA89319B}"/>
              </a:ext>
            </a:extLst>
          </p:cNvPr>
          <p:cNvSpPr/>
          <p:nvPr/>
        </p:nvSpPr>
        <p:spPr>
          <a:xfrm>
            <a:off x="7785328" y="426064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a:stCxn id="78" idx="0"/>
            <a:endCxn id="149" idx="2"/>
          </p:cNvCxnSpPr>
          <p:nvPr/>
        </p:nvCxnSpPr>
        <p:spPr>
          <a:xfrm flipH="1" flipV="1">
            <a:off x="8396823" y="4726005"/>
            <a:ext cx="10661" cy="43521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7846165" y="287490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원래 파일명</a:t>
            </a:r>
            <a:r>
              <a:rPr lang="en-US" altLang="ko-KR" sz="900">
                <a:solidFill>
                  <a:schemeClr val="tx1"/>
                </a:solidFill>
              </a:rPr>
              <a:t>byte[] </a:t>
            </a:r>
            <a:r>
              <a:rPr lang="ko-KR" altLang="en-US" sz="900">
                <a:solidFill>
                  <a:schemeClr val="tx1"/>
                </a:solidFill>
              </a:rPr>
              <a:t>반환</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id="{6C13F183-7708-9CB5-F551-14EC1464D335}"/>
              </a:ext>
            </a:extLst>
          </p:cNvPr>
          <p:cNvCxnSpPr>
            <a:cxnSpLocks/>
            <a:stCxn id="149" idx="1"/>
            <a:endCxn id="70" idx="2"/>
          </p:cNvCxnSpPr>
          <p:nvPr/>
        </p:nvCxnSpPr>
        <p:spPr>
          <a:xfrm rot="10800000">
            <a:off x="6252428" y="3519102"/>
            <a:ext cx="1532901" cy="974222"/>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41556" y="2737844"/>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14" name="연결선: 꺾임 213">
            <a:extLst>
              <a:ext uri="{FF2B5EF4-FFF2-40B4-BE49-F238E27FC236}">
                <a16:creationId xmlns:a16="http://schemas.microsoft.com/office/drawing/2014/main" id="{2FFD13CD-5CD6-A01B-2E06-4E3BB2A4299A}"/>
              </a:ext>
            </a:extLst>
          </p:cNvPr>
          <p:cNvCxnSpPr>
            <a:cxnSpLocks/>
            <a:stCxn id="4" idx="3"/>
            <a:endCxn id="87" idx="1"/>
          </p:cNvCxnSpPr>
          <p:nvPr/>
        </p:nvCxnSpPr>
        <p:spPr>
          <a:xfrm flipV="1">
            <a:off x="2258903" y="3086681"/>
            <a:ext cx="1627687" cy="96343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9" name="직선 화살표 연결선 228">
            <a:extLst>
              <a:ext uri="{FF2B5EF4-FFF2-40B4-BE49-F238E27FC236}">
                <a16:creationId xmlns:a16="http://schemas.microsoft.com/office/drawing/2014/main" id="{CB505469-0514-9137-6E09-D07A9A6A332F}"/>
              </a:ext>
            </a:extLst>
          </p:cNvPr>
          <p:cNvCxnSpPr>
            <a:cxnSpLocks/>
            <a:stCxn id="159" idx="0"/>
            <a:endCxn id="40" idx="2"/>
          </p:cNvCxnSpPr>
          <p:nvPr/>
        </p:nvCxnSpPr>
        <p:spPr>
          <a:xfrm flipV="1">
            <a:off x="8372234" y="2673761"/>
            <a:ext cx="3076" cy="20114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D52F6B0A-6128-A8EA-9266-413704F5CC84}"/>
              </a:ext>
            </a:extLst>
          </p:cNvPr>
          <p:cNvSpPr/>
          <p:nvPr/>
        </p:nvSpPr>
        <p:spPr>
          <a:xfrm>
            <a:off x="962150" y="3519103"/>
            <a:ext cx="1296753" cy="106202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/board/fileDown</a:t>
            </a:r>
          </a:p>
          <a:p>
            <a:pPr algn="ctr"/>
            <a:r>
              <a:rPr lang="en-US" altLang="ko-KR" sz="900">
                <a:solidFill>
                  <a:schemeClr val="tx1"/>
                </a:solidFill>
              </a:rPr>
              <a:t>/{fullSaveName}</a:t>
            </a:r>
          </a:p>
          <a:p>
            <a:pPr algn="ctr"/>
            <a:r>
              <a:rPr lang="en-US" altLang="ko-KR" sz="900">
                <a:solidFill>
                  <a:schemeClr val="tx1"/>
                </a:solidFill>
              </a:rPr>
              <a:t>(</a:t>
            </a:r>
            <a:r>
              <a:rPr lang="ko-KR" altLang="en-US" sz="900">
                <a:solidFill>
                  <a:schemeClr val="tx1"/>
                </a:solidFill>
              </a:rPr>
              <a:t>파일 저장 명</a:t>
            </a:r>
            <a:r>
              <a:rPr lang="en-US" altLang="ko-KR" sz="900">
                <a:solidFill>
                  <a:schemeClr val="tx1"/>
                </a:solidFill>
              </a:rPr>
              <a:t>)</a:t>
            </a:r>
          </a:p>
          <a:p>
            <a:pPr algn="ctr"/>
            <a:r>
              <a:rPr lang="en-US" altLang="ko-KR" sz="900">
                <a:solidFill>
                  <a:schemeClr val="tx1"/>
                </a:solidFill>
              </a:rPr>
              <a:t>/{name}</a:t>
            </a:r>
          </a:p>
          <a:p>
            <a:pPr algn="ctr"/>
            <a:r>
              <a:rPr lang="en-US" altLang="ko-KR" sz="900">
                <a:solidFill>
                  <a:schemeClr val="tx1"/>
                </a:solidFill>
              </a:rPr>
              <a:t>(</a:t>
            </a:r>
            <a:r>
              <a:rPr lang="ko-KR" altLang="en-US" sz="900">
                <a:solidFill>
                  <a:schemeClr val="tx1"/>
                </a:solidFill>
              </a:rPr>
              <a:t>파일 원래 명</a:t>
            </a:r>
            <a:r>
              <a:rPr lang="en-US" altLang="ko-KR" sz="900">
                <a:solidFill>
                  <a:schemeClr val="tx1"/>
                </a:solidFill>
              </a:rPr>
              <a:t>)</a:t>
            </a:r>
          </a:p>
          <a:p>
            <a:pPr algn="ctr"/>
            <a:r>
              <a:rPr lang="ko-KR" altLang="en-US" sz="900">
                <a:solidFill>
                  <a:schemeClr val="tx1"/>
                </a:solidFill>
              </a:rPr>
              <a:t>으로 다운로드 요청</a:t>
            </a:r>
          </a:p>
        </p:txBody>
      </p:sp>
      <p:cxnSp>
        <p:nvCxnSpPr>
          <p:cNvPr id="235" name="직선 화살표 연결선 234">
            <a:extLst>
              <a:ext uri="{FF2B5EF4-FFF2-40B4-BE49-F238E27FC236}">
                <a16:creationId xmlns:a16="http://schemas.microsoft.com/office/drawing/2014/main" id="{DD72234A-0BDB-5355-B489-4D8984D6EB5E}"/>
              </a:ext>
            </a:extLst>
          </p:cNvPr>
          <p:cNvCxnSpPr>
            <a:cxnSpLocks/>
            <a:stCxn id="149" idx="0"/>
            <a:endCxn id="28" idx="2"/>
          </p:cNvCxnSpPr>
          <p:nvPr/>
        </p:nvCxnSpPr>
        <p:spPr>
          <a:xfrm flipH="1" flipV="1">
            <a:off x="8388043" y="3958021"/>
            <a:ext cx="8780" cy="3026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9D4411CC-3E26-79F2-BB84-A5CD69030917}"/>
              </a:ext>
            </a:extLst>
          </p:cNvPr>
          <p:cNvCxnSpPr>
            <a:cxnSpLocks/>
            <a:stCxn id="37" idx="0"/>
            <a:endCxn id="152" idx="3"/>
          </p:cNvCxnSpPr>
          <p:nvPr/>
        </p:nvCxnSpPr>
        <p:spPr>
          <a:xfrm rot="16200000" flipV="1">
            <a:off x="7457820" y="1169944"/>
            <a:ext cx="495966" cy="140336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53" name="연결선: 꺾임 52">
            <a:extLst>
              <a:ext uri="{FF2B5EF4-FFF2-40B4-BE49-F238E27FC236}">
                <a16:creationId xmlns:a16="http://schemas.microsoft.com/office/drawing/2014/main" id="{41579807-3564-C18A-4A9F-9954E51F86D1}"/>
              </a:ext>
            </a:extLst>
          </p:cNvPr>
          <p:cNvCxnSpPr>
            <a:cxnSpLocks/>
            <a:stCxn id="102" idx="2"/>
            <a:endCxn id="78" idx="1"/>
          </p:cNvCxnSpPr>
          <p:nvPr/>
        </p:nvCxnSpPr>
        <p:spPr>
          <a:xfrm rot="16200000" flipH="1">
            <a:off x="6075293" y="3516686"/>
            <a:ext cx="381163" cy="3513140"/>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4367A432-F758-0B27-F81E-2C672F0F2D37}"/>
              </a:ext>
            </a:extLst>
          </p:cNvPr>
          <p:cNvCxnSpPr>
            <a:cxnSpLocks/>
            <a:stCxn id="38" idx="2"/>
            <a:endCxn id="213" idx="0"/>
          </p:cNvCxnSpPr>
          <p:nvPr/>
        </p:nvCxnSpPr>
        <p:spPr>
          <a:xfrm flipH="1">
            <a:off x="1611974" y="2363492"/>
            <a:ext cx="10987" cy="3743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43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등록</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605334" y="5575181"/>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6613569" y="6153813"/>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a:stCxn id="108" idx="3"/>
          </p:cNvCxnSpPr>
          <p:nvPr/>
        </p:nvCxnSpPr>
        <p:spPr>
          <a:xfrm flipV="1">
            <a:off x="6254058" y="5880565"/>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86854" y="2326233"/>
            <a:ext cx="1245427" cy="93320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64614" y="3482131"/>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64614" y="3730088"/>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84613" y="3483867"/>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72206" y="3797087"/>
            <a:ext cx="1222990" cy="707886"/>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a:t>
            </a:r>
            <a:r>
              <a:rPr lang="en-US" altLang="ko-KR" sz="800">
                <a:solidFill>
                  <a:schemeClr val="tx1"/>
                </a:solidFill>
                <a:latin typeface="+mn-ea"/>
              </a:rPr>
              <a:t>)</a:t>
            </a:r>
            <a:r>
              <a:rPr lang="ko-KR" altLang="en-US" sz="800">
                <a:latin typeface="+mn-ea"/>
              </a:rPr>
              <a:t>게시글 </a:t>
            </a:r>
            <a:r>
              <a:rPr lang="en-US" altLang="ko-KR" sz="800">
                <a:latin typeface="+mn-ea"/>
              </a:rPr>
              <a:t>DB </a:t>
            </a:r>
            <a:r>
              <a:rPr lang="ko-KR" altLang="en-US" sz="800">
                <a:latin typeface="+mn-ea"/>
              </a:rPr>
              <a:t>저장</a:t>
            </a:r>
            <a:endParaRPr lang="en-US" altLang="ko-KR" sz="800">
              <a:solidFill>
                <a:schemeClr val="tx1"/>
              </a:solidFill>
              <a:latin typeface="+mn-ea"/>
            </a:endParaRPr>
          </a:p>
          <a:p>
            <a:r>
              <a:rPr lang="en-US" altLang="ko-KR" sz="800"/>
              <a:t>3)</a:t>
            </a:r>
            <a:r>
              <a:rPr lang="ko-KR" altLang="en-US" sz="800"/>
              <a:t>저장 게시글 </a:t>
            </a:r>
            <a:r>
              <a:rPr lang="en-US" altLang="ko-KR" sz="800"/>
              <a:t>ID </a:t>
            </a:r>
            <a:r>
              <a:rPr lang="ko-KR" altLang="en-US" sz="800"/>
              <a:t>받기</a:t>
            </a:r>
            <a:r>
              <a:rPr lang="en-US" altLang="ko-KR" sz="800"/>
              <a:t> </a:t>
            </a:r>
          </a:p>
          <a:p>
            <a:r>
              <a:rPr lang="en-US" altLang="ko-KR" sz="800"/>
              <a:t>4)</a:t>
            </a:r>
            <a:r>
              <a:rPr lang="ko-KR" altLang="en-US" sz="800"/>
              <a:t>파일 저장</a:t>
            </a:r>
            <a:endParaRPr lang="en-US" altLang="ko-KR" sz="800"/>
          </a:p>
          <a:p>
            <a:r>
              <a:rPr lang="en-US" altLang="ko-KR" sz="800"/>
              <a:t>5)</a:t>
            </a:r>
            <a:r>
              <a:rPr lang="ko-KR" altLang="en-US" sz="800"/>
              <a:t>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5008631" y="5617339"/>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008631" y="586529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028630" y="561907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010955" y="5913184"/>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a:solidFill>
                  <a:schemeClr val="tx1"/>
                </a:solidFill>
                <a:latin typeface="+mn-ea"/>
              </a:rPr>
              <a:t>저장</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6378262" y="4936213"/>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4548538" y="129625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a:endCxn id="104" idx="0"/>
          </p:cNvCxnSpPr>
          <p:nvPr/>
        </p:nvCxnSpPr>
        <p:spPr>
          <a:xfrm flipH="1">
            <a:off x="3796108" y="3259440"/>
            <a:ext cx="13460" cy="22442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889067" y="865129"/>
            <a:ext cx="400784" cy="306074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5990335" y="1227222"/>
            <a:ext cx="1245427" cy="91469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5994654" y="1879737"/>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5982804" y="1261272"/>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5971586" y="1879737"/>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86828" y="1474029"/>
            <a:ext cx="1961711" cy="54433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6"/>
            <a:ext cx="1245427" cy="93320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133" name="사각형: 둥근 모서리 132">
            <a:extLst>
              <a:ext uri="{FF2B5EF4-FFF2-40B4-BE49-F238E27FC236}">
                <a16:creationId xmlns:a16="http://schemas.microsoft.com/office/drawing/2014/main" id="{23A1B869-F5F3-D38B-C6E8-93FE93F1ABBE}"/>
              </a:ext>
            </a:extLst>
          </p:cNvPr>
          <p:cNvSpPr/>
          <p:nvPr/>
        </p:nvSpPr>
        <p:spPr>
          <a:xfrm>
            <a:off x="9299192" y="41691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저장</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id="{6C13F183-7708-9CB5-F551-14EC1464D335}"/>
              </a:ext>
            </a:extLst>
          </p:cNvPr>
          <p:cNvCxnSpPr>
            <a:cxnSpLocks/>
            <a:endCxn id="75" idx="3"/>
          </p:cNvCxnSpPr>
          <p:nvPr/>
        </p:nvCxnSpPr>
        <p:spPr>
          <a:xfrm rot="16200000" flipV="1">
            <a:off x="5689533" y="3609529"/>
            <a:ext cx="1859943" cy="74027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61920" y="261540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id="{7D74219F-7C59-E021-3281-C55F6FA94D19}"/>
              </a:ext>
            </a:extLst>
          </p:cNvPr>
          <p:cNvSpPr txBox="1"/>
          <p:nvPr/>
        </p:nvSpPr>
        <p:spPr>
          <a:xfrm>
            <a:off x="7542603" y="4944734"/>
            <a:ext cx="263214" cy="215444"/>
          </a:xfrm>
          <a:prstGeom prst="rect">
            <a:avLst/>
          </a:prstGeom>
          <a:noFill/>
        </p:spPr>
        <p:txBody>
          <a:bodyPr wrap="none" rtlCol="0">
            <a:spAutoFit/>
          </a:bodyPr>
          <a:lstStyle/>
          <a:p>
            <a:r>
              <a:rPr lang="en-US" altLang="ko-KR" sz="800"/>
              <a:t>N</a:t>
            </a:r>
            <a:endParaRPr lang="ko-KR" altLang="en-US" sz="800"/>
          </a:p>
        </p:txBody>
      </p:sp>
      <p:sp>
        <p:nvSpPr>
          <p:cNvPr id="7" name="순서도: 처리 6">
            <a:extLst>
              <a:ext uri="{FF2B5EF4-FFF2-40B4-BE49-F238E27FC236}">
                <a16:creationId xmlns:a16="http://schemas.microsoft.com/office/drawing/2014/main" id="{F6A4D826-BE36-EFE3-4069-9B040632F54C}"/>
              </a:ext>
            </a:extLst>
          </p:cNvPr>
          <p:cNvSpPr/>
          <p:nvPr/>
        </p:nvSpPr>
        <p:spPr>
          <a:xfrm>
            <a:off x="10641407" y="48706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 name="직선 연결선 7">
            <a:extLst>
              <a:ext uri="{FF2B5EF4-FFF2-40B4-BE49-F238E27FC236}">
                <a16:creationId xmlns:a16="http://schemas.microsoft.com/office/drawing/2014/main" id="{71B583EF-AFF7-0621-79E6-6280C74048D0}"/>
              </a:ext>
            </a:extLst>
          </p:cNvPr>
          <p:cNvCxnSpPr>
            <a:cxnSpLocks/>
          </p:cNvCxnSpPr>
          <p:nvPr/>
        </p:nvCxnSpPr>
        <p:spPr>
          <a:xfrm>
            <a:off x="10641407" y="51186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F694DB7-86D2-CA18-FF8F-44308F1898D2}"/>
              </a:ext>
            </a:extLst>
          </p:cNvPr>
          <p:cNvSpPr txBox="1"/>
          <p:nvPr/>
        </p:nvSpPr>
        <p:spPr>
          <a:xfrm>
            <a:off x="10661406" y="48723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0" name="TextBox 9">
            <a:extLst>
              <a:ext uri="{FF2B5EF4-FFF2-40B4-BE49-F238E27FC236}">
                <a16:creationId xmlns:a16="http://schemas.microsoft.com/office/drawing/2014/main" id="{278527F6-CD37-2FCE-253E-A9C6E1E3B87B}"/>
              </a:ext>
            </a:extLst>
          </p:cNvPr>
          <p:cNvSpPr txBox="1"/>
          <p:nvPr/>
        </p:nvSpPr>
        <p:spPr>
          <a:xfrm>
            <a:off x="10618013" y="51403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String</a:t>
            </a:r>
            <a:endParaRPr lang="en-US" altLang="ko-KR" sz="7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5600675" y="1474030"/>
            <a:ext cx="389660" cy="21054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1" name="연결선: 꺾임 240">
            <a:extLst>
              <a:ext uri="{FF2B5EF4-FFF2-40B4-BE49-F238E27FC236}">
                <a16:creationId xmlns:a16="http://schemas.microsoft.com/office/drawing/2014/main" id="{2A62A0D9-FA9C-A6DD-2DC9-EB88444516B7}"/>
              </a:ext>
            </a:extLst>
          </p:cNvPr>
          <p:cNvCxnSpPr>
            <a:cxnSpLocks/>
            <a:stCxn id="60" idx="1"/>
          </p:cNvCxnSpPr>
          <p:nvPr/>
        </p:nvCxnSpPr>
        <p:spPr>
          <a:xfrm rot="10800000">
            <a:off x="6989645" y="3044947"/>
            <a:ext cx="2199009" cy="2073664"/>
          </a:xfrm>
          <a:prstGeom prst="bentConnector3">
            <a:avLst>
              <a:gd name="adj1" fmla="val 27427"/>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사각형: 둥근 모서리 2">
            <a:extLst>
              <a:ext uri="{FF2B5EF4-FFF2-40B4-BE49-F238E27FC236}">
                <a16:creationId xmlns:a16="http://schemas.microsoft.com/office/drawing/2014/main" id="{1062800B-CD0E-4741-9613-79F26B040090}"/>
              </a:ext>
            </a:extLst>
          </p:cNvPr>
          <p:cNvSpPr/>
          <p:nvPr/>
        </p:nvSpPr>
        <p:spPr>
          <a:xfrm>
            <a:off x="1245417" y="3167535"/>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/board/insert</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등록 요청</a:t>
            </a:r>
          </a:p>
        </p:txBody>
      </p: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3" idx="2"/>
            <a:endCxn id="5" idx="0"/>
          </p:cNvCxnSpPr>
          <p:nvPr/>
        </p:nvCxnSpPr>
        <p:spPr>
          <a:xfrm rot="5400000">
            <a:off x="1394092" y="3787528"/>
            <a:ext cx="507144" cy="37447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92837"/>
            <a:ext cx="930055" cy="204954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110061" y="4787528"/>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2" idx="2"/>
            <a:endCxn id="239" idx="0"/>
          </p:cNvCxnSpPr>
          <p:nvPr/>
        </p:nvCxnSpPr>
        <p:spPr>
          <a:xfrm rot="16200000" flipH="1">
            <a:off x="3707676" y="4588771"/>
            <a:ext cx="278408" cy="11910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8" name="연결선: 꺾임 247">
            <a:extLst>
              <a:ext uri="{FF2B5EF4-FFF2-40B4-BE49-F238E27FC236}">
                <a16:creationId xmlns:a16="http://schemas.microsoft.com/office/drawing/2014/main" id="{1F19DA57-F09A-E94B-662A-C6F927B0362D}"/>
              </a:ext>
            </a:extLst>
          </p:cNvPr>
          <p:cNvCxnSpPr>
            <a:cxnSpLocks/>
            <a:stCxn id="239" idx="2"/>
            <a:endCxn id="108" idx="1"/>
          </p:cNvCxnSpPr>
          <p:nvPr/>
        </p:nvCxnSpPr>
        <p:spPr>
          <a:xfrm rot="5400000" flipH="1" flipV="1">
            <a:off x="4391908" y="5398903"/>
            <a:ext cx="131247" cy="1102198"/>
          </a:xfrm>
          <a:prstGeom prst="bentConnector4">
            <a:avLst>
              <a:gd name="adj1" fmla="val -174175"/>
              <a:gd name="adj2" fmla="val 86127"/>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7838830" y="544998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7838830" y="5880576"/>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7841154" y="548455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4" name="TextBox 43">
            <a:extLst>
              <a:ext uri="{FF2B5EF4-FFF2-40B4-BE49-F238E27FC236}">
                <a16:creationId xmlns:a16="http://schemas.microsoft.com/office/drawing/2014/main" id="{23F06BEB-095E-8C33-B7AD-1E340C92B27E}"/>
              </a:ext>
            </a:extLst>
          </p:cNvPr>
          <p:cNvSpPr txBox="1"/>
          <p:nvPr/>
        </p:nvSpPr>
        <p:spPr>
          <a:xfrm>
            <a:off x="7827481" y="619311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String</a:t>
            </a:r>
            <a:endParaRPr lang="en-US" altLang="ko-KR" sz="700" b="1">
              <a:solidFill>
                <a:schemeClr val="tx1"/>
              </a:solidFill>
              <a:latin typeface="+mn-ea"/>
            </a:endParaRPr>
          </a:p>
        </p:txBody>
      </p:sp>
      <p:cxnSp>
        <p:nvCxnSpPr>
          <p:cNvPr id="45" name="직선 연결선 44">
            <a:extLst>
              <a:ext uri="{FF2B5EF4-FFF2-40B4-BE49-F238E27FC236}">
                <a16:creationId xmlns:a16="http://schemas.microsoft.com/office/drawing/2014/main" id="{84F90968-8970-96A8-27BE-8552CDDAC66F}"/>
              </a:ext>
            </a:extLst>
          </p:cNvPr>
          <p:cNvCxnSpPr>
            <a:cxnSpLocks/>
          </p:cNvCxnSpPr>
          <p:nvPr/>
        </p:nvCxnSpPr>
        <p:spPr>
          <a:xfrm>
            <a:off x="7827481" y="61731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72C6BD05-A00E-2AC2-7FDA-15CBDC4BC7F5}"/>
              </a:ext>
            </a:extLst>
          </p:cNvPr>
          <p:cNvSpPr txBox="1"/>
          <p:nvPr/>
        </p:nvSpPr>
        <p:spPr>
          <a:xfrm>
            <a:off x="7849201" y="5929924"/>
            <a:ext cx="1269905" cy="215444"/>
          </a:xfrm>
          <a:prstGeom prst="rect">
            <a:avLst/>
          </a:prstGeom>
          <a:noFill/>
        </p:spPr>
        <p:txBody>
          <a:bodyPr wrap="square" rtlCol="0">
            <a:spAutoFit/>
          </a:bodyPr>
          <a:lstStyle/>
          <a:p>
            <a:r>
              <a:rPr lang="en-US" altLang="ko-KR" sz="800"/>
              <a:t>3)</a:t>
            </a:r>
            <a:r>
              <a:rPr lang="ko-KR" altLang="en-US" sz="800"/>
              <a:t>저장 게시글 </a:t>
            </a:r>
            <a:r>
              <a:rPr lang="en-US" altLang="ko-KR" sz="800"/>
              <a:t>ID </a:t>
            </a:r>
            <a:r>
              <a:rPr lang="ko-KR" altLang="en-US" sz="800"/>
              <a:t>받기</a:t>
            </a:r>
            <a:r>
              <a:rPr lang="en-US" altLang="ko-KR" sz="800"/>
              <a:t> </a:t>
            </a:r>
          </a:p>
        </p:txBody>
      </p:sp>
      <p:pic>
        <p:nvPicPr>
          <p:cNvPr id="58" name="그림 57">
            <a:extLst>
              <a:ext uri="{FF2B5EF4-FFF2-40B4-BE49-F238E27FC236}">
                <a16:creationId xmlns:a16="http://schemas.microsoft.com/office/drawing/2014/main" id="{B3587D6C-4A77-8063-A92B-2A5D9225DF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18734" y="5548570"/>
            <a:ext cx="770079" cy="605243"/>
          </a:xfrm>
          <a:prstGeom prst="rect">
            <a:avLst/>
          </a:prstGeom>
        </p:spPr>
      </p:pic>
      <p:sp>
        <p:nvSpPr>
          <p:cNvPr id="59" name="직사각형 58">
            <a:extLst>
              <a:ext uri="{FF2B5EF4-FFF2-40B4-BE49-F238E27FC236}">
                <a16:creationId xmlns:a16="http://schemas.microsoft.com/office/drawing/2014/main" id="{2C06ECD3-5D09-C341-CCF0-8F449EBB2B3E}"/>
              </a:ext>
            </a:extLst>
          </p:cNvPr>
          <p:cNvSpPr/>
          <p:nvPr/>
        </p:nvSpPr>
        <p:spPr>
          <a:xfrm>
            <a:off x="9426969" y="6127202"/>
            <a:ext cx="760350" cy="215444"/>
          </a:xfrm>
          <a:prstGeom prst="rect">
            <a:avLst/>
          </a:prstGeom>
        </p:spPr>
        <p:txBody>
          <a:bodyPr wrap="square">
            <a:spAutoFit/>
          </a:bodyPr>
          <a:lstStyle/>
          <a:p>
            <a:pPr algn="ctr"/>
            <a:r>
              <a:rPr lang="en-US" altLang="ko-KR" sz="800">
                <a:latin typeface="+mn-ea"/>
              </a:rPr>
              <a:t>Maria DB</a:t>
            </a:r>
          </a:p>
        </p:txBody>
      </p:sp>
      <p:sp>
        <p:nvSpPr>
          <p:cNvPr id="60" name="순서도: 판단 59">
            <a:extLst>
              <a:ext uri="{FF2B5EF4-FFF2-40B4-BE49-F238E27FC236}">
                <a16:creationId xmlns:a16="http://schemas.microsoft.com/office/drawing/2014/main" id="{2B21FD0A-23A2-C6DC-F75E-E8989B6EE440}"/>
              </a:ext>
            </a:extLst>
          </p:cNvPr>
          <p:cNvSpPr/>
          <p:nvPr/>
        </p:nvSpPr>
        <p:spPr>
          <a:xfrm>
            <a:off x="9188653" y="488592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2" name="순서도: 처리 61">
            <a:extLst>
              <a:ext uri="{FF2B5EF4-FFF2-40B4-BE49-F238E27FC236}">
                <a16:creationId xmlns:a16="http://schemas.microsoft.com/office/drawing/2014/main" id="{B04C559A-69AC-46DB-451C-F4F05902C43E}"/>
              </a:ext>
            </a:extLst>
          </p:cNvPr>
          <p:cNvSpPr/>
          <p:nvPr/>
        </p:nvSpPr>
        <p:spPr>
          <a:xfrm>
            <a:off x="10641407" y="3803715"/>
            <a:ext cx="1245427" cy="85790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C92E75D9-CFF9-373D-5C50-90BF97517DA2}"/>
              </a:ext>
            </a:extLst>
          </p:cNvPr>
          <p:cNvCxnSpPr>
            <a:cxnSpLocks/>
          </p:cNvCxnSpPr>
          <p:nvPr/>
        </p:nvCxnSpPr>
        <p:spPr>
          <a:xfrm>
            <a:off x="10641407" y="40516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9339BF47-8D5C-1834-7435-EB340B5C7FB2}"/>
              </a:ext>
            </a:extLst>
          </p:cNvPr>
          <p:cNvSpPr txBox="1"/>
          <p:nvPr/>
        </p:nvSpPr>
        <p:spPr>
          <a:xfrm>
            <a:off x="10661406" y="38054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65" name="TextBox 64">
            <a:extLst>
              <a:ext uri="{FF2B5EF4-FFF2-40B4-BE49-F238E27FC236}">
                <a16:creationId xmlns:a16="http://schemas.microsoft.com/office/drawing/2014/main" id="{6C1C6D2C-F6A4-B2A2-76D2-0D0E09AEE9A4}"/>
              </a:ext>
            </a:extLst>
          </p:cNvPr>
          <p:cNvSpPr txBox="1"/>
          <p:nvPr/>
        </p:nvSpPr>
        <p:spPr>
          <a:xfrm>
            <a:off x="10648999" y="4118670"/>
            <a:ext cx="1222990" cy="461665"/>
          </a:xfrm>
          <a:prstGeom prst="rect">
            <a:avLst/>
          </a:prstGeom>
          <a:noFill/>
        </p:spPr>
        <p:txBody>
          <a:bodyPr wrap="square" rtlCol="0">
            <a:spAutoFit/>
          </a:bodyPr>
          <a:lstStyle/>
          <a:p>
            <a:r>
              <a:rPr lang="en-US" altLang="ko-KR" sz="800">
                <a:latin typeface="+mn-ea"/>
              </a:rPr>
              <a:t>4) </a:t>
            </a:r>
            <a:r>
              <a:rPr lang="ko-KR" altLang="en-US" sz="800">
                <a:latin typeface="+mn-ea"/>
              </a:rPr>
              <a:t>파일 저장 후</a:t>
            </a:r>
            <a:endParaRPr lang="en-US" altLang="ko-KR" sz="800">
              <a:latin typeface="+mn-ea"/>
            </a:endParaRPr>
          </a:p>
          <a:p>
            <a:r>
              <a:rPr lang="ko-KR" altLang="en-US" sz="800">
                <a:latin typeface="+mn-ea"/>
              </a:rPr>
              <a:t>받아온 게시글</a:t>
            </a:r>
            <a:r>
              <a:rPr lang="en-US" altLang="ko-KR" sz="800">
                <a:latin typeface="+mn-ea"/>
              </a:rPr>
              <a:t>ID</a:t>
            </a:r>
            <a:r>
              <a:rPr lang="ko-KR" altLang="en-US" sz="800">
                <a:latin typeface="+mn-ea"/>
              </a:rPr>
              <a:t>로</a:t>
            </a:r>
            <a:endParaRPr lang="en-US" altLang="ko-KR" sz="800">
              <a:latin typeface="+mn-ea"/>
            </a:endParaRPr>
          </a:p>
          <a:p>
            <a:r>
              <a:rPr lang="en-US" altLang="ko-KR" sz="800">
                <a:latin typeface="+mn-ea"/>
              </a:rPr>
              <a:t>5) </a:t>
            </a:r>
            <a:r>
              <a:rPr lang="ko-KR" altLang="en-US" sz="800">
                <a:latin typeface="+mn-ea"/>
              </a:rPr>
              <a:t>파일 </a:t>
            </a:r>
            <a:r>
              <a:rPr lang="en-US" altLang="ko-KR" sz="800">
                <a:latin typeface="+mn-ea"/>
              </a:rPr>
              <a:t>DB </a:t>
            </a:r>
            <a:r>
              <a:rPr lang="ko-KR" altLang="en-US" sz="800">
                <a:latin typeface="+mn-ea"/>
              </a:rPr>
              <a:t>저장</a:t>
            </a:r>
            <a:endParaRPr lang="ko-KR" altLang="en-US" sz="800"/>
          </a:p>
        </p:txBody>
      </p:sp>
      <p:sp>
        <p:nvSpPr>
          <p:cNvPr id="66" name="순서도: 판단 65">
            <a:extLst>
              <a:ext uri="{FF2B5EF4-FFF2-40B4-BE49-F238E27FC236}">
                <a16:creationId xmlns:a16="http://schemas.microsoft.com/office/drawing/2014/main" id="{CEF4AE48-E84C-83D7-CAC3-436CFE7ED17F}"/>
              </a:ext>
            </a:extLst>
          </p:cNvPr>
          <p:cNvSpPr/>
          <p:nvPr/>
        </p:nvSpPr>
        <p:spPr>
          <a:xfrm>
            <a:off x="9173688" y="2489940"/>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9163983" y="1484784"/>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id="{3AE2E9EA-B417-2937-349F-85A9942E0EEB}"/>
              </a:ext>
            </a:extLst>
          </p:cNvPr>
          <p:cNvCxnSpPr>
            <a:cxnSpLocks/>
            <a:stCxn id="153" idx="0"/>
            <a:endCxn id="139" idx="2"/>
          </p:cNvCxnSpPr>
          <p:nvPr/>
        </p:nvCxnSpPr>
        <p:spPr>
          <a:xfrm flipH="1" flipV="1">
            <a:off x="6989757" y="5401576"/>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3" name="직선 화살표 연결선 92">
            <a:extLst>
              <a:ext uri="{FF2B5EF4-FFF2-40B4-BE49-F238E27FC236}">
                <a16:creationId xmlns:a16="http://schemas.microsoft.com/office/drawing/2014/main" id="{6279FF51-C99B-CEB5-8046-1907AB63E40C}"/>
              </a:ext>
            </a:extLst>
          </p:cNvPr>
          <p:cNvCxnSpPr>
            <a:cxnSpLocks/>
            <a:stCxn id="58" idx="0"/>
            <a:endCxn id="60" idx="2"/>
          </p:cNvCxnSpPr>
          <p:nvPr/>
        </p:nvCxnSpPr>
        <p:spPr>
          <a:xfrm flipH="1" flipV="1">
            <a:off x="9800148" y="5351292"/>
            <a:ext cx="3626" cy="1972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7CC73F82-765D-C5ED-60FE-C30D2A909C0C}"/>
              </a:ext>
            </a:extLst>
          </p:cNvPr>
          <p:cNvCxnSpPr>
            <a:cxnSpLocks/>
          </p:cNvCxnSpPr>
          <p:nvPr/>
        </p:nvCxnSpPr>
        <p:spPr>
          <a:xfrm flipV="1">
            <a:off x="9086401" y="5911277"/>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3" name="연결선: 꺾임 112">
            <a:extLst>
              <a:ext uri="{FF2B5EF4-FFF2-40B4-BE49-F238E27FC236}">
                <a16:creationId xmlns:a16="http://schemas.microsoft.com/office/drawing/2014/main" id="{03EB8BC8-7FF1-745B-6652-A4DA7A9EDF09}"/>
              </a:ext>
            </a:extLst>
          </p:cNvPr>
          <p:cNvCxnSpPr>
            <a:cxnSpLocks/>
            <a:stCxn id="139" idx="3"/>
            <a:endCxn id="34" idx="0"/>
          </p:cNvCxnSpPr>
          <p:nvPr/>
        </p:nvCxnSpPr>
        <p:spPr>
          <a:xfrm>
            <a:off x="7601252" y="5168895"/>
            <a:ext cx="860292" cy="28109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7" name="직선 화살표 연결선 116">
            <a:extLst>
              <a:ext uri="{FF2B5EF4-FFF2-40B4-BE49-F238E27FC236}">
                <a16:creationId xmlns:a16="http://schemas.microsoft.com/office/drawing/2014/main" id="{AE4841DC-B36F-7229-02D1-7312D84741F0}"/>
              </a:ext>
            </a:extLst>
          </p:cNvPr>
          <p:cNvCxnSpPr>
            <a:cxnSpLocks/>
            <a:stCxn id="60" idx="3"/>
          </p:cNvCxnSpPr>
          <p:nvPr/>
        </p:nvCxnSpPr>
        <p:spPr>
          <a:xfrm>
            <a:off x="10411643" y="5118611"/>
            <a:ext cx="1887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9" idx="0"/>
            <a:endCxn id="62" idx="2"/>
          </p:cNvCxnSpPr>
          <p:nvPr/>
        </p:nvCxnSpPr>
        <p:spPr>
          <a:xfrm flipH="1" flipV="1">
            <a:off x="11264121" y="4661619"/>
            <a:ext cx="8780" cy="21077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F214CFC8-75F0-5799-1A78-80562E17FC51}"/>
              </a:ext>
            </a:extLst>
          </p:cNvPr>
          <p:cNvCxnSpPr>
            <a:cxnSpLocks/>
            <a:stCxn id="65" idx="1"/>
            <a:endCxn id="133" idx="3"/>
          </p:cNvCxnSpPr>
          <p:nvPr/>
        </p:nvCxnSpPr>
        <p:spPr>
          <a:xfrm flipH="1" flipV="1">
            <a:off x="10351329" y="4346966"/>
            <a:ext cx="297670" cy="2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7231" y="3198472"/>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9434033" y="3794648"/>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01" name="직선 화살표 연결선 200">
            <a:extLst>
              <a:ext uri="{FF2B5EF4-FFF2-40B4-BE49-F238E27FC236}">
                <a16:creationId xmlns:a16="http://schemas.microsoft.com/office/drawing/2014/main" id="{150F0A3F-5C2C-0B7B-8AEC-CA3EE1D17509}"/>
              </a:ext>
            </a:extLst>
          </p:cNvPr>
          <p:cNvCxnSpPr>
            <a:cxnSpLocks/>
            <a:stCxn id="133" idx="0"/>
            <a:endCxn id="200" idx="2"/>
          </p:cNvCxnSpPr>
          <p:nvPr/>
        </p:nvCxnSpPr>
        <p:spPr>
          <a:xfrm flipH="1" flipV="1">
            <a:off x="9814208" y="4010092"/>
            <a:ext cx="11053" cy="1591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H="1" flipV="1">
            <a:off x="9785183" y="2955303"/>
            <a:ext cx="7088" cy="24316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98059" y="239853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98059" y="282912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600383" y="243310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610754" y="2851531"/>
            <a:ext cx="1269905" cy="203133"/>
          </a:xfrm>
          <a:prstGeom prst="rect">
            <a:avLst/>
          </a:prstGeom>
          <a:noFill/>
        </p:spPr>
        <p:txBody>
          <a:bodyPr wrap="square" rtlCol="0">
            <a:spAutoFit/>
          </a:bodyPr>
          <a:lstStyle/>
          <a:p>
            <a:pPr algn="ctr">
              <a:lnSpc>
                <a:spcPct val="90000"/>
              </a:lnSpc>
            </a:pPr>
            <a:r>
              <a:rPr lang="en-US" altLang="ko-KR" sz="800">
                <a:solidFill>
                  <a:schemeClr val="tx1"/>
                </a:solidFill>
                <a:latin typeface="+mn-ea"/>
              </a:rPr>
              <a:t>5) </a:t>
            </a:r>
            <a:r>
              <a:rPr lang="ko-KR" altLang="en-US" sz="800">
                <a:latin typeface="+mn-ea"/>
              </a:rPr>
              <a:t>파일</a:t>
            </a:r>
            <a:r>
              <a:rPr lang="ko-KR" altLang="en-US" sz="800">
                <a:solidFill>
                  <a:schemeClr val="tx1"/>
                </a:solidFill>
                <a:latin typeface="+mn-ea"/>
              </a:rPr>
              <a:t> </a:t>
            </a:r>
            <a:r>
              <a:rPr lang="en-US" altLang="ko-KR" sz="800">
                <a:solidFill>
                  <a:schemeClr val="tx1"/>
                </a:solidFill>
                <a:latin typeface="+mn-ea"/>
              </a:rPr>
              <a:t>DB </a:t>
            </a:r>
            <a:r>
              <a:rPr lang="ko-KR" altLang="en-US" sz="800">
                <a:solidFill>
                  <a:schemeClr val="tx1"/>
                </a:solidFill>
                <a:latin typeface="+mn-ea"/>
              </a:rPr>
              <a:t>저장</a:t>
            </a: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32211" y="139052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40446" y="1969154"/>
            <a:ext cx="760350" cy="215444"/>
          </a:xfrm>
          <a:prstGeom prst="rect">
            <a:avLst/>
          </a:prstGeom>
        </p:spPr>
        <p:txBody>
          <a:bodyPr wrap="square">
            <a:spAutoFit/>
          </a:bodyPr>
          <a:lstStyle/>
          <a:p>
            <a:pPr algn="ctr"/>
            <a:r>
              <a:rPr lang="en-US" altLang="ko-KR" sz="800">
                <a:latin typeface="+mn-ea"/>
              </a:rPr>
              <a:t>Maria DB</a:t>
            </a:r>
          </a:p>
        </p:txBody>
      </p:sp>
      <p:cxnSp>
        <p:nvCxnSpPr>
          <p:cNvPr id="273" name="직선 화살표 연결선 272">
            <a:extLst>
              <a:ext uri="{FF2B5EF4-FFF2-40B4-BE49-F238E27FC236}">
                <a16:creationId xmlns:a16="http://schemas.microsoft.com/office/drawing/2014/main" id="{27FC026E-72E1-C2D8-1343-9088515E552F}"/>
              </a:ext>
            </a:extLst>
          </p:cNvPr>
          <p:cNvCxnSpPr>
            <a:cxnSpLocks/>
            <a:stCxn id="66" idx="3"/>
            <a:endCxn id="257" idx="1"/>
          </p:cNvCxnSpPr>
          <p:nvPr/>
        </p:nvCxnSpPr>
        <p:spPr>
          <a:xfrm>
            <a:off x="10396678" y="2722622"/>
            <a:ext cx="201381" cy="111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7" name="직선 화살표 연결선 276">
            <a:extLst>
              <a:ext uri="{FF2B5EF4-FFF2-40B4-BE49-F238E27FC236}">
                <a16:creationId xmlns:a16="http://schemas.microsoft.com/office/drawing/2014/main" id="{23ED0122-4D2F-D7EE-5F09-CD9DF5CA7F45}"/>
              </a:ext>
            </a:extLst>
          </p:cNvPr>
          <p:cNvCxnSpPr>
            <a:cxnSpLocks/>
            <a:stCxn id="257" idx="0"/>
            <a:endCxn id="267" idx="2"/>
          </p:cNvCxnSpPr>
          <p:nvPr/>
        </p:nvCxnSpPr>
        <p:spPr>
          <a:xfrm flipH="1" flipV="1">
            <a:off x="11220621" y="2184598"/>
            <a:ext cx="152" cy="21393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3" name="직선 화살표 연결선 282">
            <a:extLst>
              <a:ext uri="{FF2B5EF4-FFF2-40B4-BE49-F238E27FC236}">
                <a16:creationId xmlns:a16="http://schemas.microsoft.com/office/drawing/2014/main" id="{432FBFCC-C1D8-32ED-3D08-E9F3192034B5}"/>
              </a:ext>
            </a:extLst>
          </p:cNvPr>
          <p:cNvCxnSpPr>
            <a:cxnSpLocks/>
            <a:stCxn id="266" idx="1"/>
            <a:endCxn id="81" idx="3"/>
          </p:cNvCxnSpPr>
          <p:nvPr/>
        </p:nvCxnSpPr>
        <p:spPr>
          <a:xfrm flipH="1">
            <a:off x="10386973" y="1693144"/>
            <a:ext cx="445238" cy="243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81" idx="0"/>
            <a:endCxn id="35" idx="3"/>
          </p:cNvCxnSpPr>
          <p:nvPr/>
        </p:nvCxnSpPr>
        <p:spPr>
          <a:xfrm rot="16200000" flipH="1" flipV="1">
            <a:off x="8405726" y="314820"/>
            <a:ext cx="199788" cy="2539716"/>
          </a:xfrm>
          <a:prstGeom prst="bentConnector4">
            <a:avLst>
              <a:gd name="adj1" fmla="val -114421"/>
              <a:gd name="adj2" fmla="val 8844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1" name="연결선: 꺾임 300">
            <a:extLst>
              <a:ext uri="{FF2B5EF4-FFF2-40B4-BE49-F238E27FC236}">
                <a16:creationId xmlns:a16="http://schemas.microsoft.com/office/drawing/2014/main" id="{203FCEDC-ECFE-60F4-0B14-05431F15E863}"/>
              </a:ext>
            </a:extLst>
          </p:cNvPr>
          <p:cNvCxnSpPr>
            <a:cxnSpLocks/>
            <a:stCxn id="14" idx="1"/>
          </p:cNvCxnSpPr>
          <p:nvPr/>
        </p:nvCxnSpPr>
        <p:spPr>
          <a:xfrm rot="10800000" flipV="1">
            <a:off x="7570515" y="2141921"/>
            <a:ext cx="179506" cy="903026"/>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6" name="TextBox 305">
            <a:extLst>
              <a:ext uri="{FF2B5EF4-FFF2-40B4-BE49-F238E27FC236}">
                <a16:creationId xmlns:a16="http://schemas.microsoft.com/office/drawing/2014/main" id="{71C7B59A-E69F-F865-313B-A8CF683CB466}"/>
              </a:ext>
            </a:extLst>
          </p:cNvPr>
          <p:cNvSpPr txBox="1"/>
          <p:nvPr/>
        </p:nvSpPr>
        <p:spPr>
          <a:xfrm>
            <a:off x="10334134" y="4922356"/>
            <a:ext cx="263214" cy="215444"/>
          </a:xfrm>
          <a:prstGeom prst="rect">
            <a:avLst/>
          </a:prstGeom>
          <a:noFill/>
        </p:spPr>
        <p:txBody>
          <a:bodyPr wrap="none" rtlCol="0">
            <a:spAutoFit/>
          </a:bodyPr>
          <a:lstStyle/>
          <a:p>
            <a:r>
              <a:rPr lang="en-US" altLang="ko-KR" sz="800"/>
              <a:t>N</a:t>
            </a:r>
            <a:endParaRPr lang="ko-KR" altLang="en-US" sz="800"/>
          </a:p>
        </p:txBody>
      </p:sp>
      <p:sp>
        <p:nvSpPr>
          <p:cNvPr id="307" name="TextBox 306">
            <a:extLst>
              <a:ext uri="{FF2B5EF4-FFF2-40B4-BE49-F238E27FC236}">
                <a16:creationId xmlns:a16="http://schemas.microsoft.com/office/drawing/2014/main" id="{A01D2ECA-654D-2C3A-3BF7-532AA95C3F3C}"/>
              </a:ext>
            </a:extLst>
          </p:cNvPr>
          <p:cNvSpPr txBox="1"/>
          <p:nvPr/>
        </p:nvSpPr>
        <p:spPr>
          <a:xfrm>
            <a:off x="10344550" y="2536171"/>
            <a:ext cx="263214" cy="215444"/>
          </a:xfrm>
          <a:prstGeom prst="rect">
            <a:avLst/>
          </a:prstGeom>
          <a:noFill/>
        </p:spPr>
        <p:txBody>
          <a:bodyPr wrap="none" rtlCol="0">
            <a:spAutoFit/>
          </a:bodyPr>
          <a:lstStyle/>
          <a:p>
            <a:r>
              <a:rPr lang="en-US" altLang="ko-KR" sz="800"/>
              <a:t>N</a:t>
            </a:r>
            <a:endParaRPr lang="ko-KR" altLang="en-US" sz="800"/>
          </a:p>
        </p:txBody>
      </p:sp>
      <p:sp>
        <p:nvSpPr>
          <p:cNvPr id="308" name="TextBox 307">
            <a:extLst>
              <a:ext uri="{FF2B5EF4-FFF2-40B4-BE49-F238E27FC236}">
                <a16:creationId xmlns:a16="http://schemas.microsoft.com/office/drawing/2014/main" id="{C2618B61-1D21-16C7-27B4-D501F7856330}"/>
              </a:ext>
            </a:extLst>
          </p:cNvPr>
          <p:cNvSpPr txBox="1"/>
          <p:nvPr/>
        </p:nvSpPr>
        <p:spPr>
          <a:xfrm>
            <a:off x="9734883" y="1273931"/>
            <a:ext cx="263214" cy="215444"/>
          </a:xfrm>
          <a:prstGeom prst="rect">
            <a:avLst/>
          </a:prstGeom>
          <a:noFill/>
        </p:spPr>
        <p:txBody>
          <a:bodyPr wrap="none" rtlCol="0">
            <a:spAutoFit/>
          </a:bodyPr>
          <a:lstStyle/>
          <a:p>
            <a:r>
              <a:rPr lang="en-US" altLang="ko-KR" sz="800"/>
              <a:t>N</a:t>
            </a:r>
            <a:endParaRPr lang="ko-KR" altLang="en-US" sz="800"/>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sp>
        <p:nvSpPr>
          <p:cNvPr id="312" name="TextBox 311">
            <a:extLst>
              <a:ext uri="{FF2B5EF4-FFF2-40B4-BE49-F238E27FC236}">
                <a16:creationId xmlns:a16="http://schemas.microsoft.com/office/drawing/2014/main" id="{7FC7A7A3-3336-AA23-F8B9-4F995FD81851}"/>
              </a:ext>
            </a:extLst>
          </p:cNvPr>
          <p:cNvSpPr txBox="1"/>
          <p:nvPr/>
        </p:nvSpPr>
        <p:spPr>
          <a:xfrm>
            <a:off x="3886319" y="6012935"/>
            <a:ext cx="242374" cy="215444"/>
          </a:xfrm>
          <a:prstGeom prst="rect">
            <a:avLst/>
          </a:prstGeom>
          <a:noFill/>
        </p:spPr>
        <p:txBody>
          <a:bodyPr wrap="none" rtlCol="0">
            <a:spAutoFit/>
          </a:bodyPr>
          <a:lstStyle/>
          <a:p>
            <a:r>
              <a:rPr lang="en-US" altLang="ko-KR" sz="800"/>
              <a:t>Y</a:t>
            </a:r>
            <a:endParaRPr lang="ko-KR" altLang="en-US" sz="800"/>
          </a:p>
        </p:txBody>
      </p:sp>
      <p:cxnSp>
        <p:nvCxnSpPr>
          <p:cNvPr id="313" name="연결선: 꺾임 312">
            <a:extLst>
              <a:ext uri="{FF2B5EF4-FFF2-40B4-BE49-F238E27FC236}">
                <a16:creationId xmlns:a16="http://schemas.microsoft.com/office/drawing/2014/main" id="{9B21A7FE-D39B-5477-2C1A-54DA845B8AA1}"/>
              </a:ext>
            </a:extLst>
          </p:cNvPr>
          <p:cNvCxnSpPr>
            <a:cxnSpLocks/>
            <a:stCxn id="239" idx="3"/>
            <a:endCxn id="70" idx="2"/>
          </p:cNvCxnSpPr>
          <p:nvPr/>
        </p:nvCxnSpPr>
        <p:spPr>
          <a:xfrm flipV="1">
            <a:off x="4702805" y="3527362"/>
            <a:ext cx="908244" cy="187421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16" name="TextBox 315">
            <a:extLst>
              <a:ext uri="{FF2B5EF4-FFF2-40B4-BE49-F238E27FC236}">
                <a16:creationId xmlns:a16="http://schemas.microsoft.com/office/drawing/2014/main" id="{79DAB65F-16EF-C5DB-57B0-F168F1023104}"/>
              </a:ext>
            </a:extLst>
          </p:cNvPr>
          <p:cNvSpPr txBox="1"/>
          <p:nvPr/>
        </p:nvSpPr>
        <p:spPr>
          <a:xfrm>
            <a:off x="4659254" y="5198289"/>
            <a:ext cx="263214" cy="215444"/>
          </a:xfrm>
          <a:prstGeom prst="rect">
            <a:avLst/>
          </a:prstGeom>
          <a:noFill/>
        </p:spPr>
        <p:txBody>
          <a:bodyPr wrap="none" rtlCol="0">
            <a:spAutoFit/>
          </a:bodyPr>
          <a:lstStyle/>
          <a:p>
            <a:r>
              <a:rPr lang="en-US" altLang="ko-KR" sz="800"/>
              <a:t>N</a:t>
            </a:r>
            <a:endParaRPr lang="ko-KR" altLang="en-US" sz="800"/>
          </a:p>
        </p:txBody>
      </p:sp>
      <p:sp>
        <p:nvSpPr>
          <p:cNvPr id="318" name="TextBox 317">
            <a:extLst>
              <a:ext uri="{FF2B5EF4-FFF2-40B4-BE49-F238E27FC236}">
                <a16:creationId xmlns:a16="http://schemas.microsoft.com/office/drawing/2014/main" id="{EDD1A382-7B14-B9C0-16F8-1CC65455D238}"/>
              </a:ext>
            </a:extLst>
          </p:cNvPr>
          <p:cNvSpPr txBox="1"/>
          <p:nvPr/>
        </p:nvSpPr>
        <p:spPr>
          <a:xfrm>
            <a:off x="9092426" y="4892888"/>
            <a:ext cx="242374" cy="215444"/>
          </a:xfrm>
          <a:prstGeom prst="rect">
            <a:avLst/>
          </a:prstGeom>
          <a:noFill/>
        </p:spPr>
        <p:txBody>
          <a:bodyPr wrap="none" rtlCol="0">
            <a:spAutoFit/>
          </a:bodyPr>
          <a:lstStyle/>
          <a:p>
            <a:r>
              <a:rPr lang="en-US" altLang="ko-KR" sz="800"/>
              <a:t>Y</a:t>
            </a:r>
            <a:endParaRPr lang="ko-KR" altLang="en-US" sz="800"/>
          </a:p>
        </p:txBody>
      </p:sp>
      <p:sp>
        <p:nvSpPr>
          <p:cNvPr id="319" name="TextBox 318">
            <a:extLst>
              <a:ext uri="{FF2B5EF4-FFF2-40B4-BE49-F238E27FC236}">
                <a16:creationId xmlns:a16="http://schemas.microsoft.com/office/drawing/2014/main" id="{E1E13CFB-02CB-D41A-8CD1-93E35466F43E}"/>
              </a:ext>
            </a:extLst>
          </p:cNvPr>
          <p:cNvSpPr txBox="1"/>
          <p:nvPr/>
        </p:nvSpPr>
        <p:spPr>
          <a:xfrm>
            <a:off x="6954431" y="4720769"/>
            <a:ext cx="242374" cy="215444"/>
          </a:xfrm>
          <a:prstGeom prst="rect">
            <a:avLst/>
          </a:prstGeom>
          <a:noFill/>
        </p:spPr>
        <p:txBody>
          <a:bodyPr wrap="none" rtlCol="0">
            <a:spAutoFit/>
          </a:bodyPr>
          <a:lstStyle/>
          <a:p>
            <a:r>
              <a:rPr lang="en-US" altLang="ko-KR" sz="800"/>
              <a:t>Y</a:t>
            </a:r>
            <a:endParaRPr lang="ko-KR" altLang="en-US" sz="800"/>
          </a:p>
        </p:txBody>
      </p:sp>
      <p:sp>
        <p:nvSpPr>
          <p:cNvPr id="320" name="TextBox 319">
            <a:extLst>
              <a:ext uri="{FF2B5EF4-FFF2-40B4-BE49-F238E27FC236}">
                <a16:creationId xmlns:a16="http://schemas.microsoft.com/office/drawing/2014/main" id="{07BBF0AF-1904-70CF-5E34-37949FD32B8F}"/>
              </a:ext>
            </a:extLst>
          </p:cNvPr>
          <p:cNvSpPr txBox="1"/>
          <p:nvPr/>
        </p:nvSpPr>
        <p:spPr>
          <a:xfrm>
            <a:off x="9080328" y="2509850"/>
            <a:ext cx="242374" cy="215444"/>
          </a:xfrm>
          <a:prstGeom prst="rect">
            <a:avLst/>
          </a:prstGeom>
          <a:noFill/>
        </p:spPr>
        <p:txBody>
          <a:bodyPr wrap="none" rtlCol="0">
            <a:spAutoFit/>
          </a:bodyPr>
          <a:lstStyle/>
          <a:p>
            <a:r>
              <a:rPr lang="en-US" altLang="ko-KR" sz="800"/>
              <a:t>Y</a:t>
            </a:r>
            <a:endParaRPr lang="ko-KR" altLang="en-US" sz="800"/>
          </a:p>
        </p:txBody>
      </p:sp>
      <p:sp>
        <p:nvSpPr>
          <p:cNvPr id="321" name="TextBox 320">
            <a:extLst>
              <a:ext uri="{FF2B5EF4-FFF2-40B4-BE49-F238E27FC236}">
                <a16:creationId xmlns:a16="http://schemas.microsoft.com/office/drawing/2014/main" id="{DC9F0D44-23D1-3FD3-92FB-158947D34FC5}"/>
              </a:ext>
            </a:extLst>
          </p:cNvPr>
          <p:cNvSpPr txBox="1"/>
          <p:nvPr/>
        </p:nvSpPr>
        <p:spPr>
          <a:xfrm>
            <a:off x="9047271" y="1496877"/>
            <a:ext cx="242374" cy="215444"/>
          </a:xfrm>
          <a:prstGeom prst="rect">
            <a:avLst/>
          </a:prstGeom>
          <a:noFill/>
        </p:spPr>
        <p:txBody>
          <a:bodyPr wrap="none" rtlCol="0">
            <a:spAutoFit/>
          </a:bodyPr>
          <a:lstStyle/>
          <a:p>
            <a:r>
              <a:rPr lang="en-US" altLang="ko-KR" sz="800"/>
              <a:t>Y</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stCxn id="213" idx="2"/>
            <a:endCxn id="3" idx="0"/>
          </p:cNvCxnSpPr>
          <p:nvPr/>
        </p:nvCxnSpPr>
        <p:spPr>
          <a:xfrm>
            <a:off x="1832338" y="2886214"/>
            <a:ext cx="2562" cy="2813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 name="직선 연결선 3">
            <a:extLst>
              <a:ext uri="{FF2B5EF4-FFF2-40B4-BE49-F238E27FC236}">
                <a16:creationId xmlns:a16="http://schemas.microsoft.com/office/drawing/2014/main" id="{007E244C-C0DC-B11B-22D2-576798F55EE6}"/>
              </a:ext>
            </a:extLst>
          </p:cNvPr>
          <p:cNvCxnSpPr>
            <a:cxnSpLocks/>
            <a:stCxn id="213" idx="0"/>
            <a:endCxn id="38" idx="2"/>
          </p:cNvCxnSpPr>
          <p:nvPr/>
        </p:nvCxnSpPr>
        <p:spPr>
          <a:xfrm flipV="1">
            <a:off x="1832338" y="2373987"/>
            <a:ext cx="14216" cy="24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사각형: 둥근 모서리 13">
            <a:extLst>
              <a:ext uri="{FF2B5EF4-FFF2-40B4-BE49-F238E27FC236}">
                <a16:creationId xmlns:a16="http://schemas.microsoft.com/office/drawing/2014/main" id="{07E64A6C-73D2-7AAA-3B39-96E551B578EB}"/>
              </a:ext>
            </a:extLst>
          </p:cNvPr>
          <p:cNvSpPr/>
          <p:nvPr/>
        </p:nvSpPr>
        <p:spPr>
          <a:xfrm>
            <a:off x="7750021" y="1850306"/>
            <a:ext cx="1052137" cy="583230"/>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a:t>
            </a:r>
            <a:r>
              <a:rPr lang="ko-KR" altLang="en-US" sz="900">
                <a:solidFill>
                  <a:schemeClr val="tx1"/>
                </a:solidFill>
              </a:rPr>
              <a:t>저장</a:t>
            </a:r>
            <a:endParaRPr lang="en-US" altLang="ko-KR" sz="900">
              <a:solidFill>
                <a:schemeClr val="tx1"/>
              </a:solidFill>
            </a:endParaRPr>
          </a:p>
          <a:p>
            <a:pPr algn="ctr"/>
            <a:r>
              <a:rPr lang="ko-KR" altLang="en-US" sz="900">
                <a:solidFill>
                  <a:schemeClr val="tx1"/>
                </a:solidFill>
              </a:rPr>
              <a:t>실패 시 </a:t>
            </a:r>
            <a:endParaRPr lang="en-US" altLang="ko-KR" sz="900">
              <a:solidFill>
                <a:schemeClr val="tx1"/>
              </a:solidFill>
            </a:endParaRPr>
          </a:p>
          <a:p>
            <a:pPr algn="ctr"/>
            <a:r>
              <a:rPr lang="ko-KR" altLang="en-US" sz="900">
                <a:solidFill>
                  <a:schemeClr val="tx1"/>
                </a:solidFill>
              </a:rPr>
              <a:t>파일 저장소에서 삭제</a:t>
            </a:r>
            <a:endParaRPr lang="en-US" altLang="ko-KR" sz="900">
              <a:solidFill>
                <a:schemeClr val="tx1"/>
              </a:solidFill>
            </a:endParaRPr>
          </a:p>
        </p:txBody>
      </p:sp>
      <p:cxnSp>
        <p:nvCxnSpPr>
          <p:cNvPr id="225" name="연결선: 꺾임 224">
            <a:extLst>
              <a:ext uri="{FF2B5EF4-FFF2-40B4-BE49-F238E27FC236}">
                <a16:creationId xmlns:a16="http://schemas.microsoft.com/office/drawing/2014/main" id="{B2F644CE-ED57-D965-DB0D-710A330075A1}"/>
              </a:ext>
            </a:extLst>
          </p:cNvPr>
          <p:cNvCxnSpPr>
            <a:cxnSpLocks/>
            <a:stCxn id="66" idx="1"/>
          </p:cNvCxnSpPr>
          <p:nvPr/>
        </p:nvCxnSpPr>
        <p:spPr>
          <a:xfrm rot="10800000" flipV="1">
            <a:off x="8601444" y="2722622"/>
            <a:ext cx="572245" cy="327074"/>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연결선: 꺾임 228">
            <a:extLst>
              <a:ext uri="{FF2B5EF4-FFF2-40B4-BE49-F238E27FC236}">
                <a16:creationId xmlns:a16="http://schemas.microsoft.com/office/drawing/2014/main" id="{7C1CAAE9-A82D-72B2-B0F5-3036A6041CEB}"/>
              </a:ext>
            </a:extLst>
          </p:cNvPr>
          <p:cNvCxnSpPr>
            <a:cxnSpLocks/>
            <a:stCxn id="81" idx="1"/>
            <a:endCxn id="14" idx="3"/>
          </p:cNvCxnSpPr>
          <p:nvPr/>
        </p:nvCxnSpPr>
        <p:spPr>
          <a:xfrm rot="10800000" flipV="1">
            <a:off x="8802159" y="1717465"/>
            <a:ext cx="361825" cy="424455"/>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46059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9196</TotalTime>
  <Words>2096</Words>
  <Application>Microsoft Office PowerPoint</Application>
  <PresentationFormat>와이드스크린</PresentationFormat>
  <Paragraphs>725</Paragraphs>
  <Slides>21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21</vt:i4>
      </vt:variant>
    </vt:vector>
  </HeadingPairs>
  <TitlesOfParts>
    <vt:vector size="27" baseType="lpstr">
      <vt:lpstr>Rix모던고딕 B</vt:lpstr>
      <vt:lpstr>Rix모던고딕 L</vt:lpstr>
      <vt:lpstr>맑은 고딕</vt:lpstr>
      <vt:lpstr>Arial</vt:lpstr>
      <vt:lpstr>Consolas</vt:lpstr>
      <vt:lpstr>Office 테마</vt:lpstr>
      <vt:lpstr>DB 설계</vt:lpstr>
      <vt:lpstr>DB 설계</vt:lpstr>
      <vt:lpstr>인터셉터 process</vt:lpstr>
      <vt:lpstr>전체적인 process</vt:lpstr>
      <vt:lpstr>로그인 process</vt:lpstr>
      <vt:lpstr>게시글 리스트 조회 process</vt:lpstr>
      <vt:lpstr>게시글 상세 조회 process</vt:lpstr>
      <vt:lpstr>게시글 다운로드 process</vt:lpstr>
      <vt:lpstr>게시글 등록 process</vt:lpstr>
      <vt:lpstr>게시글 수정 process</vt:lpstr>
      <vt:lpstr>게시글 삭제 process</vt:lpstr>
      <vt:lpstr>PowerPoint 프레젠테이션</vt:lpstr>
      <vt:lpstr>PowerPoint 프레젠테이션</vt:lpstr>
      <vt:lpstr>PowerPoint 프레젠테이션</vt:lpstr>
      <vt:lpstr>코드 리뷰 수정</vt:lpstr>
      <vt:lpstr>코드 리뷰 수정</vt:lpstr>
      <vt:lpstr>코드 리뷰 수정</vt:lpstr>
      <vt:lpstr>코드 리뷰 수정</vt:lpstr>
      <vt:lpstr>코드 리뷰 수정</vt:lpstr>
      <vt:lpstr>코드 리뷰 수정</vt:lpstr>
      <vt:lpstr>코드 리뷰 수정</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빌 코드</cp:lastModifiedBy>
  <cp:revision>418</cp:revision>
  <cp:lastPrinted>2019-05-29T05:54:36Z</cp:lastPrinted>
  <dcterms:created xsi:type="dcterms:W3CDTF">2019-03-11T07:43:12Z</dcterms:created>
  <dcterms:modified xsi:type="dcterms:W3CDTF">2024-09-03T11:17:16Z</dcterms:modified>
</cp:coreProperties>
</file>