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aalalabas Wide" charset="1" panose="00000000000000000000"/>
      <p:regular r:id="rId16"/>
    </p:embeddedFont>
    <p:embeddedFont>
      <p:font typeface="Bebas Neue Cyrillic" charset="1" panose="02000506000000020004"/>
      <p:regular r:id="rId17"/>
    </p:embeddedFont>
    <p:embeddedFont>
      <p:font typeface="Alike" charset="1" panose="02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Trend Sans One" charset="1" panose="00000000000000000000"/>
      <p:regular r:id="rId20"/>
    </p:embeddedFont>
    <p:embeddedFont>
      <p:font typeface="Trend Slab Four" charset="1" panose="00000000000000000000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65039" y="6371622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87927" y="-53626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20695" y="-2201515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629449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6448" t="0" r="-355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681244" y="1496147"/>
            <a:ext cx="1983447" cy="1315307"/>
            <a:chOff x="0" y="0"/>
            <a:chExt cx="812800" cy="539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835" r="0" b="-835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5939" y="3609223"/>
            <a:ext cx="8142629" cy="153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83"/>
              </a:lnSpc>
            </a:pPr>
            <a:r>
              <a:rPr lang="en-US" sz="8678">
                <a:solidFill>
                  <a:srgbClr val="2C273F"/>
                </a:solidFill>
                <a:latin typeface="Paalalabas Wide"/>
              </a:rPr>
              <a:t>ENTRYLAUNCH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170" y="2678104"/>
            <a:ext cx="7260168" cy="87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7"/>
              </a:lnSpc>
            </a:pPr>
            <a:r>
              <a:rPr lang="en-US" sz="4901" spc="98">
                <a:solidFill>
                  <a:srgbClr val="2C273F"/>
                </a:solidFill>
                <a:latin typeface="Bebas Neue Cyrillic"/>
              </a:rPr>
              <a:t>START YOUR CAREER JOURNEY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138" y="3313420"/>
            <a:ext cx="872743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 spc="119">
                <a:solidFill>
                  <a:srgbClr val="2C273F"/>
                </a:solidFill>
                <a:latin typeface="Bebas Neue Cyrillic"/>
              </a:rPr>
              <a:t>WITH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252" y="7869100"/>
            <a:ext cx="1598116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Topic :-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3232" y="8508037"/>
            <a:ext cx="4298752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 spc="110">
                <a:solidFill>
                  <a:srgbClr val="2C273F"/>
                </a:solidFill>
                <a:latin typeface="Alike"/>
              </a:rPr>
              <a:t>Job Board Platform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8502" y="9233080"/>
            <a:ext cx="4298752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Sujin Babu P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5179" y="1525778"/>
            <a:ext cx="12685402" cy="12685402"/>
          </a:xfrm>
          <a:custGeom>
            <a:avLst/>
            <a:gdLst/>
            <a:ahLst/>
            <a:cxnLst/>
            <a:rect r="r" b="b" t="t" l="l"/>
            <a:pathLst>
              <a:path h="12685402" w="12685402">
                <a:moveTo>
                  <a:pt x="0" y="0"/>
                </a:moveTo>
                <a:lnTo>
                  <a:pt x="12685402" y="0"/>
                </a:lnTo>
                <a:lnTo>
                  <a:pt x="12685402" y="12685402"/>
                </a:lnTo>
                <a:lnTo>
                  <a:pt x="0" y="12685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16523" y="241270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5"/>
                </a:lnTo>
                <a:lnTo>
                  <a:pt x="0" y="11805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97857" y="2945921"/>
            <a:ext cx="4541762" cy="13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1"/>
              </a:lnSpc>
            </a:pPr>
            <a:r>
              <a:rPr lang="en-US" sz="8280" spc="-149">
                <a:solidFill>
                  <a:srgbClr val="204E8D"/>
                </a:solidFill>
                <a:latin typeface="Trend Sans One"/>
              </a:rPr>
              <a:t>thank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0755" y="5047551"/>
            <a:ext cx="16230600" cy="282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35"/>
              </a:lnSpc>
            </a:pPr>
            <a:r>
              <a:rPr lang="en-US" sz="23296" spc="-535">
                <a:solidFill>
                  <a:srgbClr val="204E8D"/>
                </a:solidFill>
                <a:latin typeface="Trend Slab Four"/>
              </a:rPr>
              <a:t>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1192" y="705167"/>
            <a:ext cx="355044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04E8D"/>
                </a:solidFill>
                <a:latin typeface="Canva Sans"/>
              </a:rPr>
              <a:t>job deadline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04E8D"/>
                </a:solidFill>
                <a:latin typeface="Canva Sans"/>
              </a:rPr>
              <a:t>serching the jobs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7085" y="1904431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50" y="0"/>
                </a:lnTo>
                <a:lnTo>
                  <a:pt x="12468650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11239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9661" y="4594719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6" y="0"/>
                </a:lnTo>
                <a:lnTo>
                  <a:pt x="6842776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7919" y="1593368"/>
            <a:ext cx="10381742" cy="150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6506">
                <a:solidFill>
                  <a:srgbClr val="2C273F"/>
                </a:solidFill>
                <a:latin typeface="Paalalabas Wide"/>
              </a:rPr>
              <a:t>ABOUT ENTRYLAUNCH</a:t>
            </a:r>
          </a:p>
          <a:p>
            <a:pPr algn="ctr">
              <a:lnSpc>
                <a:spcPts val="56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1723" y="4761729"/>
            <a:ext cx="11758316" cy="321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4"/>
              </a:lnSpc>
            </a:pPr>
            <a:r>
              <a:rPr lang="en-US" sz="4889" spc="244">
                <a:solidFill>
                  <a:srgbClr val="0B1320"/>
                </a:solidFill>
                <a:latin typeface="Alike"/>
              </a:rPr>
              <a:t>EntryLaunch is aimed at creating a platform for freshmen to avoid competing with experienced candidates.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1660043" cy="1100845"/>
            <a:chOff x="0" y="0"/>
            <a:chExt cx="812800" cy="539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107265" y="0"/>
                  </a:moveTo>
                  <a:lnTo>
                    <a:pt x="705535" y="0"/>
                  </a:lnTo>
                  <a:cubicBezTo>
                    <a:pt x="733984" y="0"/>
                    <a:pt x="761267" y="11301"/>
                    <a:pt x="781383" y="31417"/>
                  </a:cubicBezTo>
                  <a:cubicBezTo>
                    <a:pt x="801499" y="51533"/>
                    <a:pt x="812800" y="78816"/>
                    <a:pt x="812800" y="107265"/>
                  </a:cubicBezTo>
                  <a:lnTo>
                    <a:pt x="812800" y="431737"/>
                  </a:lnTo>
                  <a:cubicBezTo>
                    <a:pt x="812800" y="460185"/>
                    <a:pt x="801499" y="487469"/>
                    <a:pt x="781383" y="507585"/>
                  </a:cubicBezTo>
                  <a:cubicBezTo>
                    <a:pt x="761267" y="527701"/>
                    <a:pt x="733984" y="539002"/>
                    <a:pt x="705535" y="539002"/>
                  </a:cubicBezTo>
                  <a:lnTo>
                    <a:pt x="107265" y="539002"/>
                  </a:lnTo>
                  <a:cubicBezTo>
                    <a:pt x="78816" y="539002"/>
                    <a:pt x="51533" y="527701"/>
                    <a:pt x="31417" y="507585"/>
                  </a:cubicBezTo>
                  <a:cubicBezTo>
                    <a:pt x="11301" y="487469"/>
                    <a:pt x="0" y="460185"/>
                    <a:pt x="0" y="431737"/>
                  </a:cubicBezTo>
                  <a:lnTo>
                    <a:pt x="0" y="107265"/>
                  </a:lnTo>
                  <a:cubicBezTo>
                    <a:pt x="0" y="78816"/>
                    <a:pt x="11301" y="51533"/>
                    <a:pt x="31417" y="31417"/>
                  </a:cubicBezTo>
                  <a:cubicBezTo>
                    <a:pt x="51533" y="11301"/>
                    <a:pt x="78816" y="0"/>
                    <a:pt x="10726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5773" y="1904431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49" y="0"/>
                </a:lnTo>
                <a:lnTo>
                  <a:pt x="12468649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11239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59629" y="3600450"/>
            <a:ext cx="4634534" cy="1543050"/>
            <a:chOff x="0" y="0"/>
            <a:chExt cx="1220618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20618" cy="406400"/>
            </a:xfrm>
            <a:custGeom>
              <a:avLst/>
              <a:gdLst/>
              <a:ahLst/>
              <a:cxnLst/>
              <a:rect r="r" b="b" t="t" l="l"/>
              <a:pathLst>
                <a:path h="406400" w="1220618">
                  <a:moveTo>
                    <a:pt x="0" y="0"/>
                  </a:moveTo>
                  <a:lnTo>
                    <a:pt x="1017418" y="0"/>
                  </a:lnTo>
                  <a:lnTo>
                    <a:pt x="1220618" y="203200"/>
                  </a:lnTo>
                  <a:lnTo>
                    <a:pt x="1017418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E8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85725"/>
              <a:ext cx="966618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Paalalabas Wide"/>
                </a:rPr>
                <a:t>Admin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60325" y="1500952"/>
            <a:ext cx="10817035" cy="107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5"/>
              </a:lnSpc>
            </a:pPr>
            <a:r>
              <a:rPr lang="en-US" sz="8799">
                <a:solidFill>
                  <a:srgbClr val="2C273F"/>
                </a:solidFill>
                <a:latin typeface="Paalalabas Wide"/>
              </a:rPr>
              <a:t>MODULES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59629" y="5602097"/>
            <a:ext cx="4634534" cy="1543050"/>
            <a:chOff x="0" y="0"/>
            <a:chExt cx="1220618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20618" cy="406400"/>
            </a:xfrm>
            <a:custGeom>
              <a:avLst/>
              <a:gdLst/>
              <a:ahLst/>
              <a:cxnLst/>
              <a:rect r="r" b="b" t="t" l="l"/>
              <a:pathLst>
                <a:path h="406400" w="1220618">
                  <a:moveTo>
                    <a:pt x="0" y="0"/>
                  </a:moveTo>
                  <a:lnTo>
                    <a:pt x="1017418" y="0"/>
                  </a:lnTo>
                  <a:lnTo>
                    <a:pt x="1220618" y="203200"/>
                  </a:lnTo>
                  <a:lnTo>
                    <a:pt x="1017418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E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85725"/>
              <a:ext cx="966618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Paalalabas Wide"/>
                </a:rPr>
                <a:t>Candidates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59629" y="7602347"/>
            <a:ext cx="4634534" cy="1543050"/>
            <a:chOff x="0" y="0"/>
            <a:chExt cx="1220618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20618" cy="406400"/>
            </a:xfrm>
            <a:custGeom>
              <a:avLst/>
              <a:gdLst/>
              <a:ahLst/>
              <a:cxnLst/>
              <a:rect r="r" b="b" t="t" l="l"/>
              <a:pathLst>
                <a:path h="406400" w="1220618">
                  <a:moveTo>
                    <a:pt x="0" y="0"/>
                  </a:moveTo>
                  <a:lnTo>
                    <a:pt x="1017418" y="0"/>
                  </a:lnTo>
                  <a:lnTo>
                    <a:pt x="1220618" y="203200"/>
                  </a:lnTo>
                  <a:lnTo>
                    <a:pt x="1017418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E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77800" y="-85725"/>
              <a:ext cx="966618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Paalalabas Wide"/>
                </a:rPr>
                <a:t>employer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0" y="0"/>
            <a:ext cx="1983447" cy="1315307"/>
            <a:chOff x="0" y="0"/>
            <a:chExt cx="812800" cy="5390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5179" y="1742530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50" y="0"/>
                </a:lnTo>
                <a:lnTo>
                  <a:pt x="12468650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66661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0433" y="3221651"/>
            <a:ext cx="12770742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Platform management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Managing employer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View employer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Managing candidates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Content moderation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Skill enhancement programs</a:t>
            </a:r>
          </a:p>
          <a:p>
            <a:pPr algn="just">
              <a:lnSpc>
                <a:spcPts val="60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736933" y="656781"/>
            <a:ext cx="40777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04E8D"/>
                </a:solidFill>
                <a:latin typeface="Canva Sans Bold"/>
              </a:rPr>
              <a:t>ADMIN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1983447" cy="1315307"/>
            <a:chOff x="0" y="0"/>
            <a:chExt cx="812800" cy="539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5179" y="1742530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50" y="0"/>
                </a:lnTo>
                <a:lnTo>
                  <a:pt x="12468650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66661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0433" y="3221651"/>
            <a:ext cx="12770742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Profile creation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Job search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Save jobs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Application Status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Skill enhancement</a:t>
            </a:r>
          </a:p>
          <a:p>
            <a:pPr algn="just">
              <a:lnSpc>
                <a:spcPts val="60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951442" y="656781"/>
            <a:ext cx="76487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04E8D"/>
                </a:solidFill>
                <a:latin typeface="Canva Sans Bold"/>
              </a:rPr>
              <a:t>CANDIDATES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1983447" cy="1315307"/>
            <a:chOff x="0" y="0"/>
            <a:chExt cx="812800" cy="539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5179" y="1742530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50" y="0"/>
                </a:lnTo>
                <a:lnTo>
                  <a:pt x="12468650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66661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0433" y="3221651"/>
            <a:ext cx="12770742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Post/Remove job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View applications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Filter applications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  <a:r>
              <a:rPr lang="en-US" sz="4000" spc="120">
                <a:solidFill>
                  <a:srgbClr val="0B1320"/>
                </a:solidFill>
                <a:latin typeface="Alike"/>
              </a:rPr>
              <a:t>Hiring process</a:t>
            </a:r>
          </a:p>
          <a:p>
            <a:pPr algn="just" marL="863601" indent="-431801" lvl="1">
              <a:lnSpc>
                <a:spcPts val="6000"/>
              </a:lnSpc>
              <a:buFont typeface="Arial"/>
              <a:buChar char="•"/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582920" y="656781"/>
            <a:ext cx="63857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04E8D"/>
                </a:solidFill>
                <a:latin typeface="Canva Sans Bold"/>
              </a:rPr>
              <a:t>EMPLOYER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1983447" cy="1315307"/>
            <a:chOff x="0" y="0"/>
            <a:chExt cx="812800" cy="539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5613" y="-1923110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5179" y="1742530"/>
            <a:ext cx="12468650" cy="12468650"/>
          </a:xfrm>
          <a:custGeom>
            <a:avLst/>
            <a:gdLst/>
            <a:ahLst/>
            <a:cxnLst/>
            <a:rect r="r" b="b" t="t" l="l"/>
            <a:pathLst>
              <a:path h="12468650" w="12468650">
                <a:moveTo>
                  <a:pt x="0" y="0"/>
                </a:moveTo>
                <a:lnTo>
                  <a:pt x="12468650" y="0"/>
                </a:lnTo>
                <a:lnTo>
                  <a:pt x="12468650" y="12468650"/>
                </a:lnTo>
                <a:lnTo>
                  <a:pt x="0" y="1246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66661" y="-1760199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717367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569214"/>
            <a:ext cx="16235534" cy="7118354"/>
          </a:xfrm>
          <a:custGeom>
            <a:avLst/>
            <a:gdLst/>
            <a:ahLst/>
            <a:cxnLst/>
            <a:rect r="r" b="b" t="t" l="l"/>
            <a:pathLst>
              <a:path h="7118354" w="16235534">
                <a:moveTo>
                  <a:pt x="0" y="0"/>
                </a:moveTo>
                <a:lnTo>
                  <a:pt x="16235534" y="0"/>
                </a:lnTo>
                <a:lnTo>
                  <a:pt x="16235534" y="7118355"/>
                </a:lnTo>
                <a:lnTo>
                  <a:pt x="0" y="71183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653" t="0" r="-665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24853" y="668873"/>
            <a:ext cx="8438295" cy="107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5"/>
              </a:lnSpc>
            </a:pPr>
            <a:r>
              <a:rPr lang="en-US" sz="8799">
                <a:solidFill>
                  <a:srgbClr val="2C273F"/>
                </a:solidFill>
                <a:latin typeface="Paalalabas Wide"/>
              </a:rPr>
              <a:t>HOME PAGE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1660043" cy="1100845"/>
            <a:chOff x="0" y="0"/>
            <a:chExt cx="812800" cy="539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107265" y="0"/>
                  </a:moveTo>
                  <a:lnTo>
                    <a:pt x="705535" y="0"/>
                  </a:lnTo>
                  <a:cubicBezTo>
                    <a:pt x="733984" y="0"/>
                    <a:pt x="761267" y="11301"/>
                    <a:pt x="781383" y="31417"/>
                  </a:cubicBezTo>
                  <a:cubicBezTo>
                    <a:pt x="801499" y="51533"/>
                    <a:pt x="812800" y="78816"/>
                    <a:pt x="812800" y="107265"/>
                  </a:cubicBezTo>
                  <a:lnTo>
                    <a:pt x="812800" y="431737"/>
                  </a:lnTo>
                  <a:cubicBezTo>
                    <a:pt x="812800" y="460185"/>
                    <a:pt x="801499" y="487469"/>
                    <a:pt x="781383" y="507585"/>
                  </a:cubicBezTo>
                  <a:cubicBezTo>
                    <a:pt x="761267" y="527701"/>
                    <a:pt x="733984" y="539002"/>
                    <a:pt x="705535" y="539002"/>
                  </a:cubicBezTo>
                  <a:lnTo>
                    <a:pt x="107265" y="539002"/>
                  </a:lnTo>
                  <a:cubicBezTo>
                    <a:pt x="78816" y="539002"/>
                    <a:pt x="51533" y="527701"/>
                    <a:pt x="31417" y="507585"/>
                  </a:cubicBezTo>
                  <a:cubicBezTo>
                    <a:pt x="11301" y="487469"/>
                    <a:pt x="0" y="460185"/>
                    <a:pt x="0" y="431737"/>
                  </a:cubicBezTo>
                  <a:lnTo>
                    <a:pt x="0" y="107265"/>
                  </a:lnTo>
                  <a:cubicBezTo>
                    <a:pt x="0" y="78816"/>
                    <a:pt x="11301" y="51533"/>
                    <a:pt x="31417" y="31417"/>
                  </a:cubicBezTo>
                  <a:cubicBezTo>
                    <a:pt x="51533" y="11301"/>
                    <a:pt x="78816" y="0"/>
                    <a:pt x="107265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835" r="0" b="-835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65039" y="6371622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87927" y="-53626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20695" y="-2201515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629449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6448" t="0" r="-355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681244" y="1496147"/>
            <a:ext cx="1983447" cy="1315307"/>
            <a:chOff x="0" y="0"/>
            <a:chExt cx="812800" cy="539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835" r="0" b="-835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5939" y="3609223"/>
            <a:ext cx="8142629" cy="153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83"/>
              </a:lnSpc>
            </a:pPr>
            <a:r>
              <a:rPr lang="en-US" sz="8678">
                <a:solidFill>
                  <a:srgbClr val="2C273F"/>
                </a:solidFill>
                <a:latin typeface="Paalalabas Wide"/>
              </a:rPr>
              <a:t>ENTRYLAUNCH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170" y="2678104"/>
            <a:ext cx="7260168" cy="87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7"/>
              </a:lnSpc>
            </a:pPr>
            <a:r>
              <a:rPr lang="en-US" sz="4901" spc="98">
                <a:solidFill>
                  <a:srgbClr val="2C273F"/>
                </a:solidFill>
                <a:latin typeface="Bebas Neue Cyrillic"/>
              </a:rPr>
              <a:t>START YOUR CAREER JOURNEY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138" y="3313420"/>
            <a:ext cx="872743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 spc="119">
                <a:solidFill>
                  <a:srgbClr val="2C273F"/>
                </a:solidFill>
                <a:latin typeface="Bebas Neue Cyrillic"/>
              </a:rPr>
              <a:t>WITH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252" y="7869100"/>
            <a:ext cx="1598116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Topic :-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3232" y="8508037"/>
            <a:ext cx="4298752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 spc="110">
                <a:solidFill>
                  <a:srgbClr val="2C273F"/>
                </a:solidFill>
                <a:latin typeface="Alike"/>
              </a:rPr>
              <a:t>Job Board Platform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8502" y="9233080"/>
            <a:ext cx="4298752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Sujin Babu P 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65039" y="6371622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7"/>
                </a:lnTo>
                <a:lnTo>
                  <a:pt x="0" y="867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87927" y="-53626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8" y="0"/>
                </a:lnTo>
                <a:lnTo>
                  <a:pt x="8671638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20695" y="-2201515"/>
            <a:ext cx="11805206" cy="11805206"/>
          </a:xfrm>
          <a:custGeom>
            <a:avLst/>
            <a:gdLst/>
            <a:ahLst/>
            <a:cxnLst/>
            <a:rect r="r" b="b" t="t" l="l"/>
            <a:pathLst>
              <a:path h="11805206" w="11805206">
                <a:moveTo>
                  <a:pt x="0" y="0"/>
                </a:moveTo>
                <a:lnTo>
                  <a:pt x="11805206" y="0"/>
                </a:lnTo>
                <a:lnTo>
                  <a:pt x="11805206" y="11805206"/>
                </a:lnTo>
                <a:lnTo>
                  <a:pt x="0" y="118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0230" y="5951181"/>
            <a:ext cx="8671638" cy="8671638"/>
          </a:xfrm>
          <a:custGeom>
            <a:avLst/>
            <a:gdLst/>
            <a:ahLst/>
            <a:cxnLst/>
            <a:rect r="r" b="b" t="t" l="l"/>
            <a:pathLst>
              <a:path h="8671638" w="8671638">
                <a:moveTo>
                  <a:pt x="0" y="0"/>
                </a:moveTo>
                <a:lnTo>
                  <a:pt x="8671637" y="0"/>
                </a:lnTo>
                <a:lnTo>
                  <a:pt x="8671637" y="8671638"/>
                </a:lnTo>
                <a:lnTo>
                  <a:pt x="0" y="86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84223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7630" y="-17020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6523" y="4629449"/>
            <a:ext cx="6842777" cy="6842777"/>
          </a:xfrm>
          <a:custGeom>
            <a:avLst/>
            <a:gdLst/>
            <a:ahLst/>
            <a:cxnLst/>
            <a:rect r="r" b="b" t="t" l="l"/>
            <a:pathLst>
              <a:path h="6842777" w="6842777">
                <a:moveTo>
                  <a:pt x="0" y="0"/>
                </a:moveTo>
                <a:lnTo>
                  <a:pt x="6842777" y="0"/>
                </a:lnTo>
                <a:lnTo>
                  <a:pt x="6842777" y="6842777"/>
                </a:lnTo>
                <a:lnTo>
                  <a:pt x="0" y="684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9426923" y="-904813"/>
            <a:ext cx="10508546" cy="1050850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6448" t="0" r="-355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681244" y="1496147"/>
            <a:ext cx="1983447" cy="1315307"/>
            <a:chOff x="0" y="0"/>
            <a:chExt cx="812800" cy="539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539002"/>
            </a:xfrm>
            <a:custGeom>
              <a:avLst/>
              <a:gdLst/>
              <a:ahLst/>
              <a:cxnLst/>
              <a:rect r="r" b="b" t="t" l="l"/>
              <a:pathLst>
                <a:path h="539002" w="812800">
                  <a:moveTo>
                    <a:pt x="89775" y="0"/>
                  </a:moveTo>
                  <a:lnTo>
                    <a:pt x="723025" y="0"/>
                  </a:lnTo>
                  <a:cubicBezTo>
                    <a:pt x="746835" y="0"/>
                    <a:pt x="769669" y="9458"/>
                    <a:pt x="786505" y="26295"/>
                  </a:cubicBezTo>
                  <a:cubicBezTo>
                    <a:pt x="803342" y="43131"/>
                    <a:pt x="812800" y="65965"/>
                    <a:pt x="812800" y="89775"/>
                  </a:cubicBezTo>
                  <a:lnTo>
                    <a:pt x="812800" y="449227"/>
                  </a:lnTo>
                  <a:cubicBezTo>
                    <a:pt x="812800" y="473037"/>
                    <a:pt x="803342" y="495871"/>
                    <a:pt x="786505" y="512707"/>
                  </a:cubicBezTo>
                  <a:cubicBezTo>
                    <a:pt x="769669" y="529543"/>
                    <a:pt x="746835" y="539002"/>
                    <a:pt x="723025" y="539002"/>
                  </a:cubicBezTo>
                  <a:lnTo>
                    <a:pt x="89775" y="539002"/>
                  </a:lnTo>
                  <a:cubicBezTo>
                    <a:pt x="65965" y="539002"/>
                    <a:pt x="43131" y="529543"/>
                    <a:pt x="26295" y="512707"/>
                  </a:cubicBezTo>
                  <a:cubicBezTo>
                    <a:pt x="9458" y="495871"/>
                    <a:pt x="0" y="473037"/>
                    <a:pt x="0" y="449227"/>
                  </a:cubicBezTo>
                  <a:lnTo>
                    <a:pt x="0" y="89775"/>
                  </a:lnTo>
                  <a:cubicBezTo>
                    <a:pt x="0" y="65965"/>
                    <a:pt x="9458" y="43131"/>
                    <a:pt x="26295" y="26295"/>
                  </a:cubicBezTo>
                  <a:cubicBezTo>
                    <a:pt x="43131" y="9458"/>
                    <a:pt x="65965" y="0"/>
                    <a:pt x="89775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835" r="0" b="-835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5939" y="3609223"/>
            <a:ext cx="8142629" cy="153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83"/>
              </a:lnSpc>
            </a:pPr>
            <a:r>
              <a:rPr lang="en-US" sz="8678">
                <a:solidFill>
                  <a:srgbClr val="2C273F"/>
                </a:solidFill>
                <a:latin typeface="Paalalabas Wide"/>
              </a:rPr>
              <a:t>ENTRYLAUNCH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170" y="2678104"/>
            <a:ext cx="7260168" cy="87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7"/>
              </a:lnSpc>
            </a:pPr>
            <a:r>
              <a:rPr lang="en-US" sz="4901" spc="98">
                <a:solidFill>
                  <a:srgbClr val="2C273F"/>
                </a:solidFill>
                <a:latin typeface="Bebas Neue Cyrillic"/>
              </a:rPr>
              <a:t>START YOUR CAREER JOURNEY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138" y="3313420"/>
            <a:ext cx="872743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 spc="119">
                <a:solidFill>
                  <a:srgbClr val="2C273F"/>
                </a:solidFill>
                <a:latin typeface="Bebas Neue Cyrillic"/>
              </a:rPr>
              <a:t>WITH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252" y="7869100"/>
            <a:ext cx="1598116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Topic :-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3232" y="8508037"/>
            <a:ext cx="4298752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 spc="110">
                <a:solidFill>
                  <a:srgbClr val="2C273F"/>
                </a:solidFill>
                <a:latin typeface="Alike"/>
              </a:rPr>
              <a:t>Job Board Platform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8502" y="9233080"/>
            <a:ext cx="4298752" cy="5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4"/>
              </a:lnSpc>
              <a:spcBef>
                <a:spcPct val="0"/>
              </a:spcBef>
            </a:pPr>
            <a:r>
              <a:rPr lang="en-US" sz="3300" spc="99">
                <a:solidFill>
                  <a:srgbClr val="2C273F"/>
                </a:solidFill>
                <a:latin typeface="Alike"/>
              </a:rPr>
              <a:t>Sujin Babu P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DAGHec_9LGM</dc:identifier>
  <dcterms:modified xsi:type="dcterms:W3CDTF">2011-08-01T06:04:30Z</dcterms:modified>
  <cp:revision>1</cp:revision>
  <dc:title>Job Platform</dc:title>
</cp:coreProperties>
</file>