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4b615573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4b615573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b615573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b615573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88375" y="529825"/>
            <a:ext cx="1961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음성 데이터 입력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(DB 연동)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—---------------------------------------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음성 -&gt; 텍스트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텍스트 요약, 감성분석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Django 연동</a:t>
            </a:r>
            <a:endParaRPr sz="1000"/>
          </a:p>
        </p:txBody>
      </p:sp>
      <p:sp>
        <p:nvSpPr>
          <p:cNvPr id="55" name="Google Shape;55;p13"/>
          <p:cNvSpPr txBox="1"/>
          <p:nvPr/>
        </p:nvSpPr>
        <p:spPr>
          <a:xfrm>
            <a:off x="7010450" y="529825"/>
            <a:ext cx="1961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텍스트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텍스트 요약, 감성분석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(DB 연동, </a:t>
            </a:r>
            <a:r>
              <a:rPr lang="ko" sz="1000"/>
              <a:t>Django 연동)</a:t>
            </a:r>
            <a:endParaRPr sz="1000"/>
          </a:p>
        </p:txBody>
      </p:sp>
      <p:sp>
        <p:nvSpPr>
          <p:cNvPr id="56" name="Google Shape;56;p13"/>
          <p:cNvSpPr txBox="1"/>
          <p:nvPr/>
        </p:nvSpPr>
        <p:spPr>
          <a:xfrm>
            <a:off x="281150" y="899125"/>
            <a:ext cx="20133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프로젝트 목적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: 일기장 어플 구현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(관련 뉴스 참고 - 스토리텔링)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활</a:t>
            </a:r>
            <a:r>
              <a:rPr lang="ko" sz="1000"/>
              <a:t>용 모델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 음성 &gt; 텍스트(동주)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: 녹음모델 추가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recognizer_google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KoSpeech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 텍스트 감성분석(영현,혜경,아영)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: KoBert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 텍스트 요약(보류)(SKT-git)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(동현,동주)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: Kobart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 웹 구현(혜리,수진)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: Django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기대 효과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: 스토리텔링 빌드업 해소 효과</a:t>
            </a:r>
            <a:endParaRPr sz="1000"/>
          </a:p>
        </p:txBody>
      </p:sp>
      <p:grpSp>
        <p:nvGrpSpPr>
          <p:cNvPr id="57" name="Google Shape;57;p13"/>
          <p:cNvGrpSpPr/>
          <p:nvPr/>
        </p:nvGrpSpPr>
        <p:grpSpPr>
          <a:xfrm>
            <a:off x="2492425" y="529825"/>
            <a:ext cx="2234974" cy="4310252"/>
            <a:chOff x="2492425" y="529825"/>
            <a:chExt cx="2234974" cy="4310252"/>
          </a:xfrm>
        </p:grpSpPr>
        <p:sp>
          <p:nvSpPr>
            <p:cNvPr id="58" name="Google Shape;58;p13"/>
            <p:cNvSpPr txBox="1"/>
            <p:nvPr/>
          </p:nvSpPr>
          <p:spPr>
            <a:xfrm>
              <a:off x="2681100" y="529825"/>
              <a:ext cx="18576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일기장 어플 예상안</a:t>
              </a:r>
              <a:endParaRPr sz="1100"/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2425" y="856958"/>
              <a:ext cx="2234974" cy="3983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/>
            <p:nvPr/>
          </p:nvSpPr>
          <p:spPr>
            <a:xfrm>
              <a:off x="2681113" y="3314957"/>
              <a:ext cx="1857600" cy="19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사진(카메라, 사진)</a:t>
              </a:r>
              <a:endParaRPr sz="1000"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681113" y="1609247"/>
              <a:ext cx="1857600" cy="1650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텍스트</a:t>
              </a:r>
              <a:endParaRPr sz="10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81113" y="1356228"/>
              <a:ext cx="1857600" cy="198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/>
                <a:t>음성(녹음, 음성데이터)</a:t>
              </a:r>
              <a:endParaRPr sz="1000"/>
            </a:p>
          </p:txBody>
        </p:sp>
      </p:grpSp>
      <p:sp>
        <p:nvSpPr>
          <p:cNvPr id="63" name="Google Shape;63;p13"/>
          <p:cNvSpPr txBox="1"/>
          <p:nvPr/>
        </p:nvSpPr>
        <p:spPr>
          <a:xfrm>
            <a:off x="436775" y="529825"/>
            <a:ext cx="12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예상 시나리오</a:t>
            </a:r>
            <a:endParaRPr sz="1200"/>
          </a:p>
        </p:txBody>
      </p:sp>
      <p:sp>
        <p:nvSpPr>
          <p:cNvPr id="64" name="Google Shape;64;p13"/>
          <p:cNvSpPr/>
          <p:nvPr/>
        </p:nvSpPr>
        <p:spPr>
          <a:xfrm>
            <a:off x="5284100" y="3093500"/>
            <a:ext cx="3152700" cy="14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3"/>
          <p:cNvCxnSpPr>
            <a:stCxn id="54" idx="2"/>
            <a:endCxn id="64" idx="0"/>
          </p:cNvCxnSpPr>
          <p:nvPr/>
        </p:nvCxnSpPr>
        <p:spPr>
          <a:xfrm>
            <a:off x="5868925" y="2407525"/>
            <a:ext cx="991500" cy="6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>
            <a:stCxn id="55" idx="2"/>
            <a:endCxn id="64" idx="0"/>
          </p:cNvCxnSpPr>
          <p:nvPr/>
        </p:nvCxnSpPr>
        <p:spPr>
          <a:xfrm flipH="1">
            <a:off x="6860600" y="1484125"/>
            <a:ext cx="1130400" cy="16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>
            <a:off x="1104750" y="978600"/>
            <a:ext cx="40926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DJANGO 예상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로그인 화면 / 회원가입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메인 화면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(달력처럼?/ 날짜 선택)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(요약된 내용 표시)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(작성된 일기 감정 표시)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작성 화면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날짜선택해서 들어가면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안썼으면 작성 페이지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써놨으면 쓴게 뜨고(결과페이지)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(수정가능 N : 최대한 진솔하게 쓰게끔,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삭제 Y)</a:t>
            </a:r>
            <a:endParaRPr b="1" sz="1300"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375" y="1189750"/>
            <a:ext cx="2585875" cy="25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678474" y="233751"/>
            <a:ext cx="468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일기장 어플 예상안</a:t>
            </a:r>
            <a:endParaRPr sz="11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277" y="598373"/>
            <a:ext cx="5640850" cy="44395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3678506" y="3636147"/>
            <a:ext cx="4688400" cy="29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사진(카메라, 사진)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3678475" y="2138722"/>
            <a:ext cx="4688400" cy="13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(요약)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(키워드 = 단어빈도, 시각화(워드클라우드))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(오늘의 감정) ~~~(pie그래프 5가지 감정 %로 나오게)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                ~~~(감정에 따른 축하, 위로, 조언 등등)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>
            <a:off x="3678506" y="1189534"/>
            <a:ext cx="4688400" cy="22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음성(녹음, 음성데이터)</a:t>
            </a:r>
            <a:endParaRPr sz="1000"/>
          </a:p>
        </p:txBody>
      </p:sp>
      <p:sp>
        <p:nvSpPr>
          <p:cNvPr id="82" name="Google Shape;82;p15"/>
          <p:cNvSpPr txBox="1"/>
          <p:nvPr/>
        </p:nvSpPr>
        <p:spPr>
          <a:xfrm>
            <a:off x="891125" y="462325"/>
            <a:ext cx="14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결과물 예상</a:t>
            </a:r>
            <a:endParaRPr b="1"/>
          </a:p>
        </p:txBody>
      </p:sp>
      <p:sp>
        <p:nvSpPr>
          <p:cNvPr id="83" name="Google Shape;83;p15"/>
          <p:cNvSpPr/>
          <p:nvPr/>
        </p:nvSpPr>
        <p:spPr>
          <a:xfrm>
            <a:off x="3678475" y="1491924"/>
            <a:ext cx="4688400" cy="5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(텍스트 원본)</a:t>
            </a:r>
            <a:endParaRPr sz="1000"/>
          </a:p>
        </p:txBody>
      </p:sp>
      <p:sp>
        <p:nvSpPr>
          <p:cNvPr id="84" name="Google Shape;84;p15"/>
          <p:cNvSpPr txBox="1"/>
          <p:nvPr/>
        </p:nvSpPr>
        <p:spPr>
          <a:xfrm>
            <a:off x="259025" y="903350"/>
            <a:ext cx="2714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로그인 화면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쓰는 기술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음성 ~MB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텍스트 1500자 제한?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DB연동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음성 &gt; 요약된 텍스트 DB저장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텍스트는 그대로 DB저장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지난 일기 열람,수정 가능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요약, 키워드, 감성분석 결과 저장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