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B6916-F57B-443B-AB46-F2AA548AC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C84DBF-E23A-4D29-9083-30EDE6CF9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F83BC-75BC-4356-B206-964D9751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A9B-BF3C-41D8-B98E-CB73D4DA2A0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D2327-4A99-4C8C-ABFD-FCB64DBC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B34C4-47F2-4C50-B5CE-F3044FFD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3E3E-6ED8-4555-A7DE-4E08CDDBA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3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65598-2272-4A23-A816-C9B7D9B0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2EE376-14A4-4713-A0C1-24F70F89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1E6FC-62A8-4953-96E0-91A8E56E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A9B-BF3C-41D8-B98E-CB73D4DA2A0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BDB63-15EA-494E-8412-176C681D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14510-A3FE-42AA-B773-E08243D5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3E3E-6ED8-4555-A7DE-4E08CDDBA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4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489FC-7AAB-47E6-8BAD-31A824512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15159-4695-44D5-8D0A-334C3B675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CCA01-B445-49D0-A8FB-BAEADA3D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A9B-BF3C-41D8-B98E-CB73D4DA2A0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02AB2-7F38-4D1B-B30C-123B34BB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599BE-04A2-4A30-BD9B-B8E6FB89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3E3E-6ED8-4555-A7DE-4E08CDDBA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0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EDC7F-10E5-4230-B0A8-4C6A52A2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0BDA9-DBAD-43F7-966C-D7EF04B2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D417B-2A53-4299-8C4D-08C21E34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A9B-BF3C-41D8-B98E-CB73D4DA2A0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9FCBD-6ECD-4BD3-8D50-363FAB5F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FB552-2B3F-4DF7-8A5B-34DD3414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3E3E-6ED8-4555-A7DE-4E08CDDBA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11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E00F7-E875-410E-BF8E-93417A2C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656BE-E9A5-4C42-B3EE-94EA4283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61240-29A3-4A04-AF0F-23AA20F4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A9B-BF3C-41D8-B98E-CB73D4DA2A0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839AF-9F3D-42C8-A397-2894ED25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2F0B0-3732-4BDE-887B-9CBD6B86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3E3E-6ED8-4555-A7DE-4E08CDDBA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C8B4B-CEB6-42E7-A89A-86BDAEB9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7723F-5918-4313-AA88-EE0D2A172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E008CD-DDB9-4BEE-A1F8-76E98A7C5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1D84C-2B79-4901-BE86-3FEEB8FE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A9B-BF3C-41D8-B98E-CB73D4DA2A0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82CE0-C405-4E09-A857-FB4AF79D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7596CB-D912-4CA5-A26C-89CD2E31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3E3E-6ED8-4555-A7DE-4E08CDDBA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3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CBCE3-0522-4221-866A-3F8A0DFE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58144-F581-4A52-8F08-82BD15D8E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1913A-600D-489F-95ED-13E51448B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337594-840E-47D3-AFE3-736249B65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FDEBE7-1412-40D2-968E-2FAEA1793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091222-93C9-4818-A677-F18FACEB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A9B-BF3C-41D8-B98E-CB73D4DA2A0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BB0FB0-710E-438C-A014-5E2A801C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A79218-8467-407F-AAD8-7C65F149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3E3E-6ED8-4555-A7DE-4E08CDDBA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3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2769A-E806-40B2-9C5C-E49D55E6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B6B8C3-7EF7-4177-BD23-3D9FF691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A9B-BF3C-41D8-B98E-CB73D4DA2A0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0FDE3-60CD-43AF-AAB4-D6347128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9A30B1-822D-4EFA-A2DA-4AF5FA85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3E3E-6ED8-4555-A7DE-4E08CDDBA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3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AEF2AF-A500-418F-BB8A-B6D16848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A9B-BF3C-41D8-B98E-CB73D4DA2A0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FEBCC4-F8B7-4666-875A-2BEE9289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3B7704-C949-49C5-9ADE-4F965733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3E3E-6ED8-4555-A7DE-4E08CDDBA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2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EB429-574F-4288-B8C1-575CBBE3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31BAD-9989-4167-BE82-10FC113D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830F5-BDA1-43C4-A78F-8CC5EA5AE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92BE0-D73A-4439-8ACB-19A9D8D1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A9B-BF3C-41D8-B98E-CB73D4DA2A0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121FA-9AB9-41C5-A321-A8BCAB4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D09FE-2CC2-4427-A60E-C95370E9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3E3E-6ED8-4555-A7DE-4E08CDDBA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5C7C9-37B8-4812-BD09-ED68FCD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11039-A04E-4BD3-A2A3-0A13E037A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75ABB7-086B-42DB-A4F1-ED07BD5C9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F63FE-A001-4214-AD9B-C7792126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A9B-BF3C-41D8-B98E-CB73D4DA2A0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EEB96-FBDC-49F6-BC81-E4FA4375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C4912-9678-49B0-98E1-CADE2389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3E3E-6ED8-4555-A7DE-4E08CDDBA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1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46F378-D7E5-4727-BC4E-BB2048A1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B2E73-0ED9-4FE0-8596-93591AC04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4C07D-17D5-4C1E-AE24-7B082D26F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03A9B-BF3C-41D8-B98E-CB73D4DA2A0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F1D4F-5121-4FD9-BBA2-3435CDC7D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EB02E-9210-4392-BC58-FDF6291EE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3E3E-6ED8-4555-A7DE-4E08CDDBA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5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Iris" TargetMode="External"/><Relationship Id="rId2" Type="http://schemas.openxmlformats.org/officeDocument/2006/relationships/hyperlink" Target="https://gist.github.com/curran/a08a1080b88344b0c8a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D3DAD-67E8-45A9-BC2E-A90CBB942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리포지토리명을</a:t>
            </a:r>
            <a:r>
              <a:rPr lang="ko-KR" altLang="en-US" dirty="0"/>
              <a:t> </a:t>
            </a:r>
            <a:r>
              <a:rPr lang="en-US" altLang="ko-KR" dirty="0"/>
              <a:t>" CC2021-1"</a:t>
            </a:r>
            <a:r>
              <a:rPr lang="ko-KR" altLang="en-US" dirty="0"/>
              <a:t>으로 생성하여 이 저장소에 결과물을 업로드하기 바랍니다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1ADFE3-D5B1-4ED5-9B12-C34C5D50E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https://gist.github.com/curran/a08a1080b88344b0c8a7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http://archive.ics.uci.edu/ml/datasets/Iris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71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76B5930-B9F5-48EC-9AF7-FB414B3F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276350"/>
            <a:ext cx="86010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4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C591F9-8D53-4E1C-9E55-F2C09C6A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963"/>
            <a:ext cx="12192000" cy="57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6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A66AE45-9C9A-4796-BC0A-51C02DC5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283"/>
            <a:ext cx="12192000" cy="56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2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F20A8A-02D1-4A19-BBCD-D6064F7C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262062"/>
            <a:ext cx="86487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1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379879-E695-41A6-B78E-4179CEA41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472"/>
            <a:ext cx="12192000" cy="57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1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A989B34-68F8-4F7E-9C57-D0B47B0F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349"/>
            <a:ext cx="12192000" cy="57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9DDC7C-16BF-4F2D-8B54-D76AB06B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979"/>
            <a:ext cx="12192000" cy="57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3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B20514-8CEE-48F1-986A-06583FF33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058" y="0"/>
            <a:ext cx="6547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1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F1617-D6B5-4266-85D2-7EED558D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5F035-572C-4BC2-9869-192290CD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한가지만 실습하면 되는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결과만 </a:t>
            </a:r>
            <a:r>
              <a:rPr lang="ko-KR" altLang="en-US" dirty="0" err="1"/>
              <a:t>깃허브에</a:t>
            </a:r>
            <a:r>
              <a:rPr lang="ko-KR" altLang="en-US" dirty="0"/>
              <a:t> 업로드</a:t>
            </a:r>
            <a:r>
              <a:rPr lang="en-US" altLang="ko-KR" dirty="0"/>
              <a:t>?, </a:t>
            </a:r>
            <a:r>
              <a:rPr lang="ko-KR" altLang="en-US" dirty="0"/>
              <a:t>아니면 과정까지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Readme</a:t>
            </a:r>
            <a:r>
              <a:rPr lang="ko-KR" altLang="en-US" dirty="0"/>
              <a:t> 파일에 작성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Ppt</a:t>
            </a:r>
            <a:r>
              <a:rPr lang="ko-KR" altLang="en-US" dirty="0"/>
              <a:t> 올라가나</a:t>
            </a:r>
            <a:r>
              <a:rPr lang="en-US" altLang="ko-KR" dirty="0"/>
              <a:t>..?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48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FC0297-EB10-4315-AF47-2BE66584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634"/>
            <a:ext cx="12192000" cy="28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7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6A70AE-63EC-4EE8-9293-D3B988E3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950"/>
            <a:ext cx="12192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5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3FD028-70D5-4F7A-B966-C17CD3F82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9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0C7105-A66D-409B-8388-C39CABB5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08"/>
            <a:ext cx="12192000" cy="61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5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F0EEFD-D1E3-4E15-9456-D26495CC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262062"/>
            <a:ext cx="86010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4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7E6721-8AA2-444E-A839-BF7C8FBF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597"/>
            <a:ext cx="12192000" cy="57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4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EA13B8-95B4-4E77-99E0-F6BD1F6F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5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3367537-E612-4877-A78A-913B03DD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165" y="127298"/>
            <a:ext cx="12192000" cy="582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0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58</Words>
  <Application>Microsoft Office PowerPoint</Application>
  <PresentationFormat>와이드스크린</PresentationFormat>
  <Paragraphs>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Github 리포지토리명을 " CC2021-1"으로 생성하여 이 저장소에 결과물을 업로드하기 바랍니다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5</cp:revision>
  <dcterms:created xsi:type="dcterms:W3CDTF">2021-04-13T01:59:16Z</dcterms:created>
  <dcterms:modified xsi:type="dcterms:W3CDTF">2021-04-13T03:09:37Z</dcterms:modified>
</cp:coreProperties>
</file>