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014E6-F0BC-42B4-8D27-FBACA91BD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ACE031-71B4-4F48-8CD4-A9C0F4669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48C7D-46D4-4AF0-B1CA-C1BBCB6F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B89F-CF7A-4C84-B713-59B7856585F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294B4-DA19-4E39-8600-5A739B41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301B56-2C36-4297-9C1A-622D922F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6EF2-DC60-43F1-B292-D7593FF38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14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F5227-6A9B-47DC-B817-AE35EC90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7D1A52-0158-446E-B16C-9B471167A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AC649-BF3F-4D90-9C4F-8862B5FE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B89F-CF7A-4C84-B713-59B7856585F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B6577-F6FF-466A-9514-063B3BA8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C945-AD98-4956-BB21-D87F5C37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6EF2-DC60-43F1-B292-D7593FF38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91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C98135-3DAE-483C-B733-433142FEB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9C0E5C-AFA2-43BA-91E9-78841E7EE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1AED9-E1F4-4C3D-B344-09BFD7E1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B89F-CF7A-4C84-B713-59B7856585F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7C66AF-A030-4050-9EB1-2E839E31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1085-3F13-4CD0-A4BA-A6247B4F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6EF2-DC60-43F1-B292-D7593FF38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88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647B0-8471-4E3B-BF7E-FBD50448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F9E1A-12B3-47D2-B700-C4F3C13AA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D8AF8-CD4D-4226-A48B-6A869385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B89F-CF7A-4C84-B713-59B7856585F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1CD38-7151-44B4-918B-EB3E09F7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9F37-3601-4938-B328-08C68375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6EF2-DC60-43F1-B292-D7593FF38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4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526B5-9967-4934-B8E3-17A6BD35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EFD0C-5A93-479A-8E60-C0467C2CB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880EF-B692-46D0-BA99-F863C7A1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B89F-CF7A-4C84-B713-59B7856585F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94A53-0251-485F-8734-B3B1D500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060A1-C4DB-42BD-BE21-D53B345D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6EF2-DC60-43F1-B292-D7593FF38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9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B91DA-1260-4F63-B9DE-2F7DB630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F2574-2CAC-435E-A02E-F11F7D31C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E1D9C7-03C4-4EA9-88DF-B9DE6BCEB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F0AB3-67F6-46AC-BED9-07263B3E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B89F-CF7A-4C84-B713-59B7856585F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D496E9-77B4-4127-80D7-9831903F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256E9-A72F-4D44-A170-261CFF59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6EF2-DC60-43F1-B292-D7593FF38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96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0E749-2B2F-4FD8-9743-61E9C39E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97F273-3B3B-4430-8D21-F15DB274E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E611C1-B082-4E19-A8D1-BEDEFD0FE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17916D-7E6E-4DA5-9848-A6B184B79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3D71D1-0E43-484D-AC97-C69D43DCC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F02920-95F9-4E44-BBDB-20B14376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B89F-CF7A-4C84-B713-59B7856585F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451593-46C6-41C7-88BF-A207F4FE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33F702-F4BA-4112-AD3F-55915ACF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6EF2-DC60-43F1-B292-D7593FF38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5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9A6F3-E3F9-40A2-AED9-162EAFAC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E7D953-4EE0-42C5-85EE-7F1029EF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B89F-CF7A-4C84-B713-59B7856585F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DD78D2-128E-431C-A0EF-B523E87B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380CD3-0E11-491D-843E-1AA5C5469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6EF2-DC60-43F1-B292-D7593FF38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03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6B01D0-0F5E-472E-8DCF-5FCCE224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B89F-CF7A-4C84-B713-59B7856585F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4CE511-DE0A-4D2E-BEA7-B51683F9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D7C7F-0777-4AE7-B55F-4403E85C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6EF2-DC60-43F1-B292-D7593FF38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10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829D9-6C08-49BC-8C64-34365FFD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6C3FDB-AC1A-4DD0-AB59-5D046FF62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7EE1EC-C9F4-48FD-B42B-0C2B8747C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0AA1C3-C3B4-44FC-840D-CD1A235D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B89F-CF7A-4C84-B713-59B7856585F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461D7-B468-4403-9E8E-D7FEE972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A7E15-6CFA-4CE6-B992-474BF7E9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6EF2-DC60-43F1-B292-D7593FF38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4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B7B8B-F500-440F-A7EB-43000B09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0575D5-9E24-45BA-A02E-5219AC4B6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CB1ACD-C405-4AE9-9A9C-7D6E0AD2B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B11788-90E5-4875-B355-972DD577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B89F-CF7A-4C84-B713-59B7856585F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E76C9B-E785-43AC-908C-3D037EAC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22EBE3-FF78-4A46-971F-1328842D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6EF2-DC60-43F1-B292-D7593FF38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20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EBD65E-9B50-4E46-923D-8C7AFAF1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2D0EA8-F563-4744-876F-CBC559F33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F9B82-68E6-48BC-99BF-95FC9C123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B89F-CF7A-4C84-B713-59B7856585F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004FB-CE5C-4D8D-9227-2E1E6CC64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6F41A-83AA-4041-83D3-7C0F48DC3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56EF2-DC60-43F1-B292-D7593FF38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86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228577-02D9-4872-B700-0AD78613E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4679329" cy="2656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71FD77-4413-4FEE-9376-29D3BF34D364}"/>
              </a:ext>
            </a:extLst>
          </p:cNvPr>
          <p:cNvSpPr txBox="1"/>
          <p:nvPr/>
        </p:nvSpPr>
        <p:spPr>
          <a:xfrm>
            <a:off x="899052" y="439946"/>
            <a:ext cx="288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EC2 </a:t>
            </a:r>
            <a:r>
              <a:rPr lang="ko-KR" altLang="en-US" dirty="0"/>
              <a:t>생성 완료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E433DF-2B0F-4AB4-B81F-54496648B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43" y="2517320"/>
            <a:ext cx="9963509" cy="16000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7F9732-AE46-4AC3-9A2B-D6DC51E111F2}"/>
              </a:ext>
            </a:extLst>
          </p:cNvPr>
          <p:cNvSpPr txBox="1"/>
          <p:nvPr/>
        </p:nvSpPr>
        <p:spPr>
          <a:xfrm>
            <a:off x="4655387" y="2058202"/>
            <a:ext cx="288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EC2 </a:t>
            </a:r>
            <a:r>
              <a:rPr lang="ko-KR" altLang="en-US" dirty="0"/>
              <a:t>실행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314F762-C926-4666-9C05-6CEE3F153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558" y="4663356"/>
            <a:ext cx="8025442" cy="2195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C10D63-C3E1-416B-BFD0-88A93ECD2996}"/>
              </a:ext>
            </a:extLst>
          </p:cNvPr>
          <p:cNvSpPr txBox="1"/>
          <p:nvPr/>
        </p:nvSpPr>
        <p:spPr>
          <a:xfrm>
            <a:off x="6738667" y="4205685"/>
            <a:ext cx="288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EC2 </a:t>
            </a:r>
            <a:r>
              <a:rPr lang="ko-KR" altLang="en-US" dirty="0"/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299620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31A36E3-30C8-4F45-920D-5E88461D8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773"/>
            <a:ext cx="8536377" cy="36748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8C4201-11D8-4B46-AE7C-45FCFD6F7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240" y="3124366"/>
            <a:ext cx="9411760" cy="31055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045C35-6993-4F15-B3F0-681EE39D1EA5}"/>
              </a:ext>
            </a:extLst>
          </p:cNvPr>
          <p:cNvSpPr txBox="1"/>
          <p:nvPr/>
        </p:nvSpPr>
        <p:spPr>
          <a:xfrm>
            <a:off x="219470" y="439946"/>
            <a:ext cx="424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버킷에</a:t>
            </a:r>
            <a:r>
              <a:rPr lang="ko-KR" altLang="en-US" dirty="0"/>
              <a:t> </a:t>
            </a:r>
            <a:r>
              <a:rPr lang="en-US" altLang="ko-KR" dirty="0"/>
              <a:t>EC2 </a:t>
            </a:r>
            <a:r>
              <a:rPr lang="ko-KR" altLang="en-US" dirty="0"/>
              <a:t>생성 종료 파일 업로드</a:t>
            </a:r>
          </a:p>
        </p:txBody>
      </p:sp>
    </p:spTree>
    <p:extLst>
      <p:ext uri="{BB962C8B-B14F-4D97-AF65-F5344CB8AC3E}">
        <p14:creationId xmlns:p14="http://schemas.microsoft.com/office/powerpoint/2010/main" val="196715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3</cp:revision>
  <dcterms:created xsi:type="dcterms:W3CDTF">2021-05-03T09:07:26Z</dcterms:created>
  <dcterms:modified xsi:type="dcterms:W3CDTF">2021-05-03T09:12:02Z</dcterms:modified>
</cp:coreProperties>
</file>