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8" r:id="rId3"/>
    <p:sldId id="263" r:id="rId4"/>
    <p:sldId id="323" r:id="rId5"/>
    <p:sldId id="324" r:id="rId6"/>
    <p:sldId id="322" r:id="rId7"/>
    <p:sldId id="326" r:id="rId8"/>
    <p:sldId id="308" r:id="rId9"/>
    <p:sldId id="320" r:id="rId10"/>
    <p:sldId id="327" r:id="rId11"/>
    <p:sldId id="314" r:id="rId12"/>
    <p:sldId id="315" r:id="rId13"/>
    <p:sldId id="316" r:id="rId14"/>
    <p:sldId id="328" r:id="rId15"/>
    <p:sldId id="317" r:id="rId16"/>
    <p:sldId id="333" r:id="rId17"/>
    <p:sldId id="318" r:id="rId18"/>
    <p:sldId id="329" r:id="rId19"/>
    <p:sldId id="334" r:id="rId20"/>
    <p:sldId id="332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EE2"/>
    <a:srgbClr val="D9C4EE"/>
    <a:srgbClr val="3B1B5C"/>
    <a:srgbClr val="57BB9C"/>
    <a:srgbClr val="AFDFD0"/>
    <a:srgbClr val="4F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280" autoAdjust="0"/>
  </p:normalViewPr>
  <p:slideViewPr>
    <p:cSldViewPr showGuides="1">
      <p:cViewPr varScale="1">
        <p:scale>
          <a:sx n="96" d="100"/>
          <a:sy n="96" d="100"/>
        </p:scale>
        <p:origin x="13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소희" userId="7fdc75bf98acd334" providerId="LiveId" clId="{6784951F-8283-4BAC-B8A7-8E126EE92906}"/>
    <pc:docChg chg="undo redo custSel addSld delSld modSld">
      <pc:chgData name="이 소희" userId="7fdc75bf98acd334" providerId="LiveId" clId="{6784951F-8283-4BAC-B8A7-8E126EE92906}" dt="2018-12-12T11:20:38.800" v="5276" actId="20577"/>
      <pc:docMkLst>
        <pc:docMk/>
      </pc:docMkLst>
      <pc:sldChg chg="modSp">
        <pc:chgData name="이 소희" userId="7fdc75bf98acd334" providerId="LiveId" clId="{6784951F-8283-4BAC-B8A7-8E126EE92906}" dt="2018-12-12T09:21:29.944" v="775" actId="2711"/>
        <pc:sldMkLst>
          <pc:docMk/>
          <pc:sldMk cId="2261780237" sldId="258"/>
        </pc:sldMkLst>
        <pc:spChg chg="mod">
          <ac:chgData name="이 소희" userId="7fdc75bf98acd334" providerId="LiveId" clId="{6784951F-8283-4BAC-B8A7-8E126EE92906}" dt="2018-12-12T09:21:21.942" v="774" actId="2711"/>
          <ac:spMkLst>
            <pc:docMk/>
            <pc:sldMk cId="2261780237" sldId="258"/>
            <ac:spMk id="13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1:29.944" v="775" actId="2711"/>
          <ac:spMkLst>
            <pc:docMk/>
            <pc:sldMk cId="2261780237" sldId="258"/>
            <ac:spMk id="14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1:13.612" v="773" actId="2711"/>
          <ac:spMkLst>
            <pc:docMk/>
            <pc:sldMk cId="2261780237" sldId="258"/>
            <ac:spMk id="34" creationId="{00000000-0000-0000-0000-000000000000}"/>
          </ac:spMkLst>
        </pc:spChg>
      </pc:sldChg>
      <pc:sldChg chg="modSp">
        <pc:chgData name="이 소희" userId="7fdc75bf98acd334" providerId="LiveId" clId="{6784951F-8283-4BAC-B8A7-8E126EE92906}" dt="2018-12-12T08:49:48.502" v="16" actId="1076"/>
        <pc:sldMkLst>
          <pc:docMk/>
          <pc:sldMk cId="2952023657" sldId="262"/>
        </pc:sldMkLst>
        <pc:spChg chg="mod">
          <ac:chgData name="이 소희" userId="7fdc75bf98acd334" providerId="LiveId" clId="{6784951F-8283-4BAC-B8A7-8E126EE92906}" dt="2018-12-12T08:49:48.502" v="16" actId="1076"/>
          <ac:spMkLst>
            <pc:docMk/>
            <pc:sldMk cId="2952023657" sldId="262"/>
            <ac:spMk id="7" creationId="{00000000-0000-0000-0000-000000000000}"/>
          </ac:spMkLst>
        </pc:spChg>
      </pc:sldChg>
      <pc:sldChg chg="addSp delSp modSp">
        <pc:chgData name="이 소희" userId="7fdc75bf98acd334" providerId="LiveId" clId="{6784951F-8283-4BAC-B8A7-8E126EE92906}" dt="2018-12-12T10:46:28.719" v="3976" actId="1076"/>
        <pc:sldMkLst>
          <pc:docMk/>
          <pc:sldMk cId="3331037575" sldId="263"/>
        </pc:sldMkLst>
        <pc:spChg chg="mod">
          <ac:chgData name="이 소희" userId="7fdc75bf98acd334" providerId="LiveId" clId="{6784951F-8283-4BAC-B8A7-8E126EE92906}" dt="2018-12-12T10:46:15.363" v="3974" actId="164"/>
          <ac:spMkLst>
            <pc:docMk/>
            <pc:sldMk cId="3331037575" sldId="263"/>
            <ac:spMk id="2" creationId="{00000000-0000-0000-0000-000000000000}"/>
          </ac:spMkLst>
        </pc:spChg>
        <pc:spChg chg="del">
          <ac:chgData name="이 소희" userId="7fdc75bf98acd334" providerId="LiveId" clId="{6784951F-8283-4BAC-B8A7-8E126EE92906}" dt="2018-12-12T09:05:22.498" v="543" actId="478"/>
          <ac:spMkLst>
            <pc:docMk/>
            <pc:sldMk cId="3331037575" sldId="263"/>
            <ac:spMk id="3" creationId="{00000000-0000-0000-0000-000000000000}"/>
          </ac:spMkLst>
        </pc:spChg>
        <pc:spChg chg="mod">
          <ac:chgData name="이 소희" userId="7fdc75bf98acd334" providerId="LiveId" clId="{6784951F-8283-4BAC-B8A7-8E126EE92906}" dt="2018-12-12T08:50:24.527" v="17" actId="164"/>
          <ac:spMkLst>
            <pc:docMk/>
            <pc:sldMk cId="3331037575" sldId="263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2:08.464" v="781" actId="27636"/>
          <ac:spMkLst>
            <pc:docMk/>
            <pc:sldMk cId="3331037575" sldId="263"/>
            <ac:spMk id="5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0:50.634" v="770" actId="2711"/>
          <ac:spMkLst>
            <pc:docMk/>
            <pc:sldMk cId="3331037575" sldId="263"/>
            <ac:spMk id="29" creationId="{00000000-0000-0000-0000-000000000000}"/>
          </ac:spMkLst>
        </pc:spChg>
        <pc:grpChg chg="add mod">
          <ac:chgData name="이 소희" userId="7fdc75bf98acd334" providerId="LiveId" clId="{6784951F-8283-4BAC-B8A7-8E126EE92906}" dt="2018-12-12T10:46:28.719" v="3976" actId="1076"/>
          <ac:grpSpMkLst>
            <pc:docMk/>
            <pc:sldMk cId="3331037575" sldId="263"/>
            <ac:grpSpMk id="3" creationId="{437D0DCB-1849-4FC9-8FE8-875871C6FCF9}"/>
          </ac:grpSpMkLst>
        </pc:grpChg>
        <pc:grpChg chg="add mod">
          <ac:chgData name="이 소희" userId="7fdc75bf98acd334" providerId="LiveId" clId="{6784951F-8283-4BAC-B8A7-8E126EE92906}" dt="2018-12-12T09:20:44.235" v="769" actId="1076"/>
          <ac:grpSpMkLst>
            <pc:docMk/>
            <pc:sldMk cId="3331037575" sldId="263"/>
            <ac:grpSpMk id="7" creationId="{A799C86E-3CBA-46F9-AE1D-78F0E3C31604}"/>
          </ac:grpSpMkLst>
        </pc:grpChg>
        <pc:grpChg chg="mod">
          <ac:chgData name="이 소희" userId="7fdc75bf98acd334" providerId="LiveId" clId="{6784951F-8283-4BAC-B8A7-8E126EE92906}" dt="2018-12-12T08:50:24.527" v="17" actId="164"/>
          <ac:grpSpMkLst>
            <pc:docMk/>
            <pc:sldMk cId="3331037575" sldId="263"/>
            <ac:grpSpMk id="28" creationId="{00000000-0000-0000-0000-000000000000}"/>
          </ac:grpSpMkLst>
        </pc:grpChg>
        <pc:picChg chg="add del mod">
          <ac:chgData name="이 소희" userId="7fdc75bf98acd334" providerId="LiveId" clId="{6784951F-8283-4BAC-B8A7-8E126EE92906}" dt="2018-12-12T09:05:49.107" v="548" actId="478"/>
          <ac:picMkLst>
            <pc:docMk/>
            <pc:sldMk cId="3331037575" sldId="263"/>
            <ac:picMk id="9" creationId="{B13454C2-5986-45B4-A78B-93723BCC6F92}"/>
          </ac:picMkLst>
        </pc:picChg>
        <pc:picChg chg="add mod">
          <ac:chgData name="이 소희" userId="7fdc75bf98acd334" providerId="LiveId" clId="{6784951F-8283-4BAC-B8A7-8E126EE92906}" dt="2018-12-12T10:46:15.363" v="3974" actId="164"/>
          <ac:picMkLst>
            <pc:docMk/>
            <pc:sldMk cId="3331037575" sldId="263"/>
            <ac:picMk id="11" creationId="{170DDA95-EF3E-47F5-B6D9-169DFC275A94}"/>
          </ac:picMkLst>
        </pc:picChg>
      </pc:sldChg>
      <pc:sldChg chg="del">
        <pc:chgData name="이 소희" userId="7fdc75bf98acd334" providerId="LiveId" clId="{6784951F-8283-4BAC-B8A7-8E126EE92906}" dt="2018-12-12T08:49:35.571" v="2" actId="2696"/>
        <pc:sldMkLst>
          <pc:docMk/>
          <pc:sldMk cId="1653678516" sldId="265"/>
        </pc:sldMkLst>
      </pc:sldChg>
      <pc:sldChg chg="del">
        <pc:chgData name="이 소희" userId="7fdc75bf98acd334" providerId="LiveId" clId="{6784951F-8283-4BAC-B8A7-8E126EE92906}" dt="2018-12-12T08:49:36.062" v="3" actId="2696"/>
        <pc:sldMkLst>
          <pc:docMk/>
          <pc:sldMk cId="525321201" sldId="266"/>
        </pc:sldMkLst>
      </pc:sldChg>
      <pc:sldChg chg="del">
        <pc:chgData name="이 소희" userId="7fdc75bf98acd334" providerId="LiveId" clId="{6784951F-8283-4BAC-B8A7-8E126EE92906}" dt="2018-12-12T08:49:36.454" v="4" actId="2696"/>
        <pc:sldMkLst>
          <pc:docMk/>
          <pc:sldMk cId="1416459000" sldId="268"/>
        </pc:sldMkLst>
      </pc:sldChg>
      <pc:sldChg chg="del">
        <pc:chgData name="이 소희" userId="7fdc75bf98acd334" providerId="LiveId" clId="{6784951F-8283-4BAC-B8A7-8E126EE92906}" dt="2018-12-12T08:49:36.937" v="5" actId="2696"/>
        <pc:sldMkLst>
          <pc:docMk/>
          <pc:sldMk cId="2042236219" sldId="270"/>
        </pc:sldMkLst>
      </pc:sldChg>
      <pc:sldChg chg="del">
        <pc:chgData name="이 소희" userId="7fdc75bf98acd334" providerId="LiveId" clId="{6784951F-8283-4BAC-B8A7-8E126EE92906}" dt="2018-12-12T08:49:37.475" v="6" actId="2696"/>
        <pc:sldMkLst>
          <pc:docMk/>
          <pc:sldMk cId="1612957789" sldId="272"/>
        </pc:sldMkLst>
      </pc:sldChg>
      <pc:sldChg chg="del">
        <pc:chgData name="이 소희" userId="7fdc75bf98acd334" providerId="LiveId" clId="{6784951F-8283-4BAC-B8A7-8E126EE92906}" dt="2018-12-12T08:49:37.954" v="7" actId="2696"/>
        <pc:sldMkLst>
          <pc:docMk/>
          <pc:sldMk cId="3940253682" sldId="277"/>
        </pc:sldMkLst>
      </pc:sldChg>
      <pc:sldChg chg="del">
        <pc:chgData name="이 소희" userId="7fdc75bf98acd334" providerId="LiveId" clId="{6784951F-8283-4BAC-B8A7-8E126EE92906}" dt="2018-12-12T08:49:38.938" v="9" actId="2696"/>
        <pc:sldMkLst>
          <pc:docMk/>
          <pc:sldMk cId="1927960377" sldId="281"/>
        </pc:sldMkLst>
      </pc:sldChg>
      <pc:sldChg chg="del">
        <pc:chgData name="이 소희" userId="7fdc75bf98acd334" providerId="LiveId" clId="{6784951F-8283-4BAC-B8A7-8E126EE92906}" dt="2018-12-12T08:49:39.849" v="11" actId="2696"/>
        <pc:sldMkLst>
          <pc:docMk/>
          <pc:sldMk cId="2479302519" sldId="294"/>
        </pc:sldMkLst>
      </pc:sldChg>
      <pc:sldChg chg="del">
        <pc:chgData name="이 소희" userId="7fdc75bf98acd334" providerId="LiveId" clId="{6784951F-8283-4BAC-B8A7-8E126EE92906}" dt="2018-12-12T08:49:40.216" v="12" actId="2696"/>
        <pc:sldMkLst>
          <pc:docMk/>
          <pc:sldMk cId="2513155497" sldId="296"/>
        </pc:sldMkLst>
      </pc:sldChg>
      <pc:sldChg chg="del">
        <pc:chgData name="이 소희" userId="7fdc75bf98acd334" providerId="LiveId" clId="{6784951F-8283-4BAC-B8A7-8E126EE92906}" dt="2018-12-12T08:49:38.412" v="8" actId="2696"/>
        <pc:sldMkLst>
          <pc:docMk/>
          <pc:sldMk cId="2575215291" sldId="299"/>
        </pc:sldMkLst>
      </pc:sldChg>
      <pc:sldChg chg="del">
        <pc:chgData name="이 소희" userId="7fdc75bf98acd334" providerId="LiveId" clId="{6784951F-8283-4BAC-B8A7-8E126EE92906}" dt="2018-12-12T08:49:39.388" v="10" actId="2696"/>
        <pc:sldMkLst>
          <pc:docMk/>
          <pc:sldMk cId="648734974" sldId="304"/>
        </pc:sldMkLst>
      </pc:sldChg>
      <pc:sldChg chg="del">
        <pc:chgData name="이 소희" userId="7fdc75bf98acd334" providerId="LiveId" clId="{6784951F-8283-4BAC-B8A7-8E126EE92906}" dt="2018-12-12T08:49:41.130" v="13" actId="2696"/>
        <pc:sldMkLst>
          <pc:docMk/>
          <pc:sldMk cId="1563341226" sldId="305"/>
        </pc:sldMkLst>
      </pc:sldChg>
      <pc:sldChg chg="del">
        <pc:chgData name="이 소희" userId="7fdc75bf98acd334" providerId="LiveId" clId="{6784951F-8283-4BAC-B8A7-8E126EE92906}" dt="2018-12-12T08:49:42.073" v="14" actId="2696"/>
        <pc:sldMkLst>
          <pc:docMk/>
          <pc:sldMk cId="391946223" sldId="306"/>
        </pc:sldMkLst>
      </pc:sldChg>
      <pc:sldChg chg="del">
        <pc:chgData name="이 소희" userId="7fdc75bf98acd334" providerId="LiveId" clId="{6784951F-8283-4BAC-B8A7-8E126EE92906}" dt="2018-12-12T08:49:42.884" v="15" actId="2696"/>
        <pc:sldMkLst>
          <pc:docMk/>
          <pc:sldMk cId="415299351" sldId="307"/>
        </pc:sldMkLst>
      </pc:sldChg>
      <pc:sldChg chg="addSp delSp modSp addAnim delAnim modAnim">
        <pc:chgData name="이 소희" userId="7fdc75bf98acd334" providerId="LiveId" clId="{6784951F-8283-4BAC-B8A7-8E126EE92906}" dt="2018-12-12T10:49:27.695" v="4005" actId="165"/>
        <pc:sldMkLst>
          <pc:docMk/>
          <pc:sldMk cId="1082920480" sldId="308"/>
        </pc:sldMkLst>
        <pc:spChg chg="add del mod">
          <ac:chgData name="이 소희" userId="7fdc75bf98acd334" providerId="LiveId" clId="{6784951F-8283-4BAC-B8A7-8E126EE92906}" dt="2018-12-12T09:26:14.612" v="847" actId="14100"/>
          <ac:spMkLst>
            <pc:docMk/>
            <pc:sldMk cId="1082920480" sldId="308"/>
            <ac:spMk id="2" creationId="{80434A1D-13E9-4DE9-818A-EC0A63CDA688}"/>
          </ac:spMkLst>
        </pc:spChg>
        <pc:spChg chg="add del mod">
          <ac:chgData name="이 소희" userId="7fdc75bf98acd334" providerId="LiveId" clId="{6784951F-8283-4BAC-B8A7-8E126EE92906}" dt="2018-12-12T09:26:14.612" v="847" actId="14100"/>
          <ac:spMkLst>
            <pc:docMk/>
            <pc:sldMk cId="1082920480" sldId="308"/>
            <ac:spMk id="3" creationId="{835332C0-D81B-45A8-A943-0C8CDC6509E1}"/>
          </ac:spMkLst>
        </pc:spChg>
        <pc:spChg chg="del">
          <ac:chgData name="이 소희" userId="7fdc75bf98acd334" providerId="LiveId" clId="{6784951F-8283-4BAC-B8A7-8E126EE92906}" dt="2018-12-12T09:18:06.337" v="710" actId="478"/>
          <ac:spMkLst>
            <pc:docMk/>
            <pc:sldMk cId="1082920480" sldId="308"/>
            <ac:spMk id="4" creationId="{00000000-0000-0000-0000-000000000000}"/>
          </ac:spMkLst>
        </pc:spChg>
        <pc:spChg chg="del">
          <ac:chgData name="이 소희" userId="7fdc75bf98acd334" providerId="LiveId" clId="{6784951F-8283-4BAC-B8A7-8E126EE92906}" dt="2018-12-12T09:18:06.337" v="710" actId="478"/>
          <ac:spMkLst>
            <pc:docMk/>
            <pc:sldMk cId="1082920480" sldId="308"/>
            <ac:spMk id="5" creationId="{00000000-0000-0000-0000-000000000000}"/>
          </ac:spMkLst>
        </pc:spChg>
        <pc:spChg chg="add del mod">
          <ac:chgData name="이 소희" userId="7fdc75bf98acd334" providerId="LiveId" clId="{6784951F-8283-4BAC-B8A7-8E126EE92906}" dt="2018-12-12T09:26:14.612" v="847" actId="14100"/>
          <ac:spMkLst>
            <pc:docMk/>
            <pc:sldMk cId="1082920480" sldId="308"/>
            <ac:spMk id="7" creationId="{E6E20FA5-9F3D-431A-8FCC-DA0C55756E2B}"/>
          </ac:spMkLst>
        </pc:spChg>
        <pc:spChg chg="add del">
          <ac:chgData name="이 소희" userId="7fdc75bf98acd334" providerId="LiveId" clId="{6784951F-8283-4BAC-B8A7-8E126EE92906}" dt="2018-12-12T09:17:45.176" v="707" actId="14100"/>
          <ac:spMkLst>
            <pc:docMk/>
            <pc:sldMk cId="1082920480" sldId="308"/>
            <ac:spMk id="11" creationId="{B88C2AC9-74BA-4FDC-B5AF-170CEB1BA358}"/>
          </ac:spMkLst>
        </pc:spChg>
        <pc:spChg chg="add del">
          <ac:chgData name="이 소희" userId="7fdc75bf98acd334" providerId="LiveId" clId="{6784951F-8283-4BAC-B8A7-8E126EE92906}" dt="2018-12-12T09:18:03.114" v="709" actId="14100"/>
          <ac:spMkLst>
            <pc:docMk/>
            <pc:sldMk cId="1082920480" sldId="308"/>
            <ac:spMk id="12" creationId="{7DB81108-55FF-4441-A2F8-32B08AD4C05B}"/>
          </ac:spMkLst>
        </pc:spChg>
        <pc:spChg chg="mod topLvl">
          <ac:chgData name="이 소희" userId="7fdc75bf98acd334" providerId="LiveId" clId="{6784951F-8283-4BAC-B8A7-8E126EE92906}" dt="2018-12-12T10:49:27.695" v="4005" actId="165"/>
          <ac:spMkLst>
            <pc:docMk/>
            <pc:sldMk cId="1082920480" sldId="308"/>
            <ac:spMk id="13" creationId="{00000000-0000-0000-0000-000000000000}"/>
          </ac:spMkLst>
        </pc:spChg>
        <pc:spChg chg="add del">
          <ac:chgData name="이 소희" userId="7fdc75bf98acd334" providerId="LiveId" clId="{6784951F-8283-4BAC-B8A7-8E126EE92906}" dt="2018-12-12T09:18:03.114" v="709" actId="14100"/>
          <ac:spMkLst>
            <pc:docMk/>
            <pc:sldMk cId="1082920480" sldId="308"/>
            <ac:spMk id="14" creationId="{88C81029-B931-4A39-8D53-0541ECC4611B}"/>
          </ac:spMkLst>
        </pc:spChg>
        <pc:spChg chg="add del">
          <ac:chgData name="이 소희" userId="7fdc75bf98acd334" providerId="LiveId" clId="{6784951F-8283-4BAC-B8A7-8E126EE92906}" dt="2018-12-12T09:29:59.170" v="922" actId="478"/>
          <ac:spMkLst>
            <pc:docMk/>
            <pc:sldMk cId="1082920480" sldId="308"/>
            <ac:spMk id="15" creationId="{00000000-0000-0000-0000-000000000000}"/>
          </ac:spMkLst>
        </pc:spChg>
        <pc:spChg chg="add del">
          <ac:chgData name="이 소희" userId="7fdc75bf98acd334" providerId="LiveId" clId="{6784951F-8283-4BAC-B8A7-8E126EE92906}" dt="2018-12-12T09:18:03.114" v="709" actId="14100"/>
          <ac:spMkLst>
            <pc:docMk/>
            <pc:sldMk cId="1082920480" sldId="308"/>
            <ac:spMk id="16" creationId="{E4051EAA-E41E-4ED9-A6E2-50B53C857F11}"/>
          </ac:spMkLst>
        </pc:spChg>
        <pc:spChg chg="add del mod">
          <ac:chgData name="이 소희" userId="7fdc75bf98acd334" providerId="LiveId" clId="{6784951F-8283-4BAC-B8A7-8E126EE92906}" dt="2018-12-12T09:38:37.513" v="1541" actId="478"/>
          <ac:spMkLst>
            <pc:docMk/>
            <pc:sldMk cId="1082920480" sldId="308"/>
            <ac:spMk id="18" creationId="{D88BA429-EDCC-457B-87A2-19A2BDDCDDD7}"/>
          </ac:spMkLst>
        </pc:spChg>
        <pc:spChg chg="add mod">
          <ac:chgData name="이 소희" userId="7fdc75bf98acd334" providerId="LiveId" clId="{6784951F-8283-4BAC-B8A7-8E126EE92906}" dt="2018-12-12T09:28:21.116" v="883" actId="164"/>
          <ac:spMkLst>
            <pc:docMk/>
            <pc:sldMk cId="1082920480" sldId="308"/>
            <ac:spMk id="20" creationId="{A1DC0B13-ABFC-453D-87FA-92275F546104}"/>
          </ac:spMkLst>
        </pc:spChg>
        <pc:spChg chg="add mod">
          <ac:chgData name="이 소희" userId="7fdc75bf98acd334" providerId="LiveId" clId="{6784951F-8283-4BAC-B8A7-8E126EE92906}" dt="2018-12-12T09:28:21.116" v="883" actId="164"/>
          <ac:spMkLst>
            <pc:docMk/>
            <pc:sldMk cId="1082920480" sldId="308"/>
            <ac:spMk id="21" creationId="{CC81D9CF-B4F6-4E73-8C4B-155979ABA912}"/>
          </ac:spMkLst>
        </pc:spChg>
        <pc:spChg chg="mod">
          <ac:chgData name="이 소희" userId="7fdc75bf98acd334" providerId="LiveId" clId="{6784951F-8283-4BAC-B8A7-8E126EE92906}" dt="2018-12-12T09:39:37.741" v="1644" actId="20577"/>
          <ac:spMkLst>
            <pc:docMk/>
            <pc:sldMk cId="1082920480" sldId="308"/>
            <ac:spMk id="33" creationId="{C60624F2-FE5D-46F2-9276-E9C994C981C1}"/>
          </ac:spMkLst>
        </pc:spChg>
        <pc:grpChg chg="add mod">
          <ac:chgData name="이 소희" userId="7fdc75bf98acd334" providerId="LiveId" clId="{6784951F-8283-4BAC-B8A7-8E126EE92906}" dt="2018-12-12T09:27:37.118" v="865" actId="164"/>
          <ac:grpSpMkLst>
            <pc:docMk/>
            <pc:sldMk cId="1082920480" sldId="308"/>
            <ac:grpSpMk id="8" creationId="{26C49AD5-F2B2-4EE7-B6B0-01E172FFD601}"/>
          </ac:grpSpMkLst>
        </pc:grpChg>
        <pc:grpChg chg="add mod">
          <ac:chgData name="이 소희" userId="7fdc75bf98acd334" providerId="LiveId" clId="{6784951F-8283-4BAC-B8A7-8E126EE92906}" dt="2018-12-12T09:28:02.816" v="873" actId="164"/>
          <ac:grpSpMkLst>
            <pc:docMk/>
            <pc:sldMk cId="1082920480" sldId="308"/>
            <ac:grpSpMk id="9" creationId="{158239D8-BDCB-4B17-950E-C211A6B07DD0}"/>
          </ac:grpSpMkLst>
        </pc:grpChg>
        <pc:grpChg chg="add mod">
          <ac:chgData name="이 소희" userId="7fdc75bf98acd334" providerId="LiveId" clId="{6784951F-8283-4BAC-B8A7-8E126EE92906}" dt="2018-12-12T09:28:21.116" v="883" actId="164"/>
          <ac:grpSpMkLst>
            <pc:docMk/>
            <pc:sldMk cId="1082920480" sldId="308"/>
            <ac:grpSpMk id="10" creationId="{645758E5-3916-4445-B80E-B494DB21C2A0}"/>
          </ac:grpSpMkLst>
        </pc:grpChg>
        <pc:grpChg chg="add del mod">
          <ac:chgData name="이 소희" userId="7fdc75bf98acd334" providerId="LiveId" clId="{6784951F-8283-4BAC-B8A7-8E126EE92906}" dt="2018-12-12T10:49:27.695" v="4005" actId="165"/>
          <ac:grpSpMkLst>
            <pc:docMk/>
            <pc:sldMk cId="1082920480" sldId="308"/>
            <ac:grpSpMk id="25" creationId="{A8147493-461A-45C7-A2AE-0A6D6FC5238A}"/>
          </ac:grpSpMkLst>
        </pc:grpChg>
        <pc:grpChg chg="del">
          <ac:chgData name="이 소희" userId="7fdc75bf98acd334" providerId="LiveId" clId="{6784951F-8283-4BAC-B8A7-8E126EE92906}" dt="2018-12-12T09:18:06.337" v="710" actId="478"/>
          <ac:grpSpMkLst>
            <pc:docMk/>
            <pc:sldMk cId="1082920480" sldId="308"/>
            <ac:grpSpMk id="28" creationId="{00000000-0000-0000-0000-000000000000}"/>
          </ac:grpSpMkLst>
        </pc:grpChg>
        <pc:grpChg chg="add">
          <ac:chgData name="이 소희" userId="7fdc75bf98acd334" providerId="LiveId" clId="{6784951F-8283-4BAC-B8A7-8E126EE92906}" dt="2018-12-12T09:39:14.299" v="1593" actId="14100"/>
          <ac:grpSpMkLst>
            <pc:docMk/>
            <pc:sldMk cId="1082920480" sldId="308"/>
            <ac:grpSpMk id="31" creationId="{7FDA98E3-FEBF-4FD7-8086-19F6D357A1EF}"/>
          </ac:grpSpMkLst>
        </pc:grpChg>
        <pc:picChg chg="add mod topLvl">
          <ac:chgData name="이 소희" userId="7fdc75bf98acd334" providerId="LiveId" clId="{6784951F-8283-4BAC-B8A7-8E126EE92906}" dt="2018-12-12T10:49:27.695" v="4005" actId="165"/>
          <ac:picMkLst>
            <pc:docMk/>
            <pc:sldMk cId="1082920480" sldId="308"/>
            <ac:picMk id="24" creationId="{3C749E7A-CAFF-4E18-884C-EA61EB036867}"/>
          </ac:picMkLst>
        </pc:picChg>
        <pc:cxnChg chg="add del">
          <ac:chgData name="이 소희" userId="7fdc75bf98acd334" providerId="LiveId" clId="{6784951F-8283-4BAC-B8A7-8E126EE92906}" dt="2018-12-12T09:18:03.114" v="709" actId="14100"/>
          <ac:cxnSpMkLst>
            <pc:docMk/>
            <pc:sldMk cId="1082920480" sldId="308"/>
            <ac:cxnSpMk id="17" creationId="{390ED2E3-846D-418F-B87F-B7B18AC8FC44}"/>
          </ac:cxnSpMkLst>
        </pc:cxnChg>
        <pc:cxnChg chg="del">
          <ac:chgData name="이 소희" userId="7fdc75bf98acd334" providerId="LiveId" clId="{6784951F-8283-4BAC-B8A7-8E126EE92906}" dt="2018-12-12T09:29:59.170" v="922" actId="478"/>
          <ac:cxnSpMkLst>
            <pc:docMk/>
            <pc:sldMk cId="1082920480" sldId="308"/>
            <ac:cxnSpMk id="19" creationId="{00000000-0000-0000-0000-000000000000}"/>
          </ac:cxnSpMkLst>
        </pc:cxnChg>
        <pc:cxnChg chg="add">
          <ac:chgData name="이 소희" userId="7fdc75bf98acd334" providerId="LiveId" clId="{6784951F-8283-4BAC-B8A7-8E126EE92906}" dt="2018-12-12T09:18:06.950" v="711" actId="14100"/>
          <ac:cxnSpMkLst>
            <pc:docMk/>
            <pc:sldMk cId="1082920480" sldId="308"/>
            <ac:cxnSpMk id="22" creationId="{170F898B-8841-4A7B-B1E2-9EE5FBC02D75}"/>
          </ac:cxnSpMkLst>
        </pc:cxnChg>
      </pc:sldChg>
      <pc:sldChg chg="del">
        <pc:chgData name="이 소희" userId="7fdc75bf98acd334" providerId="LiveId" clId="{6784951F-8283-4BAC-B8A7-8E126EE92906}" dt="2018-12-12T08:49:34.504" v="0" actId="2696"/>
        <pc:sldMkLst>
          <pc:docMk/>
          <pc:sldMk cId="1447695812" sldId="310"/>
        </pc:sldMkLst>
      </pc:sldChg>
      <pc:sldChg chg="del">
        <pc:chgData name="이 소희" userId="7fdc75bf98acd334" providerId="LiveId" clId="{6784951F-8283-4BAC-B8A7-8E126EE92906}" dt="2018-12-12T08:49:34.888" v="1" actId="2696"/>
        <pc:sldMkLst>
          <pc:docMk/>
          <pc:sldMk cId="433791774" sldId="311"/>
        </pc:sldMkLst>
      </pc:sldChg>
      <pc:sldChg chg="addSp delSp modSp del addAnim delAnim">
        <pc:chgData name="이 소희" userId="7fdc75bf98acd334" providerId="LiveId" clId="{6784951F-8283-4BAC-B8A7-8E126EE92906}" dt="2018-12-12T10:54:35.084" v="4108" actId="2696"/>
        <pc:sldMkLst>
          <pc:docMk/>
          <pc:sldMk cId="1906887200" sldId="312"/>
        </pc:sldMkLst>
        <pc:spChg chg="add del">
          <ac:chgData name="이 소희" userId="7fdc75bf98acd334" providerId="LiveId" clId="{6784951F-8283-4BAC-B8A7-8E126EE92906}" dt="2018-12-12T09:28:24.969" v="884" actId="478"/>
          <ac:spMkLst>
            <pc:docMk/>
            <pc:sldMk cId="1906887200" sldId="312"/>
            <ac:spMk id="4" creationId="{00000000-0000-0000-0000-000000000000}"/>
          </ac:spMkLst>
        </pc:spChg>
        <pc:spChg chg="add del">
          <ac:chgData name="이 소희" userId="7fdc75bf98acd334" providerId="LiveId" clId="{6784951F-8283-4BAC-B8A7-8E126EE92906}" dt="2018-12-12T09:27:27.265" v="861" actId="2710"/>
          <ac:spMkLst>
            <pc:docMk/>
            <pc:sldMk cId="1906887200" sldId="312"/>
            <ac:spMk id="11" creationId="{30312ED5-FC6F-4EDB-AB3F-C831874D8C22}"/>
          </ac:spMkLst>
        </pc:spChg>
        <pc:spChg chg="add del">
          <ac:chgData name="이 소희" userId="7fdc75bf98acd334" providerId="LiveId" clId="{6784951F-8283-4BAC-B8A7-8E126EE92906}" dt="2018-12-12T09:31:47.745" v="1119" actId="478"/>
          <ac:spMkLst>
            <pc:docMk/>
            <pc:sldMk cId="1906887200" sldId="312"/>
            <ac:spMk id="13" creationId="{00000000-0000-0000-0000-000000000000}"/>
          </ac:spMkLst>
        </pc:spChg>
        <pc:spChg chg="add del">
          <ac:chgData name="이 소희" userId="7fdc75bf98acd334" providerId="LiveId" clId="{6784951F-8283-4BAC-B8A7-8E126EE92906}" dt="2018-12-12T09:31:47.598" v="1118" actId="478"/>
          <ac:spMkLst>
            <pc:docMk/>
            <pc:sldMk cId="1906887200" sldId="312"/>
            <ac:spMk id="15" creationId="{00000000-0000-0000-0000-000000000000}"/>
          </ac:spMkLst>
        </pc:spChg>
        <pc:spChg chg="add del">
          <ac:chgData name="이 소희" userId="7fdc75bf98acd334" providerId="LiveId" clId="{6784951F-8283-4BAC-B8A7-8E126EE92906}" dt="2018-12-12T09:27:51.818" v="869" actId="2710"/>
          <ac:spMkLst>
            <pc:docMk/>
            <pc:sldMk cId="1906887200" sldId="312"/>
            <ac:spMk id="18" creationId="{7B94CC71-4C04-4783-9303-047418EBBE8F}"/>
          </ac:spMkLst>
        </pc:spChg>
        <pc:spChg chg="add del">
          <ac:chgData name="이 소희" userId="7fdc75bf98acd334" providerId="LiveId" clId="{6784951F-8283-4BAC-B8A7-8E126EE92906}" dt="2018-12-12T09:28:02.075" v="872" actId="2710"/>
          <ac:spMkLst>
            <pc:docMk/>
            <pc:sldMk cId="1906887200" sldId="312"/>
            <ac:spMk id="20" creationId="{8735A68C-13F0-49FE-A83A-F1E28755B7BE}"/>
          </ac:spMkLst>
        </pc:spChg>
        <pc:spChg chg="add del">
          <ac:chgData name="이 소희" userId="7fdc75bf98acd334" providerId="LiveId" clId="{6784951F-8283-4BAC-B8A7-8E126EE92906}" dt="2018-12-12T09:28:13.969" v="880" actId="2710"/>
          <ac:spMkLst>
            <pc:docMk/>
            <pc:sldMk cId="1906887200" sldId="312"/>
            <ac:spMk id="21" creationId="{8BB834AD-0163-4211-9B3A-D12918FE991A}"/>
          </ac:spMkLst>
        </pc:spChg>
        <pc:spChg chg="mod">
          <ac:chgData name="이 소희" userId="7fdc75bf98acd334" providerId="LiveId" clId="{6784951F-8283-4BAC-B8A7-8E126EE92906}" dt="2018-12-12T10:08:10.753" v="2612" actId="2710"/>
          <ac:spMkLst>
            <pc:docMk/>
            <pc:sldMk cId="1906887200" sldId="312"/>
            <ac:spMk id="27" creationId="{FC95B9DF-BD07-4F04-A9AC-5AD01B482A0B}"/>
          </ac:spMkLst>
        </pc:spChg>
        <pc:grpChg chg="add del">
          <ac:chgData name="이 소희" userId="7fdc75bf98acd334" providerId="LiveId" clId="{6784951F-8283-4BAC-B8A7-8E126EE92906}" dt="2018-12-12T09:27:36.062" v="864" actId="2710"/>
          <ac:grpSpMkLst>
            <pc:docMk/>
            <pc:sldMk cId="1906887200" sldId="312"/>
            <ac:grpSpMk id="12" creationId="{C2080478-ED80-4B1E-B975-CF7CF963F94E}"/>
          </ac:grpSpMkLst>
        </pc:grpChg>
        <pc:grpChg chg="add del mod">
          <ac:chgData name="이 소희" userId="7fdc75bf98acd334" providerId="LiveId" clId="{6784951F-8283-4BAC-B8A7-8E126EE92906}" dt="2018-12-12T09:39:45.159" v="1646" actId="478"/>
          <ac:grpSpMkLst>
            <pc:docMk/>
            <pc:sldMk cId="1906887200" sldId="312"/>
            <ac:grpSpMk id="22" creationId="{311C4BEE-EAC5-4569-8FE2-635197A74664}"/>
          </ac:grpSpMkLst>
        </pc:grpChg>
        <pc:grpChg chg="add del mod">
          <ac:chgData name="이 소희" userId="7fdc75bf98acd334" providerId="LiveId" clId="{6784951F-8283-4BAC-B8A7-8E126EE92906}" dt="2018-12-12T10:49:39.558" v="4008" actId="1076"/>
          <ac:grpSpMkLst>
            <pc:docMk/>
            <pc:sldMk cId="1906887200" sldId="312"/>
            <ac:grpSpMk id="26" creationId="{08B656EA-CB98-40C7-A9BB-8896ACD7E10D}"/>
          </ac:grpSpMkLst>
        </pc:grpChg>
        <pc:grpChg chg="add">
          <ac:chgData name="이 소희" userId="7fdc75bf98acd334" providerId="LiveId" clId="{6784951F-8283-4BAC-B8A7-8E126EE92906}" dt="2018-12-12T09:39:45.426" v="1647" actId="2710"/>
          <ac:grpSpMkLst>
            <pc:docMk/>
            <pc:sldMk cId="1906887200" sldId="312"/>
            <ac:grpSpMk id="32" creationId="{A96F0E36-888A-4FA6-B785-4D76670156C7}"/>
          </ac:grpSpMkLst>
        </pc:grpChg>
        <pc:picChg chg="mod">
          <ac:chgData name="이 소희" userId="7fdc75bf98acd334" providerId="LiveId" clId="{6784951F-8283-4BAC-B8A7-8E126EE92906}" dt="2018-12-12T10:49:34.825" v="4007" actId="1076"/>
          <ac:picMkLst>
            <pc:docMk/>
            <pc:sldMk cId="1906887200" sldId="312"/>
            <ac:picMk id="31" creationId="{DD9777DA-C2D0-4E0A-B6DA-A3FDF4C6C1AC}"/>
          </ac:picMkLst>
        </pc:picChg>
      </pc:sldChg>
      <pc:sldChg chg="addSp delSp modSp delAnim">
        <pc:chgData name="이 소희" userId="7fdc75bf98acd334" providerId="LiveId" clId="{6784951F-8283-4BAC-B8A7-8E126EE92906}" dt="2018-12-12T10:49:51.133" v="4010" actId="1076"/>
        <pc:sldMkLst>
          <pc:docMk/>
          <pc:sldMk cId="1130683372" sldId="314"/>
        </pc:sldMkLst>
        <pc:spChg chg="del">
          <ac:chgData name="이 소희" userId="7fdc75bf98acd334" providerId="LiveId" clId="{6784951F-8283-4BAC-B8A7-8E126EE92906}" dt="2018-12-12T09:28:39.994" v="888" actId="478"/>
          <ac:spMkLst>
            <pc:docMk/>
            <pc:sldMk cId="1130683372" sldId="314"/>
            <ac:spMk id="4" creationId="{00000000-0000-0000-0000-000000000000}"/>
          </ac:spMkLst>
        </pc:spChg>
        <pc:spChg chg="del mod">
          <ac:chgData name="이 소희" userId="7fdc75bf98acd334" providerId="LiveId" clId="{6784951F-8283-4BAC-B8A7-8E126EE92906}" dt="2018-12-12T09:33:11.750" v="1326" actId="478"/>
          <ac:spMkLst>
            <pc:docMk/>
            <pc:sldMk cId="1130683372" sldId="314"/>
            <ac:spMk id="13" creationId="{00000000-0000-0000-0000-000000000000}"/>
          </ac:spMkLst>
        </pc:spChg>
        <pc:spChg chg="mod">
          <ac:chgData name="이 소희" userId="7fdc75bf98acd334" providerId="LiveId" clId="{6784951F-8283-4BAC-B8A7-8E126EE92906}" dt="2018-12-12T10:31:39.307" v="3361" actId="255"/>
          <ac:spMkLst>
            <pc:docMk/>
            <pc:sldMk cId="1130683372" sldId="314"/>
            <ac:spMk id="16" creationId="{0B1AF260-0A14-4CFC-BCBD-8AC2B2D11FE5}"/>
          </ac:spMkLst>
        </pc:spChg>
        <pc:grpChg chg="add del">
          <ac:chgData name="이 소희" userId="7fdc75bf98acd334" providerId="LiveId" clId="{6784951F-8283-4BAC-B8A7-8E126EE92906}" dt="2018-12-12T09:39:51.925" v="1650" actId="478"/>
          <ac:grpSpMkLst>
            <pc:docMk/>
            <pc:sldMk cId="1130683372" sldId="314"/>
            <ac:grpSpMk id="10" creationId="{C8BADCB3-F3F1-45B8-96BE-F18C23F0FA2E}"/>
          </ac:grpSpMkLst>
        </pc:grpChg>
        <pc:grpChg chg="add mod">
          <ac:chgData name="이 소희" userId="7fdc75bf98acd334" providerId="LiveId" clId="{6784951F-8283-4BAC-B8A7-8E126EE92906}" dt="2018-12-12T10:49:51.133" v="4010" actId="1076"/>
          <ac:grpSpMkLst>
            <pc:docMk/>
            <pc:sldMk cId="1130683372" sldId="314"/>
            <ac:grpSpMk id="15" creationId="{4C35AEE3-D0EE-4D72-88BF-2E50E0DF3735}"/>
          </ac:grpSpMkLst>
        </pc:grpChg>
        <pc:grpChg chg="add">
          <ac:chgData name="이 소희" userId="7fdc75bf98acd334" providerId="LiveId" clId="{6784951F-8283-4BAC-B8A7-8E126EE92906}" dt="2018-12-12T09:39:52.127" v="1651" actId="27636"/>
          <ac:grpSpMkLst>
            <pc:docMk/>
            <pc:sldMk cId="1130683372" sldId="314"/>
            <ac:grpSpMk id="18" creationId="{4B2AA60D-9DC0-4F25-B7D2-E9453AC5B09C}"/>
          </ac:grpSpMkLst>
        </pc:grpChg>
        <pc:picChg chg="mod">
          <ac:chgData name="이 소희" userId="7fdc75bf98acd334" providerId="LiveId" clId="{6784951F-8283-4BAC-B8A7-8E126EE92906}" dt="2018-12-12T09:42:20.187" v="1832" actId="1076"/>
          <ac:picMkLst>
            <pc:docMk/>
            <pc:sldMk cId="1130683372" sldId="314"/>
            <ac:picMk id="17" creationId="{9596BAF6-1A54-4F0B-AC5E-226D3D78D3EA}"/>
          </ac:picMkLst>
        </pc:picChg>
      </pc:sldChg>
      <pc:sldChg chg="addSp delSp modSp addAnim delAnim">
        <pc:chgData name="이 소희" userId="7fdc75bf98acd334" providerId="LiveId" clId="{6784951F-8283-4BAC-B8A7-8E126EE92906}" dt="2018-12-12T10:45:48.802" v="3970" actId="1076"/>
        <pc:sldMkLst>
          <pc:docMk/>
          <pc:sldMk cId="1871986002" sldId="315"/>
        </pc:sldMkLst>
        <pc:spChg chg="del">
          <ac:chgData name="이 소희" userId="7fdc75bf98acd334" providerId="LiveId" clId="{6784951F-8283-4BAC-B8A7-8E126EE92906}" dt="2018-12-12T09:45:12.306" v="2067" actId="478"/>
          <ac:spMkLst>
            <pc:docMk/>
            <pc:sldMk cId="1871986002" sldId="315"/>
            <ac:spMk id="4" creationId="{00000000-0000-0000-0000-000000000000}"/>
          </ac:spMkLst>
        </pc:spChg>
        <pc:spChg chg="add del mod">
          <ac:chgData name="이 소희" userId="7fdc75bf98acd334" providerId="LiveId" clId="{6784951F-8283-4BAC-B8A7-8E126EE92906}" dt="2018-12-12T09:51:46.691" v="2217" actId="478"/>
          <ac:spMkLst>
            <pc:docMk/>
            <pc:sldMk cId="1871986002" sldId="315"/>
            <ac:spMk id="13" creationId="{00000000-0000-0000-0000-000000000000}"/>
          </ac:spMkLst>
        </pc:spChg>
        <pc:spChg chg="mod">
          <ac:chgData name="이 소희" userId="7fdc75bf98acd334" providerId="LiveId" clId="{6784951F-8283-4BAC-B8A7-8E126EE92906}" dt="2018-12-12T10:45:38.867" v="3969" actId="404"/>
          <ac:spMkLst>
            <pc:docMk/>
            <pc:sldMk cId="1871986002" sldId="315"/>
            <ac:spMk id="21" creationId="{C2B2991A-5823-4F44-BC07-28FF96152FBC}"/>
          </ac:spMkLst>
        </pc:spChg>
        <pc:grpChg chg="add">
          <ac:chgData name="이 소희" userId="7fdc75bf98acd334" providerId="LiveId" clId="{6784951F-8283-4BAC-B8A7-8E126EE92906}" dt="2018-12-12T09:45:12.842" v="2068" actId="2710"/>
          <ac:grpSpMkLst>
            <pc:docMk/>
            <pc:sldMk cId="1871986002" sldId="315"/>
            <ac:grpSpMk id="11" creationId="{A51E5168-F461-4F47-AEAC-98A35E09E42F}"/>
          </ac:grpSpMkLst>
        </pc:grpChg>
        <pc:grpChg chg="add mod">
          <ac:chgData name="이 소희" userId="7fdc75bf98acd334" providerId="LiveId" clId="{6784951F-8283-4BAC-B8A7-8E126EE92906}" dt="2018-12-12T10:45:48.802" v="3970" actId="1076"/>
          <ac:grpSpMkLst>
            <pc:docMk/>
            <pc:sldMk cId="1871986002" sldId="315"/>
            <ac:grpSpMk id="20" creationId="{C3E4E34A-FA31-4685-ACDB-E469F2CECEB2}"/>
          </ac:grpSpMkLst>
        </pc:grpChg>
      </pc:sldChg>
      <pc:sldChg chg="addSp modSp modAnim modNotesTx">
        <pc:chgData name="이 소희" userId="7fdc75bf98acd334" providerId="LiveId" clId="{6784951F-8283-4BAC-B8A7-8E126EE92906}" dt="2018-12-12T11:05:52.357" v="4340" actId="20577"/>
        <pc:sldMkLst>
          <pc:docMk/>
          <pc:sldMk cId="2098318620" sldId="316"/>
        </pc:sldMkLst>
        <pc:spChg chg="mod">
          <ac:chgData name="이 소희" userId="7fdc75bf98acd334" providerId="LiveId" clId="{6784951F-8283-4BAC-B8A7-8E126EE92906}" dt="2018-12-12T11:05:52.357" v="4340" actId="20577"/>
          <ac:spMkLst>
            <pc:docMk/>
            <pc:sldMk cId="2098318620" sldId="316"/>
            <ac:spMk id="12" creationId="{F666684D-A52D-4453-9468-66C17FFF668A}"/>
          </ac:spMkLst>
        </pc:spChg>
        <pc:spChg chg="mod">
          <ac:chgData name="이 소희" userId="7fdc75bf98acd334" providerId="LiveId" clId="{6784951F-8283-4BAC-B8A7-8E126EE92906}" dt="2018-12-12T10:36:49.954" v="3488" actId="6549"/>
          <ac:spMkLst>
            <pc:docMk/>
            <pc:sldMk cId="2098318620" sldId="316"/>
            <ac:spMk id="13" creationId="{00000000-0000-0000-0000-000000000000}"/>
          </ac:spMkLst>
        </pc:spChg>
        <pc:grpChg chg="add mod">
          <ac:chgData name="이 소희" userId="7fdc75bf98acd334" providerId="LiveId" clId="{6784951F-8283-4BAC-B8A7-8E126EE92906}" dt="2018-12-12T10:49:59.803" v="4011" actId="1076"/>
          <ac:grpSpMkLst>
            <pc:docMk/>
            <pc:sldMk cId="2098318620" sldId="316"/>
            <ac:grpSpMk id="11" creationId="{12A367E0-3E26-41A2-83D3-2CC8359FF5EC}"/>
          </ac:grpSpMkLst>
        </pc:grpChg>
      </pc:sldChg>
      <pc:sldChg chg="addSp delSp modSp modAnim">
        <pc:chgData name="이 소희" userId="7fdc75bf98acd334" providerId="LiveId" clId="{6784951F-8283-4BAC-B8A7-8E126EE92906}" dt="2018-12-12T10:50:42.809" v="4020" actId="1076"/>
        <pc:sldMkLst>
          <pc:docMk/>
          <pc:sldMk cId="1487715494" sldId="317"/>
        </pc:sldMkLst>
        <pc:spChg chg="del">
          <ac:chgData name="이 소희" userId="7fdc75bf98acd334" providerId="LiveId" clId="{6784951F-8283-4BAC-B8A7-8E126EE92906}" dt="2018-12-12T10:40:11.002" v="3788" actId="478"/>
          <ac:spMkLst>
            <pc:docMk/>
            <pc:sldMk cId="1487715494" sldId="317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10:50:39.794" v="4019" actId="164"/>
          <ac:spMkLst>
            <pc:docMk/>
            <pc:sldMk cId="1487715494" sldId="317"/>
            <ac:spMk id="15" creationId="{00000000-0000-0000-0000-000000000000}"/>
          </ac:spMkLst>
        </pc:spChg>
        <pc:grpChg chg="add mod">
          <ac:chgData name="이 소희" userId="7fdc75bf98acd334" providerId="LiveId" clId="{6784951F-8283-4BAC-B8A7-8E126EE92906}" dt="2018-12-12T10:50:42.809" v="4020" actId="1076"/>
          <ac:grpSpMkLst>
            <pc:docMk/>
            <pc:sldMk cId="1487715494" sldId="317"/>
            <ac:grpSpMk id="2" creationId="{6834F944-B923-452F-AB6A-290EBEB200B5}"/>
          </ac:grpSpMkLst>
        </pc:grpChg>
        <pc:grpChg chg="add">
          <ac:chgData name="이 소희" userId="7fdc75bf98acd334" providerId="LiveId" clId="{6784951F-8283-4BAC-B8A7-8E126EE92906}" dt="2018-12-12T10:40:11.225" v="3789" actId="1076"/>
          <ac:grpSpMkLst>
            <pc:docMk/>
            <pc:sldMk cId="1487715494" sldId="317"/>
            <ac:grpSpMk id="11" creationId="{C1EEA7ED-D8C4-48F0-967C-A0E7E4E43FB5}"/>
          </ac:grpSpMkLst>
        </pc:grpChg>
        <pc:picChg chg="mod">
          <ac:chgData name="이 소희" userId="7fdc75bf98acd334" providerId="LiveId" clId="{6784951F-8283-4BAC-B8A7-8E126EE92906}" dt="2018-12-12T10:50:39.794" v="4019" actId="164"/>
          <ac:picMkLst>
            <pc:docMk/>
            <pc:sldMk cId="1487715494" sldId="317"/>
            <ac:picMk id="14" creationId="{D6F2C035-A4FB-4FFF-8426-5F8B2F51C642}"/>
          </ac:picMkLst>
        </pc:picChg>
      </pc:sldChg>
      <pc:sldChg chg="addSp delSp modSp modAnim modNotesTx">
        <pc:chgData name="이 소희" userId="7fdc75bf98acd334" providerId="LiveId" clId="{6784951F-8283-4BAC-B8A7-8E126EE92906}" dt="2018-12-12T11:14:11.535" v="4756" actId="6549"/>
        <pc:sldMkLst>
          <pc:docMk/>
          <pc:sldMk cId="882205637" sldId="318"/>
        </pc:sldMkLst>
        <pc:spChg chg="del">
          <ac:chgData name="이 소희" userId="7fdc75bf98acd334" providerId="LiveId" clId="{6784951F-8283-4BAC-B8A7-8E126EE92906}" dt="2018-12-12T10:40:04.462" v="3787" actId="478"/>
          <ac:spMkLst>
            <pc:docMk/>
            <pc:sldMk cId="882205637" sldId="318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11:14:11.535" v="4756" actId="6549"/>
          <ac:spMkLst>
            <pc:docMk/>
            <pc:sldMk cId="882205637" sldId="318"/>
            <ac:spMk id="11" creationId="{AF599670-C5B3-46F8-8135-27E21A115EB9}"/>
          </ac:spMkLst>
        </pc:spChg>
        <pc:spChg chg="mod">
          <ac:chgData name="이 소희" userId="7fdc75bf98acd334" providerId="LiveId" clId="{6784951F-8283-4BAC-B8A7-8E126EE92906}" dt="2018-12-12T10:36:24.238" v="3468" actId="27636"/>
          <ac:spMkLst>
            <pc:docMk/>
            <pc:sldMk cId="882205637" sldId="318"/>
            <ac:spMk id="13" creationId="{00000000-0000-0000-0000-000000000000}"/>
          </ac:spMkLst>
        </pc:spChg>
        <pc:grpChg chg="add mod">
          <ac:chgData name="이 소희" userId="7fdc75bf98acd334" providerId="LiveId" clId="{6784951F-8283-4BAC-B8A7-8E126EE92906}" dt="2018-12-12T10:52:31.140" v="4025" actId="1076"/>
          <ac:grpSpMkLst>
            <pc:docMk/>
            <pc:sldMk cId="882205637" sldId="318"/>
            <ac:grpSpMk id="10" creationId="{FDED739C-58B6-40DF-B506-152D391A87E6}"/>
          </ac:grpSpMkLst>
        </pc:grpChg>
        <pc:grpChg chg="add">
          <ac:chgData name="이 소희" userId="7fdc75bf98acd334" providerId="LiveId" clId="{6784951F-8283-4BAC-B8A7-8E126EE92906}" dt="2018-12-12T10:40:12.762" v="3790" actId="1076"/>
          <ac:grpSpMkLst>
            <pc:docMk/>
            <pc:sldMk cId="882205637" sldId="318"/>
            <ac:grpSpMk id="14" creationId="{28284CF3-071E-4024-9CF1-AD143538F19B}"/>
          </ac:grpSpMkLst>
        </pc:grpChg>
        <pc:picChg chg="mod">
          <ac:chgData name="이 소희" userId="7fdc75bf98acd334" providerId="LiveId" clId="{6784951F-8283-4BAC-B8A7-8E126EE92906}" dt="2018-12-12T10:50:50.073" v="4022" actId="1076"/>
          <ac:picMkLst>
            <pc:docMk/>
            <pc:sldMk cId="882205637" sldId="318"/>
            <ac:picMk id="12" creationId="{121DA432-E731-48C2-B0C3-9A3CD459B4ED}"/>
          </ac:picMkLst>
        </pc:picChg>
      </pc:sldChg>
      <pc:sldChg chg="del">
        <pc:chgData name="이 소희" userId="7fdc75bf98acd334" providerId="LiveId" clId="{6784951F-8283-4BAC-B8A7-8E126EE92906}" dt="2018-12-12T10:57:44.970" v="4250" actId="2696"/>
        <pc:sldMkLst>
          <pc:docMk/>
          <pc:sldMk cId="1003042171" sldId="319"/>
        </pc:sldMkLst>
      </pc:sldChg>
      <pc:sldChg chg="addSp delSp modSp delAnim modNotesTx">
        <pc:chgData name="이 소희" userId="7fdc75bf98acd334" providerId="LiveId" clId="{6784951F-8283-4BAC-B8A7-8E126EE92906}" dt="2018-12-12T10:51:32.678" v="4024" actId="27636"/>
        <pc:sldMkLst>
          <pc:docMk/>
          <pc:sldMk cId="540235110" sldId="320"/>
        </pc:sldMkLst>
        <pc:spChg chg="del">
          <ac:chgData name="이 소희" userId="7fdc75bf98acd334" providerId="LiveId" clId="{6784951F-8283-4BAC-B8A7-8E126EE92906}" dt="2018-12-12T09:28:29.055" v="886" actId="478"/>
          <ac:spMkLst>
            <pc:docMk/>
            <pc:sldMk cId="540235110" sldId="320"/>
            <ac:spMk id="4" creationId="{00000000-0000-0000-0000-000000000000}"/>
          </ac:spMkLst>
        </pc:spChg>
        <pc:spChg chg="del">
          <ac:chgData name="이 소희" userId="7fdc75bf98acd334" providerId="LiveId" clId="{6784951F-8283-4BAC-B8A7-8E126EE92906}" dt="2018-12-12T09:32:19.410" v="1157" actId="478"/>
          <ac:spMkLst>
            <pc:docMk/>
            <pc:sldMk cId="540235110" sldId="320"/>
            <ac:spMk id="13" creationId="{00000000-0000-0000-0000-000000000000}"/>
          </ac:spMkLst>
        </pc:spChg>
        <pc:spChg chg="mod">
          <ac:chgData name="이 소희" userId="7fdc75bf98acd334" providerId="LiveId" clId="{6784951F-8283-4BAC-B8A7-8E126EE92906}" dt="2018-12-12T10:51:32.678" v="4024" actId="27636"/>
          <ac:spMkLst>
            <pc:docMk/>
            <pc:sldMk cId="540235110" sldId="320"/>
            <ac:spMk id="16" creationId="{85B8A6E0-3574-45AA-9A65-A079D15F7310}"/>
          </ac:spMkLst>
        </pc:spChg>
        <pc:grpChg chg="add del">
          <ac:chgData name="이 소희" userId="7fdc75bf98acd334" providerId="LiveId" clId="{6784951F-8283-4BAC-B8A7-8E126EE92906}" dt="2018-12-12T09:39:48.126" v="1648" actId="478"/>
          <ac:grpSpMkLst>
            <pc:docMk/>
            <pc:sldMk cId="540235110" sldId="320"/>
            <ac:grpSpMk id="10" creationId="{7CCAE207-291A-4D57-AD85-462C95F6A60D}"/>
          </ac:grpSpMkLst>
        </pc:grpChg>
        <pc:grpChg chg="add mod">
          <ac:chgData name="이 소희" userId="7fdc75bf98acd334" providerId="LiveId" clId="{6784951F-8283-4BAC-B8A7-8E126EE92906}" dt="2018-12-12T10:49:43.432" v="4009" actId="1076"/>
          <ac:grpSpMkLst>
            <pc:docMk/>
            <pc:sldMk cId="540235110" sldId="320"/>
            <ac:grpSpMk id="15" creationId="{503B3F83-1557-48CB-BDE7-3797E1E92FA3}"/>
          </ac:grpSpMkLst>
        </pc:grpChg>
        <pc:grpChg chg="add">
          <ac:chgData name="이 소희" userId="7fdc75bf98acd334" providerId="LiveId" clId="{6784951F-8283-4BAC-B8A7-8E126EE92906}" dt="2018-12-12T09:39:48.384" v="1649" actId="2710"/>
          <ac:grpSpMkLst>
            <pc:docMk/>
            <pc:sldMk cId="540235110" sldId="320"/>
            <ac:grpSpMk id="18" creationId="{B4ABF12F-916F-4E41-A7AA-7CF37C1512A5}"/>
          </ac:grpSpMkLst>
        </pc:grpChg>
        <pc:picChg chg="mod">
          <ac:chgData name="이 소희" userId="7fdc75bf98acd334" providerId="LiveId" clId="{6784951F-8283-4BAC-B8A7-8E126EE92906}" dt="2018-12-12T10:30:20.553" v="3326" actId="1076"/>
          <ac:picMkLst>
            <pc:docMk/>
            <pc:sldMk cId="540235110" sldId="320"/>
            <ac:picMk id="17" creationId="{E853A5A8-CC23-46F9-A004-4643FCA25EB8}"/>
          </ac:picMkLst>
        </pc:picChg>
      </pc:sldChg>
      <pc:sldChg chg="addSp delSp modSp modAnim">
        <pc:chgData name="이 소희" userId="7fdc75bf98acd334" providerId="LiveId" clId="{6784951F-8283-4BAC-B8A7-8E126EE92906}" dt="2018-12-12T10:48:36.069" v="3994" actId="1076"/>
        <pc:sldMkLst>
          <pc:docMk/>
          <pc:sldMk cId="1546814844" sldId="322"/>
        </pc:sldMkLst>
        <pc:spChg chg="add del mod">
          <ac:chgData name="이 소희" userId="7fdc75bf98acd334" providerId="LiveId" clId="{6784951F-8283-4BAC-B8A7-8E126EE92906}" dt="2018-12-12T09:09:07.923" v="633" actId="20577"/>
          <ac:spMkLst>
            <pc:docMk/>
            <pc:sldMk cId="1546814844" sldId="322"/>
            <ac:spMk id="2" creationId="{1FAFE046-CEEE-474F-B08D-DD1EF27FF431}"/>
          </ac:spMkLst>
        </pc:spChg>
        <pc:spChg chg="add del">
          <ac:chgData name="이 소희" userId="7fdc75bf98acd334" providerId="LiveId" clId="{6784951F-8283-4BAC-B8A7-8E126EE92906}" dt="2018-12-12T09:09:33.630" v="635" actId="20577"/>
          <ac:spMkLst>
            <pc:docMk/>
            <pc:sldMk cId="1546814844" sldId="322"/>
            <ac:spMk id="3" creationId="{0010FBE8-08F8-487A-B769-7D9E73413752}"/>
          </ac:spMkLst>
        </pc:spChg>
        <pc:spChg chg="del">
          <ac:chgData name="이 소희" userId="7fdc75bf98acd334" providerId="LiveId" clId="{6784951F-8283-4BAC-B8A7-8E126EE92906}" dt="2018-12-12T09:38:13.508" v="1537" actId="478"/>
          <ac:spMkLst>
            <pc:docMk/>
            <pc:sldMk cId="1546814844" sldId="322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4:42.591" v="793" actId="2711"/>
          <ac:spMkLst>
            <pc:docMk/>
            <pc:sldMk cId="1546814844" sldId="322"/>
            <ac:spMk id="12" creationId="{9D410856-DA84-45E8-951B-1B4A67F57A24}"/>
          </ac:spMkLst>
        </pc:spChg>
        <pc:spChg chg="mod">
          <ac:chgData name="이 소희" userId="7fdc75bf98acd334" providerId="LiveId" clId="{6784951F-8283-4BAC-B8A7-8E126EE92906}" dt="2018-12-12T10:48:23.588" v="3993" actId="164"/>
          <ac:spMkLst>
            <pc:docMk/>
            <pc:sldMk cId="1546814844" sldId="322"/>
            <ac:spMk id="13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4:47.129" v="794" actId="2711"/>
          <ac:spMkLst>
            <pc:docMk/>
            <pc:sldMk cId="1546814844" sldId="322"/>
            <ac:spMk id="15" creationId="{40A9B708-6E98-43DD-89DE-AC27C1DA9637}"/>
          </ac:spMkLst>
        </pc:spChg>
        <pc:spChg chg="mod">
          <ac:chgData name="이 소희" userId="7fdc75bf98acd334" providerId="LiveId" clId="{6784951F-8283-4BAC-B8A7-8E126EE92906}" dt="2018-12-12T09:39:09.687" v="1592" actId="20577"/>
          <ac:spMkLst>
            <pc:docMk/>
            <pc:sldMk cId="1546814844" sldId="322"/>
            <ac:spMk id="22" creationId="{0A01532C-EE99-4014-A0BD-64252EDBBFEF}"/>
          </ac:spMkLst>
        </pc:spChg>
        <pc:grpChg chg="add mod">
          <ac:chgData name="이 소희" userId="7fdc75bf98acd334" providerId="LiveId" clId="{6784951F-8283-4BAC-B8A7-8E126EE92906}" dt="2018-12-12T10:48:36.069" v="3994" actId="1076"/>
          <ac:grpSpMkLst>
            <pc:docMk/>
            <pc:sldMk cId="1546814844" sldId="322"/>
            <ac:grpSpMk id="2" creationId="{2C019121-4CD7-4071-8D21-B7F34C960718}"/>
          </ac:grpSpMkLst>
        </pc:grpChg>
        <pc:grpChg chg="add del mod">
          <ac:chgData name="이 소희" userId="7fdc75bf98acd334" providerId="LiveId" clId="{6784951F-8283-4BAC-B8A7-8E126EE92906}" dt="2018-12-12T09:38:11.978" v="1536" actId="478"/>
          <ac:grpSpMkLst>
            <pc:docMk/>
            <pc:sldMk cId="1546814844" sldId="322"/>
            <ac:grpSpMk id="10" creationId="{C0C4A660-79A1-40C0-A7E2-C1AE9CBF6053}"/>
          </ac:grpSpMkLst>
        </pc:grpChg>
        <pc:grpChg chg="mod">
          <ac:chgData name="이 소희" userId="7fdc75bf98acd334" providerId="LiveId" clId="{6784951F-8283-4BAC-B8A7-8E126EE92906}" dt="2018-12-12T08:57:22.684" v="132" actId="20577"/>
          <ac:grpSpMkLst>
            <pc:docMk/>
            <pc:sldMk cId="1546814844" sldId="322"/>
            <ac:grpSpMk id="14" creationId="{8AB782AA-DC83-457C-987B-6143643E1B74}"/>
          </ac:grpSpMkLst>
        </pc:grpChg>
        <pc:grpChg chg="add">
          <ac:chgData name="이 소희" userId="7fdc75bf98acd334" providerId="LiveId" clId="{6784951F-8283-4BAC-B8A7-8E126EE92906}" dt="2018-12-12T09:38:18.359" v="1538" actId="20577"/>
          <ac:grpSpMkLst>
            <pc:docMk/>
            <pc:sldMk cId="1546814844" sldId="322"/>
            <ac:grpSpMk id="20" creationId="{BFDE8FA3-DAFC-4EE0-9B15-9E59CE000DF0}"/>
          </ac:grpSpMkLst>
        </pc:grpChg>
        <pc:picChg chg="add mod">
          <ac:chgData name="이 소희" userId="7fdc75bf98acd334" providerId="LiveId" clId="{6784951F-8283-4BAC-B8A7-8E126EE92906}" dt="2018-12-12T10:48:23.588" v="3993" actId="164"/>
          <ac:picMkLst>
            <pc:docMk/>
            <pc:sldMk cId="1546814844" sldId="322"/>
            <ac:picMk id="17" creationId="{70C22810-2A86-4A8D-8138-9CDD3BA7F24D}"/>
          </ac:picMkLst>
        </pc:picChg>
      </pc:sldChg>
      <pc:sldChg chg="addSp delSp modSp modAnim">
        <pc:chgData name="이 소희" userId="7fdc75bf98acd334" providerId="LiveId" clId="{6784951F-8283-4BAC-B8A7-8E126EE92906}" dt="2018-12-12T10:47:57.047" v="3990" actId="1076"/>
        <pc:sldMkLst>
          <pc:docMk/>
          <pc:sldMk cId="1307004972" sldId="323"/>
        </pc:sldMkLst>
        <pc:spChg chg="add del">
          <ac:chgData name="이 소희" userId="7fdc75bf98acd334" providerId="LiveId" clId="{6784951F-8283-4BAC-B8A7-8E126EE92906}" dt="2018-12-12T08:51:41.422" v="63" actId="27636"/>
          <ac:spMkLst>
            <pc:docMk/>
            <pc:sldMk cId="1307004972" sldId="323"/>
            <ac:spMk id="2" creationId="{66F7D63D-8F99-4C0F-881E-4E9C088C66F4}"/>
          </ac:spMkLst>
        </pc:spChg>
        <pc:spChg chg="del mod">
          <ac:chgData name="이 소희" userId="7fdc75bf98acd334" providerId="LiveId" clId="{6784951F-8283-4BAC-B8A7-8E126EE92906}" dt="2018-12-12T08:51:06.952" v="45" actId="478"/>
          <ac:spMkLst>
            <pc:docMk/>
            <pc:sldMk cId="1307004972" sldId="323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10:46:42.616" v="3979" actId="1076"/>
          <ac:spMkLst>
            <pc:docMk/>
            <pc:sldMk cId="1307004972" sldId="323"/>
            <ac:spMk id="6" creationId="{00000000-0000-0000-0000-000000000000}"/>
          </ac:spMkLst>
        </pc:spChg>
        <pc:spChg chg="mod topLvl">
          <ac:chgData name="이 소희" userId="7fdc75bf98acd334" providerId="LiveId" clId="{6784951F-8283-4BAC-B8A7-8E126EE92906}" dt="2018-12-12T10:47:50.127" v="3989" actId="164"/>
          <ac:spMkLst>
            <pc:docMk/>
            <pc:sldMk cId="1307004972" sldId="323"/>
            <ac:spMk id="9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2:00.797" v="779" actId="27636"/>
          <ac:spMkLst>
            <pc:docMk/>
            <pc:sldMk cId="1307004972" sldId="323"/>
            <ac:spMk id="19" creationId="{9148B2B9-D0D1-41B8-89B5-272E0FEA8CDF}"/>
          </ac:spMkLst>
        </pc:spChg>
        <pc:spChg chg="mod">
          <ac:chgData name="이 소희" userId="7fdc75bf98acd334" providerId="LiveId" clId="{6784951F-8283-4BAC-B8A7-8E126EE92906}" dt="2018-12-12T09:21:53.722" v="777" actId="2711"/>
          <ac:spMkLst>
            <pc:docMk/>
            <pc:sldMk cId="1307004972" sldId="323"/>
            <ac:spMk id="21" creationId="{72BC0698-D35F-46DB-B152-E852572AED89}"/>
          </ac:spMkLst>
        </pc:spChg>
        <pc:spChg chg="mod">
          <ac:chgData name="이 소희" userId="7fdc75bf98acd334" providerId="LiveId" clId="{6784951F-8283-4BAC-B8A7-8E126EE92906}" dt="2018-12-12T08:50:45.577" v="41" actId="27636"/>
          <ac:spMkLst>
            <pc:docMk/>
            <pc:sldMk cId="1307004972" sldId="323"/>
            <ac:spMk id="29" creationId="{00000000-0000-0000-0000-000000000000}"/>
          </ac:spMkLst>
        </pc:spChg>
        <pc:grpChg chg="add del mod">
          <ac:chgData name="이 소희" userId="7fdc75bf98acd334" providerId="LiveId" clId="{6784951F-8283-4BAC-B8A7-8E126EE92906}" dt="2018-12-12T10:47:05.950" v="3982" actId="165"/>
          <ac:grpSpMkLst>
            <pc:docMk/>
            <pc:sldMk cId="1307004972" sldId="323"/>
            <ac:grpSpMk id="2" creationId="{26FF6412-4143-40FF-ADF0-DE80850F0D4F}"/>
          </ac:grpSpMkLst>
        </pc:grpChg>
        <pc:grpChg chg="add mod">
          <ac:chgData name="이 소희" userId="7fdc75bf98acd334" providerId="LiveId" clId="{6784951F-8283-4BAC-B8A7-8E126EE92906}" dt="2018-12-12T10:47:57.047" v="3990" actId="1076"/>
          <ac:grpSpMkLst>
            <pc:docMk/>
            <pc:sldMk cId="1307004972" sldId="323"/>
            <ac:grpSpMk id="3" creationId="{801CC671-3133-477E-8299-C061CAFE765B}"/>
          </ac:grpSpMkLst>
        </pc:grpChg>
        <pc:grpChg chg="add del">
          <ac:chgData name="이 소희" userId="7fdc75bf98acd334" providerId="LiveId" clId="{6784951F-8283-4BAC-B8A7-8E126EE92906}" dt="2018-12-12T08:51:03.209" v="44" actId="27636"/>
          <ac:grpSpMkLst>
            <pc:docMk/>
            <pc:sldMk cId="1307004972" sldId="323"/>
            <ac:grpSpMk id="10" creationId="{61FD6CE7-B656-41F0-B073-8AC1009CDC21}"/>
          </ac:grpSpMkLst>
        </pc:grpChg>
        <pc:grpChg chg="add">
          <ac:chgData name="이 소희" userId="7fdc75bf98acd334" providerId="LiveId" clId="{6784951F-8283-4BAC-B8A7-8E126EE92906}" dt="2018-12-12T08:51:07.554" v="46" actId="27636"/>
          <ac:grpSpMkLst>
            <pc:docMk/>
            <pc:sldMk cId="1307004972" sldId="323"/>
            <ac:grpSpMk id="17" creationId="{E225E6D9-A8C1-4520-B7C9-79DCCD50B5D4}"/>
          </ac:grpSpMkLst>
        </pc:grpChg>
        <pc:grpChg chg="mod">
          <ac:chgData name="이 소희" userId="7fdc75bf98acd334" providerId="LiveId" clId="{6784951F-8283-4BAC-B8A7-8E126EE92906}" dt="2018-12-12T08:50:45.876" v="42" actId="1076"/>
          <ac:grpSpMkLst>
            <pc:docMk/>
            <pc:sldMk cId="1307004972" sldId="323"/>
            <ac:grpSpMk id="28" creationId="{00000000-0000-0000-0000-000000000000}"/>
          </ac:grpSpMkLst>
        </pc:grpChg>
        <pc:picChg chg="mod topLvl">
          <ac:chgData name="이 소희" userId="7fdc75bf98acd334" providerId="LiveId" clId="{6784951F-8283-4BAC-B8A7-8E126EE92906}" dt="2018-12-12T10:47:50.127" v="3989" actId="164"/>
          <ac:picMkLst>
            <pc:docMk/>
            <pc:sldMk cId="1307004972" sldId="323"/>
            <ac:picMk id="15" creationId="{24FFBAC5-75B7-4DE3-92ED-9AF52A57DD71}"/>
          </ac:picMkLst>
        </pc:picChg>
      </pc:sldChg>
      <pc:sldChg chg="addSp delSp modSp modAnim modNotesTx">
        <pc:chgData name="이 소희" userId="7fdc75bf98acd334" providerId="LiveId" clId="{6784951F-8283-4BAC-B8A7-8E126EE92906}" dt="2018-12-12T10:48:18.355" v="3992" actId="1076"/>
        <pc:sldMkLst>
          <pc:docMk/>
          <pc:sldMk cId="1118634276" sldId="324"/>
        </pc:sldMkLst>
        <pc:spChg chg="del">
          <ac:chgData name="이 소희" userId="7fdc75bf98acd334" providerId="LiveId" clId="{6784951F-8283-4BAC-B8A7-8E126EE92906}" dt="2018-12-12T08:55:24.603" v="118" actId="478"/>
          <ac:spMkLst>
            <pc:docMk/>
            <pc:sldMk cId="1118634276" sldId="324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10:48:14.512" v="3991" actId="164"/>
          <ac:spMkLst>
            <pc:docMk/>
            <pc:sldMk cId="1118634276" sldId="324"/>
            <ac:spMk id="13" creationId="{00000000-0000-0000-0000-000000000000}"/>
          </ac:spMkLst>
        </pc:spChg>
        <pc:spChg chg="mod">
          <ac:chgData name="이 소희" userId="7fdc75bf98acd334" providerId="LiveId" clId="{6784951F-8283-4BAC-B8A7-8E126EE92906}" dt="2018-12-12T09:22:41.673" v="785" actId="2711"/>
          <ac:spMkLst>
            <pc:docMk/>
            <pc:sldMk cId="1118634276" sldId="324"/>
            <ac:spMk id="14" creationId="{F2A51A90-7353-4249-BDDA-1BEDF9B78B46}"/>
          </ac:spMkLst>
        </pc:spChg>
        <pc:spChg chg="mod">
          <ac:chgData name="이 소희" userId="7fdc75bf98acd334" providerId="LiveId" clId="{6784951F-8283-4BAC-B8A7-8E126EE92906}" dt="2018-12-12T09:22:47.426" v="786" actId="2711"/>
          <ac:spMkLst>
            <pc:docMk/>
            <pc:sldMk cId="1118634276" sldId="324"/>
            <ac:spMk id="17" creationId="{8211CF75-37BE-4EAE-AD5F-200B69E555C4}"/>
          </ac:spMkLst>
        </pc:spChg>
        <pc:spChg chg="add mod">
          <ac:chgData name="이 소희" userId="7fdc75bf98acd334" providerId="LiveId" clId="{6784951F-8283-4BAC-B8A7-8E126EE92906}" dt="2018-12-12T10:48:14.512" v="3991" actId="164"/>
          <ac:spMkLst>
            <pc:docMk/>
            <pc:sldMk cId="1118634276" sldId="324"/>
            <ac:spMk id="22" creationId="{A19BE5A0-AB71-42F7-9389-E359070291A9}"/>
          </ac:spMkLst>
        </pc:spChg>
        <pc:spChg chg="add mod">
          <ac:chgData name="이 소희" userId="7fdc75bf98acd334" providerId="LiveId" clId="{6784951F-8283-4BAC-B8A7-8E126EE92906}" dt="2018-12-12T10:48:14.512" v="3991" actId="164"/>
          <ac:spMkLst>
            <pc:docMk/>
            <pc:sldMk cId="1118634276" sldId="324"/>
            <ac:spMk id="26" creationId="{114BD1E7-B090-44C7-ABA4-EFF7DBEB9B05}"/>
          </ac:spMkLst>
        </pc:spChg>
        <pc:spChg chg="add mod">
          <ac:chgData name="이 소희" userId="7fdc75bf98acd334" providerId="LiveId" clId="{6784951F-8283-4BAC-B8A7-8E126EE92906}" dt="2018-12-12T10:48:14.512" v="3991" actId="164"/>
          <ac:spMkLst>
            <pc:docMk/>
            <pc:sldMk cId="1118634276" sldId="324"/>
            <ac:spMk id="27" creationId="{F4D7FD34-853B-4109-B80F-8ABC17BE49FA}"/>
          </ac:spMkLst>
        </pc:spChg>
        <pc:grpChg chg="add mod">
          <ac:chgData name="이 소희" userId="7fdc75bf98acd334" providerId="LiveId" clId="{6784951F-8283-4BAC-B8A7-8E126EE92906}" dt="2018-12-12T10:48:18.355" v="3992" actId="1076"/>
          <ac:grpSpMkLst>
            <pc:docMk/>
            <pc:sldMk cId="1118634276" sldId="324"/>
            <ac:grpSpMk id="2" creationId="{C6019909-2F7E-4929-A2ED-7EF947CDF875}"/>
          </ac:grpSpMkLst>
        </pc:grpChg>
        <pc:grpChg chg="add">
          <ac:chgData name="이 소희" userId="7fdc75bf98acd334" providerId="LiveId" clId="{6784951F-8283-4BAC-B8A7-8E126EE92906}" dt="2018-12-12T08:55:25.198" v="119" actId="1076"/>
          <ac:grpSpMkLst>
            <pc:docMk/>
            <pc:sldMk cId="1118634276" sldId="324"/>
            <ac:grpSpMk id="11" creationId="{54A09B7C-860C-496D-BBE5-D6C2D7549618}"/>
          </ac:grpSpMkLst>
        </pc:grpChg>
        <pc:picChg chg="add del mod">
          <ac:chgData name="이 소희" userId="7fdc75bf98acd334" providerId="LiveId" clId="{6784951F-8283-4BAC-B8A7-8E126EE92906}" dt="2018-12-12T09:07:09.419" v="604" actId="1076"/>
          <ac:picMkLst>
            <pc:docMk/>
            <pc:sldMk cId="1118634276" sldId="324"/>
            <ac:picMk id="3" creationId="{9B953779-9292-4A5C-8564-13A609F935AF}"/>
          </ac:picMkLst>
        </pc:picChg>
        <pc:picChg chg="add mod">
          <ac:chgData name="이 소희" userId="7fdc75bf98acd334" providerId="LiveId" clId="{6784951F-8283-4BAC-B8A7-8E126EE92906}" dt="2018-12-12T10:48:14.512" v="3991" actId="164"/>
          <ac:picMkLst>
            <pc:docMk/>
            <pc:sldMk cId="1118634276" sldId="324"/>
            <ac:picMk id="8" creationId="{4ED7F0A4-E054-44CD-8FE9-9488050C405B}"/>
          </ac:picMkLst>
        </pc:picChg>
        <pc:picChg chg="add mod">
          <ac:chgData name="이 소희" userId="7fdc75bf98acd334" providerId="LiveId" clId="{6784951F-8283-4BAC-B8A7-8E126EE92906}" dt="2018-12-12T10:48:14.512" v="3991" actId="164"/>
          <ac:picMkLst>
            <pc:docMk/>
            <pc:sldMk cId="1118634276" sldId="324"/>
            <ac:picMk id="10" creationId="{7C449404-3903-4965-A60D-E6DCA3E28960}"/>
          </ac:picMkLst>
        </pc:picChg>
        <pc:picChg chg="add mod">
          <ac:chgData name="이 소희" userId="7fdc75bf98acd334" providerId="LiveId" clId="{6784951F-8283-4BAC-B8A7-8E126EE92906}" dt="2018-12-12T10:48:14.512" v="3991" actId="164"/>
          <ac:picMkLst>
            <pc:docMk/>
            <pc:sldMk cId="1118634276" sldId="324"/>
            <ac:picMk id="21" creationId="{FD108320-8F77-4133-ABD9-5FD8065D80D4}"/>
          </ac:picMkLst>
        </pc:picChg>
      </pc:sldChg>
      <pc:sldChg chg="delSp modSp del">
        <pc:chgData name="이 소희" userId="7fdc75bf98acd334" providerId="LiveId" clId="{6784951F-8283-4BAC-B8A7-8E126EE92906}" dt="2018-12-12T10:36:07.514" v="3465" actId="2696"/>
        <pc:sldMkLst>
          <pc:docMk/>
          <pc:sldMk cId="2726230710" sldId="325"/>
        </pc:sldMkLst>
        <pc:spChg chg="mod">
          <ac:chgData name="이 소희" userId="7fdc75bf98acd334" providerId="LiveId" clId="{6784951F-8283-4BAC-B8A7-8E126EE92906}" dt="2018-12-12T10:35:26.018" v="3438" actId="2696"/>
          <ac:spMkLst>
            <pc:docMk/>
            <pc:sldMk cId="2726230710" sldId="325"/>
            <ac:spMk id="15" creationId="{00000000-0000-0000-0000-000000000000}"/>
          </ac:spMkLst>
        </pc:spChg>
        <pc:picChg chg="del">
          <ac:chgData name="이 소희" userId="7fdc75bf98acd334" providerId="LiveId" clId="{6784951F-8283-4BAC-B8A7-8E126EE92906}" dt="2018-12-12T10:35:15.265" v="3437" actId="478"/>
          <ac:picMkLst>
            <pc:docMk/>
            <pc:sldMk cId="2726230710" sldId="325"/>
            <ac:picMk id="14" creationId="{D6F2C035-A4FB-4FFF-8426-5F8B2F51C642}"/>
          </ac:picMkLst>
        </pc:picChg>
      </pc:sldChg>
      <pc:sldChg chg="addSp delSp modSp add delAnim modAnim">
        <pc:chgData name="이 소희" userId="7fdc75bf98acd334" providerId="LiveId" clId="{6784951F-8283-4BAC-B8A7-8E126EE92906}" dt="2018-12-12T10:49:10.202" v="4003" actId="1076"/>
        <pc:sldMkLst>
          <pc:docMk/>
          <pc:sldMk cId="951634524" sldId="326"/>
        </pc:sldMkLst>
        <pc:spChg chg="del mod">
          <ac:chgData name="이 소희" userId="7fdc75bf98acd334" providerId="LiveId" clId="{6784951F-8283-4BAC-B8A7-8E126EE92906}" dt="2018-12-12T10:02:32.761" v="2520" actId="478"/>
          <ac:spMkLst>
            <pc:docMk/>
            <pc:sldMk cId="951634524" sldId="326"/>
            <ac:spMk id="13" creationId="{00000000-0000-0000-0000-000000000000}"/>
          </ac:spMkLst>
        </pc:spChg>
        <pc:spChg chg="add mod topLvl">
          <ac:chgData name="이 소희" userId="7fdc75bf98acd334" providerId="LiveId" clId="{6784951F-8283-4BAC-B8A7-8E126EE92906}" dt="2018-12-12T10:49:04.797" v="4001" actId="1076"/>
          <ac:spMkLst>
            <pc:docMk/>
            <pc:sldMk cId="951634524" sldId="326"/>
            <ac:spMk id="15" creationId="{114A06F1-D40A-4D0E-BF0B-31EF66176E14}"/>
          </ac:spMkLst>
        </pc:spChg>
        <pc:grpChg chg="add del mod">
          <ac:chgData name="이 소희" userId="7fdc75bf98acd334" providerId="LiveId" clId="{6784951F-8283-4BAC-B8A7-8E126EE92906}" dt="2018-12-12T10:48:59.876" v="3999" actId="165"/>
          <ac:grpSpMkLst>
            <pc:docMk/>
            <pc:sldMk cId="951634524" sldId="326"/>
            <ac:grpSpMk id="2" creationId="{D7906CDE-56A7-48E0-82B9-2EA340840D03}"/>
          </ac:grpSpMkLst>
        </pc:grpChg>
        <pc:picChg chg="add mod topLvl">
          <ac:chgData name="이 소희" userId="7fdc75bf98acd334" providerId="LiveId" clId="{6784951F-8283-4BAC-B8A7-8E126EE92906}" dt="2018-12-12T10:49:10.202" v="4003" actId="1076"/>
          <ac:picMkLst>
            <pc:docMk/>
            <pc:sldMk cId="951634524" sldId="326"/>
            <ac:picMk id="3" creationId="{95D04DEC-C8C6-47E8-9C79-D442B3CAB51A}"/>
          </ac:picMkLst>
        </pc:picChg>
        <pc:picChg chg="del">
          <ac:chgData name="이 소희" userId="7fdc75bf98acd334" providerId="LiveId" clId="{6784951F-8283-4BAC-B8A7-8E126EE92906}" dt="2018-12-12T09:48:38.442" v="2109" actId="478"/>
          <ac:picMkLst>
            <pc:docMk/>
            <pc:sldMk cId="951634524" sldId="326"/>
            <ac:picMk id="17" creationId="{70C22810-2A86-4A8D-8138-9CDD3BA7F24D}"/>
          </ac:picMkLst>
        </pc:picChg>
      </pc:sldChg>
      <pc:sldChg chg="addSp delSp modSp del modAnim">
        <pc:chgData name="이 소희" userId="7fdc75bf98acd334" providerId="LiveId" clId="{6784951F-8283-4BAC-B8A7-8E126EE92906}" dt="2018-12-12T09:02:50.859" v="437" actId="2696"/>
        <pc:sldMkLst>
          <pc:docMk/>
          <pc:sldMk cId="1250185196" sldId="326"/>
        </pc:sldMkLst>
        <pc:spChg chg="del">
          <ac:chgData name="이 소희" userId="7fdc75bf98acd334" providerId="LiveId" clId="{6784951F-8283-4BAC-B8A7-8E126EE92906}" dt="2018-12-12T08:56:52.735" v="124" actId="478"/>
          <ac:spMkLst>
            <pc:docMk/>
            <pc:sldMk cId="1250185196" sldId="326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08:57:06.598" v="131" actId="20577"/>
          <ac:spMkLst>
            <pc:docMk/>
            <pc:sldMk cId="1250185196" sldId="326"/>
            <ac:spMk id="13" creationId="{00000000-0000-0000-0000-000000000000}"/>
          </ac:spMkLst>
        </pc:spChg>
        <pc:grpChg chg="add">
          <ac:chgData name="이 소희" userId="7fdc75bf98acd334" providerId="LiveId" clId="{6784951F-8283-4BAC-B8A7-8E126EE92906}" dt="2018-12-12T08:56:53.639" v="125" actId="2696"/>
          <ac:grpSpMkLst>
            <pc:docMk/>
            <pc:sldMk cId="1250185196" sldId="326"/>
            <ac:grpSpMk id="11" creationId="{3BA49367-4495-4FE2-824A-ACA284D0A816}"/>
          </ac:grpSpMkLst>
        </pc:grpChg>
      </pc:sldChg>
      <pc:sldChg chg="add del">
        <pc:chgData name="이 소희" userId="7fdc75bf98acd334" providerId="LiveId" clId="{6784951F-8283-4BAC-B8A7-8E126EE92906}" dt="2018-12-12T09:28:06.497" v="875" actId="2710"/>
        <pc:sldMkLst>
          <pc:docMk/>
          <pc:sldMk cId="1311013504" sldId="326"/>
        </pc:sldMkLst>
      </pc:sldChg>
      <pc:sldChg chg="addSp delSp modSp add del">
        <pc:chgData name="이 소희" userId="7fdc75bf98acd334" providerId="LiveId" clId="{6784951F-8283-4BAC-B8A7-8E126EE92906}" dt="2018-12-12T09:10:22.379" v="650" actId="2696"/>
        <pc:sldMkLst>
          <pc:docMk/>
          <pc:sldMk cId="1727102494" sldId="326"/>
        </pc:sldMkLst>
        <pc:spChg chg="add mod">
          <ac:chgData name="이 소희" userId="7fdc75bf98acd334" providerId="LiveId" clId="{6784951F-8283-4BAC-B8A7-8E126EE92906}" dt="2018-12-12T09:10:02.034" v="648" actId="1076"/>
          <ac:spMkLst>
            <pc:docMk/>
            <pc:sldMk cId="1727102494" sldId="326"/>
            <ac:spMk id="2" creationId="{9E3804AA-7844-4EC6-873E-91B703784EF7}"/>
          </ac:spMkLst>
        </pc:spChg>
        <pc:spChg chg="del">
          <ac:chgData name="이 소희" userId="7fdc75bf98acd334" providerId="LiveId" clId="{6784951F-8283-4BAC-B8A7-8E126EE92906}" dt="2018-12-12T09:09:40.107" v="637" actId="478"/>
          <ac:spMkLst>
            <pc:docMk/>
            <pc:sldMk cId="1727102494" sldId="326"/>
            <ac:spMk id="3" creationId="{0010FBE8-08F8-487A-B769-7D9E73413752}"/>
          </ac:spMkLst>
        </pc:spChg>
        <pc:spChg chg="mod">
          <ac:chgData name="이 소희" userId="7fdc75bf98acd334" providerId="LiveId" clId="{6784951F-8283-4BAC-B8A7-8E126EE92906}" dt="2018-12-12T09:09:50.569" v="643" actId="20577"/>
          <ac:spMkLst>
            <pc:docMk/>
            <pc:sldMk cId="1727102494" sldId="326"/>
            <ac:spMk id="13" creationId="{00000000-0000-0000-0000-000000000000}"/>
          </ac:spMkLst>
        </pc:spChg>
        <pc:picChg chg="mod">
          <ac:chgData name="이 소희" userId="7fdc75bf98acd334" providerId="LiveId" clId="{6784951F-8283-4BAC-B8A7-8E126EE92906}" dt="2018-12-12T09:10:03.345" v="649" actId="1076"/>
          <ac:picMkLst>
            <pc:docMk/>
            <pc:sldMk cId="1727102494" sldId="326"/>
            <ac:picMk id="17" creationId="{70C22810-2A86-4A8D-8138-9CDD3BA7F24D}"/>
          </ac:picMkLst>
        </pc:picChg>
      </pc:sldChg>
      <pc:sldChg chg="addSp delSp modSp add">
        <pc:chgData name="이 소희" userId="7fdc75bf98acd334" providerId="LiveId" clId="{6784951F-8283-4BAC-B8A7-8E126EE92906}" dt="2018-12-12T10:46:06.896" v="3973" actId="1076"/>
        <pc:sldMkLst>
          <pc:docMk/>
          <pc:sldMk cId="730682882" sldId="327"/>
        </pc:sldMkLst>
        <pc:spChg chg="mod topLvl">
          <ac:chgData name="이 소희" userId="7fdc75bf98acd334" providerId="LiveId" clId="{6784951F-8283-4BAC-B8A7-8E126EE92906}" dt="2018-12-12T10:45:59.086" v="3972" actId="164"/>
          <ac:spMkLst>
            <pc:docMk/>
            <pc:sldMk cId="730682882" sldId="327"/>
            <ac:spMk id="16" creationId="{85B8A6E0-3574-45AA-9A65-A079D15F7310}"/>
          </ac:spMkLst>
        </pc:spChg>
        <pc:grpChg chg="add mod">
          <ac:chgData name="이 소희" userId="7fdc75bf98acd334" providerId="LiveId" clId="{6784951F-8283-4BAC-B8A7-8E126EE92906}" dt="2018-12-12T10:46:06.896" v="3973" actId="1076"/>
          <ac:grpSpMkLst>
            <pc:docMk/>
            <pc:sldMk cId="730682882" sldId="327"/>
            <ac:grpSpMk id="2" creationId="{4BF6F40C-7146-44ED-9172-87567D20AD0E}"/>
          </ac:grpSpMkLst>
        </pc:grpChg>
        <pc:grpChg chg="del">
          <ac:chgData name="이 소희" userId="7fdc75bf98acd334" providerId="LiveId" clId="{6784951F-8283-4BAC-B8A7-8E126EE92906}" dt="2018-12-12T10:23:26.588" v="2845" actId="478"/>
          <ac:grpSpMkLst>
            <pc:docMk/>
            <pc:sldMk cId="730682882" sldId="327"/>
            <ac:grpSpMk id="15" creationId="{503B3F83-1557-48CB-BDE7-3797E1E92FA3}"/>
          </ac:grpSpMkLst>
        </pc:grpChg>
        <pc:picChg chg="add mod">
          <ac:chgData name="이 소희" userId="7fdc75bf98acd334" providerId="LiveId" clId="{6784951F-8283-4BAC-B8A7-8E126EE92906}" dt="2018-12-12T10:45:59.086" v="3972" actId="164"/>
          <ac:picMkLst>
            <pc:docMk/>
            <pc:sldMk cId="730682882" sldId="327"/>
            <ac:picMk id="3" creationId="{121CF247-6BBD-47BD-A19B-AFAE47EABEE6}"/>
          </ac:picMkLst>
        </pc:picChg>
        <pc:picChg chg="del topLvl">
          <ac:chgData name="이 소희" userId="7fdc75bf98acd334" providerId="LiveId" clId="{6784951F-8283-4BAC-B8A7-8E126EE92906}" dt="2018-12-12T10:23:26.588" v="2845" actId="478"/>
          <ac:picMkLst>
            <pc:docMk/>
            <pc:sldMk cId="730682882" sldId="327"/>
            <ac:picMk id="17" creationId="{E853A5A8-CC23-46F9-A004-4643FCA25EB8}"/>
          </ac:picMkLst>
        </pc:picChg>
      </pc:sldChg>
      <pc:sldChg chg="addSp delSp modSp del">
        <pc:chgData name="이 소희" userId="7fdc75bf98acd334" providerId="LiveId" clId="{6784951F-8283-4BAC-B8A7-8E126EE92906}" dt="2018-12-12T09:02:51.988" v="438" actId="2696"/>
        <pc:sldMkLst>
          <pc:docMk/>
          <pc:sldMk cId="1453640819" sldId="327"/>
        </pc:sldMkLst>
        <pc:spChg chg="del">
          <ac:chgData name="이 소희" userId="7fdc75bf98acd334" providerId="LiveId" clId="{6784951F-8283-4BAC-B8A7-8E126EE92906}" dt="2018-12-12T08:55:42.330" v="120" actId="478"/>
          <ac:spMkLst>
            <pc:docMk/>
            <pc:sldMk cId="1453640819" sldId="327"/>
            <ac:spMk id="4" creationId="{00000000-0000-0000-0000-000000000000}"/>
          </ac:spMkLst>
        </pc:spChg>
        <pc:spChg chg="mod">
          <ac:chgData name="이 소희" userId="7fdc75bf98acd334" providerId="LiveId" clId="{6784951F-8283-4BAC-B8A7-8E126EE92906}" dt="2018-12-12T08:55:45.794" v="123" actId="20577"/>
          <ac:spMkLst>
            <pc:docMk/>
            <pc:sldMk cId="1453640819" sldId="327"/>
            <ac:spMk id="13" creationId="{00000000-0000-0000-0000-000000000000}"/>
          </ac:spMkLst>
        </pc:spChg>
        <pc:grpChg chg="add">
          <ac:chgData name="이 소희" userId="7fdc75bf98acd334" providerId="LiveId" clId="{6784951F-8283-4BAC-B8A7-8E126EE92906}" dt="2018-12-12T08:55:42.597" v="121" actId="2696"/>
          <ac:grpSpMkLst>
            <pc:docMk/>
            <pc:sldMk cId="1453640819" sldId="327"/>
            <ac:grpSpMk id="11" creationId="{9BA74399-1234-4BDE-8E25-AA08508143EE}"/>
          </ac:grpSpMkLst>
        </pc:grpChg>
      </pc:sldChg>
      <pc:sldChg chg="modSp add">
        <pc:chgData name="이 소희" userId="7fdc75bf98acd334" providerId="LiveId" clId="{6784951F-8283-4BAC-B8A7-8E126EE92906}" dt="2018-12-12T10:50:34.982" v="4018" actId="1076"/>
        <pc:sldMkLst>
          <pc:docMk/>
          <pc:sldMk cId="248134984" sldId="328"/>
        </pc:sldMkLst>
        <pc:spChg chg="mod">
          <ac:chgData name="이 소희" userId="7fdc75bf98acd334" providerId="LiveId" clId="{6784951F-8283-4BAC-B8A7-8E126EE92906}" dt="2018-12-12T10:50:34.982" v="4018" actId="1076"/>
          <ac:spMkLst>
            <pc:docMk/>
            <pc:sldMk cId="248134984" sldId="328"/>
            <ac:spMk id="21" creationId="{C2B2991A-5823-4F44-BC07-28FF96152FBC}"/>
          </ac:spMkLst>
        </pc:spChg>
        <pc:grpChg chg="mod">
          <ac:chgData name="이 소희" userId="7fdc75bf98acd334" providerId="LiveId" clId="{6784951F-8283-4BAC-B8A7-8E126EE92906}" dt="2018-12-12T10:50:11.535" v="4012" actId="1076"/>
          <ac:grpSpMkLst>
            <pc:docMk/>
            <pc:sldMk cId="248134984" sldId="328"/>
            <ac:grpSpMk id="20" creationId="{C3E4E34A-FA31-4685-ACDB-E469F2CECEB2}"/>
          </ac:grpSpMkLst>
        </pc:grpChg>
        <pc:picChg chg="mod">
          <ac:chgData name="이 소희" userId="7fdc75bf98acd334" providerId="LiveId" clId="{6784951F-8283-4BAC-B8A7-8E126EE92906}" dt="2018-12-12T10:50:31.640" v="4017" actId="1076"/>
          <ac:picMkLst>
            <pc:docMk/>
            <pc:sldMk cId="248134984" sldId="328"/>
            <ac:picMk id="22" creationId="{1A5E977E-481C-4845-8759-9F0EBAF4698F}"/>
          </ac:picMkLst>
        </pc:picChg>
      </pc:sldChg>
      <pc:sldChg chg="modSp add modNotesTx">
        <pc:chgData name="이 소희" userId="7fdc75bf98acd334" providerId="LiveId" clId="{6784951F-8283-4BAC-B8A7-8E126EE92906}" dt="2018-12-12T11:15:16.316" v="4803" actId="20577"/>
        <pc:sldMkLst>
          <pc:docMk/>
          <pc:sldMk cId="638199315" sldId="329"/>
        </pc:sldMkLst>
        <pc:spChg chg="mod">
          <ac:chgData name="이 소희" userId="7fdc75bf98acd334" providerId="LiveId" clId="{6784951F-8283-4BAC-B8A7-8E126EE92906}" dt="2018-12-12T11:15:16.316" v="4803" actId="20577"/>
          <ac:spMkLst>
            <pc:docMk/>
            <pc:sldMk cId="638199315" sldId="329"/>
            <ac:spMk id="11" creationId="{AF599670-C5B3-46F8-8135-27E21A115EB9}"/>
          </ac:spMkLst>
        </pc:spChg>
      </pc:sldChg>
      <pc:sldChg chg="add del">
        <pc:chgData name="이 소희" userId="7fdc75bf98acd334" providerId="LiveId" clId="{6784951F-8283-4BAC-B8A7-8E126EE92906}" dt="2018-12-12T10:58:54.913" v="4253" actId="2696"/>
        <pc:sldMkLst>
          <pc:docMk/>
          <pc:sldMk cId="1171907889" sldId="330"/>
        </pc:sldMkLst>
      </pc:sldChg>
      <pc:sldChg chg="modSp add">
        <pc:chgData name="이 소희" userId="7fdc75bf98acd334" providerId="LiveId" clId="{6784951F-8283-4BAC-B8A7-8E126EE92906}" dt="2018-12-12T11:14:32.998" v="4762" actId="20577"/>
        <pc:sldMkLst>
          <pc:docMk/>
          <pc:sldMk cId="668180231" sldId="331"/>
        </pc:sldMkLst>
        <pc:spChg chg="mod">
          <ac:chgData name="이 소희" userId="7fdc75bf98acd334" providerId="LiveId" clId="{6784951F-8283-4BAC-B8A7-8E126EE92906}" dt="2018-12-12T11:14:32.998" v="4762" actId="20577"/>
          <ac:spMkLst>
            <pc:docMk/>
            <pc:sldMk cId="668180231" sldId="331"/>
            <ac:spMk id="11" creationId="{AF599670-C5B3-46F8-8135-27E21A115EB9}"/>
          </ac:spMkLst>
        </pc:spChg>
      </pc:sldChg>
      <pc:sldChg chg="modSp add">
        <pc:chgData name="이 소희" userId="7fdc75bf98acd334" providerId="LiveId" clId="{6784951F-8283-4BAC-B8A7-8E126EE92906}" dt="2018-12-12T11:15:47.973" v="4825" actId="20577"/>
        <pc:sldMkLst>
          <pc:docMk/>
          <pc:sldMk cId="4170526491" sldId="332"/>
        </pc:sldMkLst>
        <pc:spChg chg="mod">
          <ac:chgData name="이 소희" userId="7fdc75bf98acd334" providerId="LiveId" clId="{6784951F-8283-4BAC-B8A7-8E126EE92906}" dt="2018-12-12T11:15:47.973" v="4825" actId="20577"/>
          <ac:spMkLst>
            <pc:docMk/>
            <pc:sldMk cId="4170526491" sldId="332"/>
            <ac:spMk id="11" creationId="{AF599670-C5B3-46F8-8135-27E21A115EB9}"/>
          </ac:spMkLst>
        </pc:spChg>
      </pc:sldChg>
      <pc:sldChg chg="modSp add">
        <pc:chgData name="이 소희" userId="7fdc75bf98acd334" providerId="LiveId" clId="{6784951F-8283-4BAC-B8A7-8E126EE92906}" dt="2018-12-12T11:01:49.544" v="4304" actId="20577"/>
        <pc:sldMkLst>
          <pc:docMk/>
          <pc:sldMk cId="368953261" sldId="333"/>
        </pc:sldMkLst>
        <pc:spChg chg="mod">
          <ac:chgData name="이 소희" userId="7fdc75bf98acd334" providerId="LiveId" clId="{6784951F-8283-4BAC-B8A7-8E126EE92906}" dt="2018-12-12T11:01:49.544" v="4304" actId="20577"/>
          <ac:spMkLst>
            <pc:docMk/>
            <pc:sldMk cId="368953261" sldId="333"/>
            <ac:spMk id="11" creationId="{AF599670-C5B3-46F8-8135-27E21A115EB9}"/>
          </ac:spMkLst>
        </pc:spChg>
      </pc:sldChg>
      <pc:sldChg chg="modSp add modNotesTx">
        <pc:chgData name="이 소희" userId="7fdc75bf98acd334" providerId="LiveId" clId="{6784951F-8283-4BAC-B8A7-8E126EE92906}" dt="2018-12-12T11:20:38.800" v="5276" actId="20577"/>
        <pc:sldMkLst>
          <pc:docMk/>
          <pc:sldMk cId="1315454239" sldId="334"/>
        </pc:sldMkLst>
        <pc:spChg chg="mod">
          <ac:chgData name="이 소희" userId="7fdc75bf98acd334" providerId="LiveId" clId="{6784951F-8283-4BAC-B8A7-8E126EE92906}" dt="2018-12-12T11:20:38.800" v="5276" actId="20577"/>
          <ac:spMkLst>
            <pc:docMk/>
            <pc:sldMk cId="1315454239" sldId="334"/>
            <ac:spMk id="11" creationId="{AF599670-C5B3-46F8-8135-27E21A115EB9}"/>
          </ac:spMkLst>
        </pc:spChg>
      </pc:sldChg>
    </pc:docChg>
  </pc:docChgLst>
  <pc:docChgLst>
    <pc:chgData name="이 소희" userId="7fdc75bf98acd334" providerId="LiveId" clId="{89BC1CC0-C710-4A96-9A3A-DC130E81445A}"/>
    <pc:docChg chg="undo custSel addSld delSld modSld sldOrd">
      <pc:chgData name="이 소희" userId="7fdc75bf98acd334" providerId="LiveId" clId="{89BC1CC0-C710-4A96-9A3A-DC130E81445A}" dt="2018-12-12T08:24:45.594" v="240" actId="20577"/>
      <pc:docMkLst>
        <pc:docMk/>
      </pc:docMkLst>
      <pc:sldChg chg="addSp delSp modSp del modAnim">
        <pc:chgData name="이 소희" userId="7fdc75bf98acd334" providerId="LiveId" clId="{89BC1CC0-C710-4A96-9A3A-DC130E81445A}" dt="2018-12-12T08:19:20.839" v="120" actId="2696"/>
        <pc:sldMkLst>
          <pc:docMk/>
          <pc:sldMk cId="720599035" sldId="309"/>
        </pc:sldMkLst>
        <pc:spChg chg="add del mod">
          <ac:chgData name="이 소희" userId="7fdc75bf98acd334" providerId="LiveId" clId="{89BC1CC0-C710-4A96-9A3A-DC130E81445A}" dt="2018-12-12T08:15:18.524" v="67" actId="2696"/>
          <ac:spMkLst>
            <pc:docMk/>
            <pc:sldMk cId="720599035" sldId="309"/>
            <ac:spMk id="2" creationId="{2D6DB358-5530-4847-8D2D-A5CF5ADFBB26}"/>
          </ac:spMkLst>
        </pc:spChg>
        <pc:spChg chg="mod">
          <ac:chgData name="이 소희" userId="7fdc75bf98acd334" providerId="LiveId" clId="{89BC1CC0-C710-4A96-9A3A-DC130E81445A}" dt="2018-12-12T08:19:02.806" v="115" actId="120"/>
          <ac:spMkLst>
            <pc:docMk/>
            <pc:sldMk cId="720599035" sldId="309"/>
            <ac:spMk id="13" creationId="{00000000-0000-0000-0000-000000000000}"/>
          </ac:spMkLst>
        </pc:spChg>
      </pc:sldChg>
      <pc:sldChg chg="addSp delSp modSp delAnim modAnim">
        <pc:chgData name="이 소희" userId="7fdc75bf98acd334" providerId="LiveId" clId="{89BC1CC0-C710-4A96-9A3A-DC130E81445A}" dt="2018-12-12T08:22:30.023" v="160" actId="1076"/>
        <pc:sldMkLst>
          <pc:docMk/>
          <pc:sldMk cId="1487715494" sldId="317"/>
        </pc:sldMkLst>
        <pc:spChg chg="add del mod">
          <ac:chgData name="이 소희" userId="7fdc75bf98acd334" providerId="LiveId" clId="{89BC1CC0-C710-4A96-9A3A-DC130E81445A}" dt="2018-12-12T08:20:17.479" v="127" actId="1076"/>
          <ac:spMkLst>
            <pc:docMk/>
            <pc:sldMk cId="1487715494" sldId="317"/>
            <ac:spMk id="2" creationId="{12569840-E85E-4C4C-8C30-C63460CFAE9C}"/>
          </ac:spMkLst>
        </pc:spChg>
        <pc:spChg chg="add del mod">
          <ac:chgData name="이 소희" userId="7fdc75bf98acd334" providerId="LiveId" clId="{89BC1CC0-C710-4A96-9A3A-DC130E81445A}" dt="2018-12-12T08:20:17.479" v="127" actId="1076"/>
          <ac:spMkLst>
            <pc:docMk/>
            <pc:sldMk cId="1487715494" sldId="317"/>
            <ac:spMk id="3" creationId="{8E01DC59-B917-48CD-BF1F-28E408EBFAA7}"/>
          </ac:spMkLst>
        </pc:spChg>
        <pc:spChg chg="del">
          <ac:chgData name="이 소희" userId="7fdc75bf98acd334" providerId="LiveId" clId="{89BC1CC0-C710-4A96-9A3A-DC130E81445A}" dt="2018-12-12T08:19:46.094" v="121" actId="478"/>
          <ac:spMkLst>
            <pc:docMk/>
            <pc:sldMk cId="1487715494" sldId="317"/>
            <ac:spMk id="13" creationId="{00000000-0000-0000-0000-000000000000}"/>
          </ac:spMkLst>
        </pc:spChg>
        <pc:spChg chg="mod">
          <ac:chgData name="이 소희" userId="7fdc75bf98acd334" providerId="LiveId" clId="{89BC1CC0-C710-4A96-9A3A-DC130E81445A}" dt="2018-12-12T08:22:22.970" v="157" actId="1076"/>
          <ac:spMkLst>
            <pc:docMk/>
            <pc:sldMk cId="1487715494" sldId="317"/>
            <ac:spMk id="15" creationId="{00000000-0000-0000-0000-000000000000}"/>
          </ac:spMkLst>
        </pc:spChg>
        <pc:picChg chg="add mod">
          <ac:chgData name="이 소희" userId="7fdc75bf98acd334" providerId="LiveId" clId="{89BC1CC0-C710-4A96-9A3A-DC130E81445A}" dt="2018-12-12T08:22:30.023" v="160" actId="1076"/>
          <ac:picMkLst>
            <pc:docMk/>
            <pc:sldMk cId="1487715494" sldId="317"/>
            <ac:picMk id="14" creationId="{D6F2C035-A4FB-4FFF-8426-5F8B2F51C642}"/>
          </ac:picMkLst>
        </pc:picChg>
        <pc:picChg chg="add del mod">
          <ac:chgData name="이 소희" userId="7fdc75bf98acd334" providerId="LiveId" clId="{89BC1CC0-C710-4A96-9A3A-DC130E81445A}" dt="2018-12-12T08:20:17.479" v="127" actId="1076"/>
          <ac:picMkLst>
            <pc:docMk/>
            <pc:sldMk cId="1487715494" sldId="317"/>
            <ac:picMk id="3073" creationId="{2E6F5302-63A2-4FF0-B52B-BB24ED9A5457}"/>
          </ac:picMkLst>
        </pc:picChg>
      </pc:sldChg>
      <pc:sldChg chg="delSp modSp delAnim modAnim">
        <pc:chgData name="이 소희" userId="7fdc75bf98acd334" providerId="LiveId" clId="{89BC1CC0-C710-4A96-9A3A-DC130E81445A}" dt="2018-12-12T08:24:45.594" v="240" actId="20577"/>
        <pc:sldMkLst>
          <pc:docMk/>
          <pc:sldMk cId="882205637" sldId="318"/>
        </pc:sldMkLst>
        <pc:spChg chg="mod">
          <ac:chgData name="이 소희" userId="7fdc75bf98acd334" providerId="LiveId" clId="{89BC1CC0-C710-4A96-9A3A-DC130E81445A}" dt="2018-12-12T08:24:45.594" v="240" actId="20577"/>
          <ac:spMkLst>
            <pc:docMk/>
            <pc:sldMk cId="882205637" sldId="318"/>
            <ac:spMk id="13" creationId="{00000000-0000-0000-0000-000000000000}"/>
          </ac:spMkLst>
        </pc:spChg>
        <pc:spChg chg="del">
          <ac:chgData name="이 소희" userId="7fdc75bf98acd334" providerId="LiveId" clId="{89BC1CC0-C710-4A96-9A3A-DC130E81445A}" dt="2018-12-12T08:23:10.747" v="166" actId="478"/>
          <ac:spMkLst>
            <pc:docMk/>
            <pc:sldMk cId="882205637" sldId="318"/>
            <ac:spMk id="15" creationId="{00000000-0000-0000-0000-000000000000}"/>
          </ac:spMkLst>
        </pc:spChg>
      </pc:sldChg>
      <pc:sldChg chg="addSp delSp modSp modAnim">
        <pc:chgData name="이 소희" userId="7fdc75bf98acd334" providerId="LiveId" clId="{89BC1CC0-C710-4A96-9A3A-DC130E81445A}" dt="2018-12-12T08:17:57.898" v="101" actId="1076"/>
        <pc:sldMkLst>
          <pc:docMk/>
          <pc:sldMk cId="1307004972" sldId="323"/>
        </pc:sldMkLst>
        <pc:spChg chg="add del">
          <ac:chgData name="이 소희" userId="7fdc75bf98acd334" providerId="LiveId" clId="{89BC1CC0-C710-4A96-9A3A-DC130E81445A}" dt="2018-12-12T08:13:07.114" v="1" actId="1076"/>
          <ac:spMkLst>
            <pc:docMk/>
            <pc:sldMk cId="1307004972" sldId="323"/>
            <ac:spMk id="2" creationId="{A2EE7885-4995-479A-993D-C101606463E8}"/>
          </ac:spMkLst>
        </pc:spChg>
        <pc:spChg chg="add del">
          <ac:chgData name="이 소희" userId="7fdc75bf98acd334" providerId="LiveId" clId="{89BC1CC0-C710-4A96-9A3A-DC130E81445A}" dt="2018-12-12T08:13:07.114" v="1" actId="1076"/>
          <ac:spMkLst>
            <pc:docMk/>
            <pc:sldMk cId="1307004972" sldId="323"/>
            <ac:spMk id="3" creationId="{7137C252-DFED-47AB-82B0-4EACDDC52A26}"/>
          </ac:spMkLst>
        </pc:spChg>
        <pc:spChg chg="add del">
          <ac:chgData name="이 소희" userId="7fdc75bf98acd334" providerId="LiveId" clId="{89BC1CC0-C710-4A96-9A3A-DC130E81445A}" dt="2018-12-12T08:13:16.257" v="8" actId="1076"/>
          <ac:spMkLst>
            <pc:docMk/>
            <pc:sldMk cId="1307004972" sldId="323"/>
            <ac:spMk id="7" creationId="{AF67F452-A016-4765-8ABF-07DA431E2DA5}"/>
          </ac:spMkLst>
        </pc:spChg>
        <pc:spChg chg="add del">
          <ac:chgData name="이 소희" userId="7fdc75bf98acd334" providerId="LiveId" clId="{89BC1CC0-C710-4A96-9A3A-DC130E81445A}" dt="2018-12-12T08:13:16.257" v="8" actId="1076"/>
          <ac:spMkLst>
            <pc:docMk/>
            <pc:sldMk cId="1307004972" sldId="323"/>
            <ac:spMk id="8" creationId="{D8AFB36C-CCB4-45DD-8D90-3A11A51093C9}"/>
          </ac:spMkLst>
        </pc:spChg>
        <pc:spChg chg="mod">
          <ac:chgData name="이 소희" userId="7fdc75bf98acd334" providerId="LiveId" clId="{89BC1CC0-C710-4A96-9A3A-DC130E81445A}" dt="2018-12-12T08:14:16.187" v="55" actId="1076"/>
          <ac:spMkLst>
            <pc:docMk/>
            <pc:sldMk cId="1307004972" sldId="323"/>
            <ac:spMk id="9" creationId="{00000000-0000-0000-0000-000000000000}"/>
          </ac:spMkLst>
        </pc:spChg>
        <pc:picChg chg="add mod">
          <ac:chgData name="이 소희" userId="7fdc75bf98acd334" providerId="LiveId" clId="{89BC1CC0-C710-4A96-9A3A-DC130E81445A}" dt="2018-12-12T08:17:57.898" v="101" actId="1076"/>
          <ac:picMkLst>
            <pc:docMk/>
            <pc:sldMk cId="1307004972" sldId="323"/>
            <ac:picMk id="15" creationId="{24FFBAC5-75B7-4DE3-92ED-9AF52A57DD71}"/>
          </ac:picMkLst>
        </pc:picChg>
        <pc:picChg chg="add del">
          <ac:chgData name="이 소희" userId="7fdc75bf98acd334" providerId="LiveId" clId="{89BC1CC0-C710-4A96-9A3A-DC130E81445A}" dt="2018-12-12T08:13:07.114" v="1" actId="1076"/>
          <ac:picMkLst>
            <pc:docMk/>
            <pc:sldMk cId="1307004972" sldId="323"/>
            <ac:picMk id="2049" creationId="{0786172A-D811-495B-8A1A-B552A95960DE}"/>
          </ac:picMkLst>
        </pc:picChg>
        <pc:picChg chg="add del">
          <ac:chgData name="이 소희" userId="7fdc75bf98acd334" providerId="LiveId" clId="{89BC1CC0-C710-4A96-9A3A-DC130E81445A}" dt="2018-12-12T08:13:16.257" v="8" actId="1076"/>
          <ac:picMkLst>
            <pc:docMk/>
            <pc:sldMk cId="1307004972" sldId="323"/>
            <ac:picMk id="2052" creationId="{2F829A8C-1800-411E-A713-3941E1409164}"/>
          </ac:picMkLst>
        </pc:picChg>
      </pc:sldChg>
      <pc:sldChg chg="modSp add ord modAnim">
        <pc:chgData name="이 소희" userId="7fdc75bf98acd334" providerId="LiveId" clId="{89BC1CC0-C710-4A96-9A3A-DC130E81445A}" dt="2018-12-12T08:19:12.060" v="119" actId="27636"/>
        <pc:sldMkLst>
          <pc:docMk/>
          <pc:sldMk cId="1118634276" sldId="324"/>
        </pc:sldMkLst>
        <pc:spChg chg="mod">
          <ac:chgData name="이 소희" userId="7fdc75bf98acd334" providerId="LiveId" clId="{89BC1CC0-C710-4A96-9A3A-DC130E81445A}" dt="2018-12-12T08:19:12.060" v="119" actId="27636"/>
          <ac:spMkLst>
            <pc:docMk/>
            <pc:sldMk cId="1118634276" sldId="324"/>
            <ac:spMk id="13" creationId="{00000000-0000-0000-0000-000000000000}"/>
          </ac:spMkLst>
        </pc:spChg>
      </pc:sldChg>
      <pc:sldChg chg="add del">
        <pc:chgData name="이 소희" userId="7fdc75bf98acd334" providerId="LiveId" clId="{89BC1CC0-C710-4A96-9A3A-DC130E81445A}" dt="2018-12-12T08:16:02.259" v="87" actId="20577"/>
        <pc:sldMkLst>
          <pc:docMk/>
          <pc:sldMk cId="2776339522" sldId="324"/>
        </pc:sldMkLst>
      </pc:sldChg>
      <pc:sldChg chg="modSp add">
        <pc:chgData name="이 소희" userId="7fdc75bf98acd334" providerId="LiveId" clId="{89BC1CC0-C710-4A96-9A3A-DC130E81445A}" dt="2018-12-12T08:23:03.304" v="165" actId="1076"/>
        <pc:sldMkLst>
          <pc:docMk/>
          <pc:sldMk cId="2726230710" sldId="325"/>
        </pc:sldMkLst>
        <pc:spChg chg="mod">
          <ac:chgData name="이 소희" userId="7fdc75bf98acd334" providerId="LiveId" clId="{89BC1CC0-C710-4A96-9A3A-DC130E81445A}" dt="2018-12-12T08:23:00.803" v="164" actId="255"/>
          <ac:spMkLst>
            <pc:docMk/>
            <pc:sldMk cId="2726230710" sldId="325"/>
            <ac:spMk id="15" creationId="{00000000-0000-0000-0000-000000000000}"/>
          </ac:spMkLst>
        </pc:spChg>
        <pc:picChg chg="mod">
          <ac:chgData name="이 소희" userId="7fdc75bf98acd334" providerId="LiveId" clId="{89BC1CC0-C710-4A96-9A3A-DC130E81445A}" dt="2018-12-12T08:23:03.304" v="165" actId="1076"/>
          <ac:picMkLst>
            <pc:docMk/>
            <pc:sldMk cId="2726230710" sldId="325"/>
            <ac:picMk id="14" creationId="{D6F2C035-A4FB-4FFF-8426-5F8B2F51C642}"/>
          </ac:picMkLst>
        </pc:picChg>
      </pc:sldChg>
    </pc:docChg>
  </pc:docChgLst>
  <pc:docChgLst>
    <pc:chgData name="이 소희" userId="7fdc75bf98acd334" providerId="LiveId" clId="{004CF269-DED3-4AF3-B2F3-586C2771F985}"/>
    <pc:docChg chg="custSel delSld modSld">
      <pc:chgData name="이 소희" userId="7fdc75bf98acd334" providerId="LiveId" clId="{004CF269-DED3-4AF3-B2F3-586C2771F985}" dt="2018-12-12T12:27:10.044" v="953" actId="478"/>
      <pc:docMkLst>
        <pc:docMk/>
      </pc:docMkLst>
      <pc:sldChg chg="delSp modSp">
        <pc:chgData name="이 소희" userId="7fdc75bf98acd334" providerId="LiveId" clId="{004CF269-DED3-4AF3-B2F3-586C2771F985}" dt="2018-12-12T12:01:20.230" v="463" actId="478"/>
        <pc:sldMkLst>
          <pc:docMk/>
          <pc:sldMk cId="2261780237" sldId="258"/>
        </pc:sldMkLst>
        <pc:spChg chg="mod">
          <ac:chgData name="이 소희" userId="7fdc75bf98acd334" providerId="LiveId" clId="{004CF269-DED3-4AF3-B2F3-586C2771F985}" dt="2018-12-12T12:01:14.638" v="461" actId="20577"/>
          <ac:spMkLst>
            <pc:docMk/>
            <pc:sldMk cId="2261780237" sldId="258"/>
            <ac:spMk id="18" creationId="{00000000-0000-0000-0000-000000000000}"/>
          </ac:spMkLst>
        </pc:spChg>
        <pc:spChg chg="del">
          <ac:chgData name="이 소희" userId="7fdc75bf98acd334" providerId="LiveId" clId="{004CF269-DED3-4AF3-B2F3-586C2771F985}" dt="2018-12-12T12:01:18.560" v="462" actId="478"/>
          <ac:spMkLst>
            <pc:docMk/>
            <pc:sldMk cId="2261780237" sldId="258"/>
            <ac:spMk id="19" creationId="{00000000-0000-0000-0000-000000000000}"/>
          </ac:spMkLst>
        </pc:spChg>
        <pc:cxnChg chg="del">
          <ac:chgData name="이 소희" userId="7fdc75bf98acd334" providerId="LiveId" clId="{004CF269-DED3-4AF3-B2F3-586C2771F985}" dt="2018-12-12T12:01:20.230" v="463" actId="478"/>
          <ac:cxnSpMkLst>
            <pc:docMk/>
            <pc:sldMk cId="2261780237" sldId="258"/>
            <ac:cxnSpMk id="27" creationId="{00000000-0000-0000-0000-000000000000}"/>
          </ac:cxnSpMkLst>
        </pc:cxnChg>
      </pc:sldChg>
      <pc:sldChg chg="modSp">
        <pc:chgData name="이 소희" userId="7fdc75bf98acd334" providerId="LiveId" clId="{004CF269-DED3-4AF3-B2F3-586C2771F985}" dt="2018-12-12T12:05:41.043" v="508" actId="403"/>
        <pc:sldMkLst>
          <pc:docMk/>
          <pc:sldMk cId="2952023657" sldId="262"/>
        </pc:sldMkLst>
        <pc:spChg chg="mod">
          <ac:chgData name="이 소희" userId="7fdc75bf98acd334" providerId="LiveId" clId="{004CF269-DED3-4AF3-B2F3-586C2771F985}" dt="2018-12-12T12:05:41.043" v="508" actId="403"/>
          <ac:spMkLst>
            <pc:docMk/>
            <pc:sldMk cId="2952023657" sldId="262"/>
            <ac:spMk id="8" creationId="{00000000-0000-0000-0000-000000000000}"/>
          </ac:spMkLst>
        </pc:spChg>
      </pc:sldChg>
      <pc:sldChg chg="modSp">
        <pc:chgData name="이 소희" userId="7fdc75bf98acd334" providerId="LiveId" clId="{004CF269-DED3-4AF3-B2F3-586C2771F985}" dt="2018-12-12T12:05:54.502" v="509" actId="1076"/>
        <pc:sldMkLst>
          <pc:docMk/>
          <pc:sldMk cId="3331037575" sldId="263"/>
        </pc:sldMkLst>
        <pc:grpChg chg="mod">
          <ac:chgData name="이 소희" userId="7fdc75bf98acd334" providerId="LiveId" clId="{004CF269-DED3-4AF3-B2F3-586C2771F985}" dt="2018-12-12T12:05:54.502" v="509" actId="1076"/>
          <ac:grpSpMkLst>
            <pc:docMk/>
            <pc:sldMk cId="3331037575" sldId="263"/>
            <ac:grpSpMk id="3" creationId="{437D0DCB-1849-4FC9-8FE8-875871C6FCF9}"/>
          </ac:grpSpMkLst>
        </pc:grpChg>
      </pc:sldChg>
      <pc:sldChg chg="addSp delSp modSp">
        <pc:chgData name="이 소희" userId="7fdc75bf98acd334" providerId="LiveId" clId="{004CF269-DED3-4AF3-B2F3-586C2771F985}" dt="2018-12-12T12:27:10.044" v="953" actId="478"/>
        <pc:sldMkLst>
          <pc:docMk/>
          <pc:sldMk cId="1082920480" sldId="308"/>
        </pc:sldMkLst>
        <pc:picChg chg="add del mod">
          <ac:chgData name="이 소희" userId="7fdc75bf98acd334" providerId="LiveId" clId="{004CF269-DED3-4AF3-B2F3-586C2771F985}" dt="2018-12-12T12:27:10.044" v="953" actId="478"/>
          <ac:picMkLst>
            <pc:docMk/>
            <pc:sldMk cId="1082920480" sldId="308"/>
            <ac:picMk id="3" creationId="{1C99DFF3-8B28-4DEB-9F24-C63AABA80FCD}"/>
          </ac:picMkLst>
        </pc:picChg>
      </pc:sldChg>
      <pc:sldChg chg="addSp delSp">
        <pc:chgData name="이 소희" userId="7fdc75bf98acd334" providerId="LiveId" clId="{004CF269-DED3-4AF3-B2F3-586C2771F985}" dt="2018-12-12T12:00:34.972" v="454"/>
        <pc:sldMkLst>
          <pc:docMk/>
          <pc:sldMk cId="2098318620" sldId="316"/>
        </pc:sldMkLst>
        <pc:spChg chg="del">
          <ac:chgData name="이 소희" userId="7fdc75bf98acd334" providerId="LiveId" clId="{004CF269-DED3-4AF3-B2F3-586C2771F985}" dt="2018-12-12T12:00:31.577" v="453" actId="478"/>
          <ac:spMkLst>
            <pc:docMk/>
            <pc:sldMk cId="2098318620" sldId="316"/>
            <ac:spMk id="4" creationId="{00000000-0000-0000-0000-000000000000}"/>
          </ac:spMkLst>
        </pc:spChg>
        <pc:grpChg chg="add">
          <ac:chgData name="이 소희" userId="7fdc75bf98acd334" providerId="LiveId" clId="{004CF269-DED3-4AF3-B2F3-586C2771F985}" dt="2018-12-12T12:00:34.972" v="454"/>
          <ac:grpSpMkLst>
            <pc:docMk/>
            <pc:sldMk cId="2098318620" sldId="316"/>
            <ac:grpSpMk id="16" creationId="{CD3F3DCA-96E5-481F-BD91-98E7D1DD9F0A}"/>
          </ac:grpSpMkLst>
        </pc:grpChg>
      </pc:sldChg>
      <pc:sldChg chg="modSp">
        <pc:chgData name="이 소희" userId="7fdc75bf98acd334" providerId="LiveId" clId="{004CF269-DED3-4AF3-B2F3-586C2771F985}" dt="2018-12-12T12:04:20.662" v="480" actId="1035"/>
        <pc:sldMkLst>
          <pc:docMk/>
          <pc:sldMk cId="951634524" sldId="326"/>
        </pc:sldMkLst>
        <pc:spChg chg="mod">
          <ac:chgData name="이 소희" userId="7fdc75bf98acd334" providerId="LiveId" clId="{004CF269-DED3-4AF3-B2F3-586C2771F985}" dt="2018-12-12T12:03:59.990" v="472" actId="20577"/>
          <ac:spMkLst>
            <pc:docMk/>
            <pc:sldMk cId="951634524" sldId="326"/>
            <ac:spMk id="15" creationId="{114A06F1-D40A-4D0E-BF0B-31EF66176E14}"/>
          </ac:spMkLst>
        </pc:spChg>
        <pc:picChg chg="mod">
          <ac:chgData name="이 소희" userId="7fdc75bf98acd334" providerId="LiveId" clId="{004CF269-DED3-4AF3-B2F3-586C2771F985}" dt="2018-12-12T12:04:20.662" v="480" actId="1035"/>
          <ac:picMkLst>
            <pc:docMk/>
            <pc:sldMk cId="951634524" sldId="326"/>
            <ac:picMk id="3" creationId="{95D04DEC-C8C6-47E8-9C79-D442B3CAB51A}"/>
          </ac:picMkLst>
        </pc:picChg>
      </pc:sldChg>
      <pc:sldChg chg="del">
        <pc:chgData name="이 소희" userId="7fdc75bf98acd334" providerId="LiveId" clId="{004CF269-DED3-4AF3-B2F3-586C2771F985}" dt="2018-12-12T11:52:25.580" v="192" actId="2696"/>
        <pc:sldMkLst>
          <pc:docMk/>
          <pc:sldMk cId="668180231" sldId="331"/>
        </pc:sldMkLst>
      </pc:sldChg>
      <pc:sldChg chg="addSp delSp modSp">
        <pc:chgData name="이 소희" userId="7fdc75bf98acd334" providerId="LiveId" clId="{004CF269-DED3-4AF3-B2F3-586C2771F985}" dt="2018-12-12T11:31:26.501" v="190" actId="1076"/>
        <pc:sldMkLst>
          <pc:docMk/>
          <pc:sldMk cId="4170526491" sldId="332"/>
        </pc:sldMkLst>
        <pc:spChg chg="mod topLvl">
          <ac:chgData name="이 소희" userId="7fdc75bf98acd334" providerId="LiveId" clId="{004CF269-DED3-4AF3-B2F3-586C2771F985}" dt="2018-12-12T11:31:15.564" v="189" actId="1076"/>
          <ac:spMkLst>
            <pc:docMk/>
            <pc:sldMk cId="4170526491" sldId="332"/>
            <ac:spMk id="11" creationId="{AF599670-C5B3-46F8-8135-27E21A115EB9}"/>
          </ac:spMkLst>
        </pc:spChg>
        <pc:grpChg chg="del">
          <ac:chgData name="이 소희" userId="7fdc75bf98acd334" providerId="LiveId" clId="{004CF269-DED3-4AF3-B2F3-586C2771F985}" dt="2018-12-12T11:31:06.354" v="186" actId="478"/>
          <ac:grpSpMkLst>
            <pc:docMk/>
            <pc:sldMk cId="4170526491" sldId="332"/>
            <ac:grpSpMk id="10" creationId="{FDED739C-58B6-40DF-B506-152D391A87E6}"/>
          </ac:grpSpMkLst>
        </pc:grpChg>
        <pc:picChg chg="del topLvl">
          <ac:chgData name="이 소희" userId="7fdc75bf98acd334" providerId="LiveId" clId="{004CF269-DED3-4AF3-B2F3-586C2771F985}" dt="2018-12-12T11:31:06.354" v="186" actId="478"/>
          <ac:picMkLst>
            <pc:docMk/>
            <pc:sldMk cId="4170526491" sldId="332"/>
            <ac:picMk id="12" creationId="{121DA432-E731-48C2-B0C3-9A3CD459B4ED}"/>
          </ac:picMkLst>
        </pc:picChg>
        <pc:picChg chg="add mod">
          <ac:chgData name="이 소희" userId="7fdc75bf98acd334" providerId="LiveId" clId="{004CF269-DED3-4AF3-B2F3-586C2771F985}" dt="2018-12-12T11:31:26.501" v="190" actId="1076"/>
          <ac:picMkLst>
            <pc:docMk/>
            <pc:sldMk cId="4170526491" sldId="332"/>
            <ac:picMk id="21" creationId="{E4008E92-4A30-4F16-8BCE-ECCF762B2F1C}"/>
          </ac:picMkLst>
        </pc:picChg>
      </pc:sldChg>
      <pc:sldChg chg="modSp modNotesTx">
        <pc:chgData name="이 소희" userId="7fdc75bf98acd334" providerId="LiveId" clId="{004CF269-DED3-4AF3-B2F3-586C2771F985}" dt="2018-12-12T12:12:22.733" v="949" actId="12"/>
        <pc:sldMkLst>
          <pc:docMk/>
          <pc:sldMk cId="368953261" sldId="333"/>
        </pc:sldMkLst>
        <pc:spChg chg="mod">
          <ac:chgData name="이 소희" userId="7fdc75bf98acd334" providerId="LiveId" clId="{004CF269-DED3-4AF3-B2F3-586C2771F985}" dt="2018-12-12T12:12:22.733" v="949" actId="12"/>
          <ac:spMkLst>
            <pc:docMk/>
            <pc:sldMk cId="368953261" sldId="333"/>
            <ac:spMk id="11" creationId="{AF599670-C5B3-46F8-8135-27E21A115EB9}"/>
          </ac:spMkLst>
        </pc:spChg>
      </pc:sldChg>
      <pc:sldChg chg="addSp delSp modSp modNotesTx">
        <pc:chgData name="이 소희" userId="7fdc75bf98acd334" providerId="LiveId" clId="{004CF269-DED3-4AF3-B2F3-586C2771F985}" dt="2018-12-12T11:59:47.183" v="452" actId="20577"/>
        <pc:sldMkLst>
          <pc:docMk/>
          <pc:sldMk cId="1315454239" sldId="334"/>
        </pc:sldMkLst>
        <pc:spChg chg="mod topLvl">
          <ac:chgData name="이 소희" userId="7fdc75bf98acd334" providerId="LiveId" clId="{004CF269-DED3-4AF3-B2F3-586C2771F985}" dt="2018-12-12T11:59:47.183" v="452" actId="20577"/>
          <ac:spMkLst>
            <pc:docMk/>
            <pc:sldMk cId="1315454239" sldId="334"/>
            <ac:spMk id="11" creationId="{AF599670-C5B3-46F8-8135-27E21A115EB9}"/>
          </ac:spMkLst>
        </pc:spChg>
        <pc:grpChg chg="del">
          <ac:chgData name="이 소희" userId="7fdc75bf98acd334" providerId="LiveId" clId="{004CF269-DED3-4AF3-B2F3-586C2771F985}" dt="2018-12-12T11:24:26.434" v="103" actId="478"/>
          <ac:grpSpMkLst>
            <pc:docMk/>
            <pc:sldMk cId="1315454239" sldId="334"/>
            <ac:grpSpMk id="10" creationId="{FDED739C-58B6-40DF-B506-152D391A87E6}"/>
          </ac:grpSpMkLst>
        </pc:grpChg>
        <pc:picChg chg="add del mod">
          <ac:chgData name="이 소희" userId="7fdc75bf98acd334" providerId="LiveId" clId="{004CF269-DED3-4AF3-B2F3-586C2771F985}" dt="2018-12-12T11:26:42.166" v="107" actId="478"/>
          <ac:picMkLst>
            <pc:docMk/>
            <pc:sldMk cId="1315454239" sldId="334"/>
            <ac:picMk id="3" creationId="{EBDCEE49-4E50-4D19-9A90-9152830360DC}"/>
          </ac:picMkLst>
        </pc:picChg>
        <pc:picChg chg="del topLvl">
          <ac:chgData name="이 소희" userId="7fdc75bf98acd334" providerId="LiveId" clId="{004CF269-DED3-4AF3-B2F3-586C2771F985}" dt="2018-12-12T11:24:26.434" v="103" actId="478"/>
          <ac:picMkLst>
            <pc:docMk/>
            <pc:sldMk cId="1315454239" sldId="334"/>
            <ac:picMk id="12" creationId="{121DA432-E731-48C2-B0C3-9A3CD459B4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7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8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2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5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9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7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9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9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9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AutoNum type="arabicParenBoth" startAt="3"/>
            </a:pPr>
            <a:endParaRPr lang="en-US" altLang="ko-KR" sz="12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0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6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6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097A-58AC-4BA3-B7E3-5CEE38A8537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2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dic.naver.com/krenEntry.nhn?entryId=1fd9a4e79bd7478a9c799618745585b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5327" y="-92546"/>
            <a:ext cx="9340056" cy="40324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5" name="평행 사변형 14"/>
          <p:cNvSpPr/>
          <p:nvPr/>
        </p:nvSpPr>
        <p:spPr>
          <a:xfrm>
            <a:off x="2771800" y="2889042"/>
            <a:ext cx="3483280" cy="360040"/>
          </a:xfrm>
          <a:prstGeom prst="parallelogram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53017" y="-20538"/>
            <a:ext cx="1656184" cy="314604"/>
          </a:xfrm>
        </p:spPr>
        <p:txBody>
          <a:bodyPr>
            <a:no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Software Engineering</a:t>
            </a:r>
            <a:endParaRPr lang="ko-KR" altLang="en-US" sz="1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123478"/>
            <a:ext cx="244827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16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Juhyeon</a:t>
            </a:r>
            <a:r>
              <a:rPr lang="en-US" altLang="ko-KR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Kim           </a:t>
            </a:r>
            <a:r>
              <a:rPr lang="en-US" altLang="ko-KR" sz="16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Suji</a:t>
            </a:r>
            <a:r>
              <a:rPr lang="en-US" altLang="ko-KR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Oh</a:t>
            </a:r>
          </a:p>
          <a:p>
            <a:pPr>
              <a:spcBef>
                <a:spcPts val="600"/>
              </a:spcBef>
            </a:pPr>
            <a:r>
              <a:rPr lang="en-US" altLang="ko-KR" sz="16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Dongju</a:t>
            </a:r>
            <a:r>
              <a:rPr lang="en-US" altLang="ko-KR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Yu          </a:t>
            </a:r>
            <a:r>
              <a:rPr lang="en-US" altLang="ko-KR" sz="16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Sohee</a:t>
            </a:r>
            <a:r>
              <a:rPr lang="en-US" altLang="ko-KR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Lee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816061" y="267494"/>
            <a:ext cx="15572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각형 9"/>
          <p:cNvSpPr/>
          <p:nvPr/>
        </p:nvSpPr>
        <p:spPr>
          <a:xfrm rot="5400000">
            <a:off x="3722849" y="-509649"/>
            <a:ext cx="1626294" cy="2376264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821556" y="2906619"/>
            <a:ext cx="3357481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821556" y="2229287"/>
            <a:ext cx="4032448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Jak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-sim-</a:t>
            </a:r>
            <a:r>
              <a:rPr lang="en-US" altLang="ko-KR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sam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-</a:t>
            </a:r>
            <a:r>
              <a:rPr lang="en-US" altLang="ko-KR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il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평행 사변형 14"/>
          <p:cNvSpPr/>
          <p:nvPr/>
        </p:nvSpPr>
        <p:spPr>
          <a:xfrm>
            <a:off x="3010684" y="2906619"/>
            <a:ext cx="3483280" cy="360040"/>
          </a:xfrm>
          <a:prstGeom prst="parallelogram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8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ABF12F-916F-4E41-A7AA-7CF37C1512A5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20" name="모서리가 둥근 직사각형 3">
              <a:extLst>
                <a:ext uri="{FF2B5EF4-FFF2-40B4-BE49-F238E27FC236}">
                  <a16:creationId xmlns:a16="http://schemas.microsoft.com/office/drawing/2014/main" id="{F1B2E091-29B7-4133-B3A3-3BED36696369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3190A72D-6C00-4B5E-95D0-7B8DF2F44681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77233E6-41A0-41F3-974B-679F5C06619E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3" name="부제목 2">
                <a:extLst>
                  <a:ext uri="{FF2B5EF4-FFF2-40B4-BE49-F238E27FC236}">
                    <a16:creationId xmlns:a16="http://schemas.microsoft.com/office/drawing/2014/main" id="{5B42E3F0-59FB-4B2A-9C9D-269D0802E7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2E8F681-381B-4195-9FE5-C085ACE2B4BD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F6F40C-7146-44ED-9172-87567D20AD0E}"/>
              </a:ext>
            </a:extLst>
          </p:cNvPr>
          <p:cNvGrpSpPr/>
          <p:nvPr/>
        </p:nvGrpSpPr>
        <p:grpSpPr>
          <a:xfrm>
            <a:off x="531405" y="1335534"/>
            <a:ext cx="8009182" cy="3192511"/>
            <a:chOff x="452559" y="1409485"/>
            <a:chExt cx="8009182" cy="3192511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85B8A6E0-3574-45AA-9A65-A079D15F7310}"/>
                </a:ext>
              </a:extLst>
            </p:cNvPr>
            <p:cNvSpPr txBox="1">
              <a:spLocks/>
            </p:cNvSpPr>
            <p:nvPr/>
          </p:nvSpPr>
          <p:spPr>
            <a:xfrm>
              <a:off x="452559" y="1409485"/>
              <a:ext cx="5904656" cy="31925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" altLang="ko-KR" sz="28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Firebase UI</a:t>
              </a:r>
            </a:p>
            <a:p>
              <a:pPr algn="l"/>
              <a:endParaRPr lang="en" altLang="ko-KR" sz="20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a library built on the Firebase Certification SDK 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Provides an in-place UI flow that can be used by the app.</a:t>
              </a:r>
            </a:p>
            <a:p>
              <a:pPr algn="l"/>
              <a:endParaRPr lang="en" altLang="ko-KR" sz="20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Advantage</a:t>
              </a:r>
              <a:r>
                <a:rPr lang="en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-  Multiple providers</a:t>
              </a:r>
            </a:p>
            <a:p>
              <a:pPr algn="l"/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                     -  Account management</a:t>
              </a:r>
            </a:p>
            <a:p>
              <a:pPr algn="l"/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                     -  Account connection</a:t>
              </a:r>
            </a:p>
            <a:p>
              <a:pPr algn="l"/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                     -  Custom themes </a:t>
              </a:r>
            </a:p>
            <a:p>
              <a:pPr algn="l"/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                     -  Password replacement Smart Lock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21CF247-6BBD-47BD-A19B-AFAE47EAB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849859"/>
              <a:ext cx="1873517" cy="2571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68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35AEE3-D0EE-4D72-88BF-2E50E0DF3735}"/>
              </a:ext>
            </a:extLst>
          </p:cNvPr>
          <p:cNvGrpSpPr/>
          <p:nvPr/>
        </p:nvGrpSpPr>
        <p:grpSpPr>
          <a:xfrm>
            <a:off x="251525" y="1407516"/>
            <a:ext cx="8640950" cy="3048547"/>
            <a:chOff x="655272" y="1539479"/>
            <a:chExt cx="8178691" cy="3048547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0B1AF260-0A14-4CFC-BCBD-8AC2B2D11FE5}"/>
                </a:ext>
              </a:extLst>
            </p:cNvPr>
            <p:cNvSpPr txBox="1">
              <a:spLocks/>
            </p:cNvSpPr>
            <p:nvPr/>
          </p:nvSpPr>
          <p:spPr>
            <a:xfrm>
              <a:off x="655272" y="1539479"/>
              <a:ext cx="6065865" cy="30299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3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Function: Navigation Bar</a:t>
              </a:r>
            </a:p>
            <a:p>
              <a:pPr lvl="0" algn="l">
                <a:spcBef>
                  <a:spcPts val="0"/>
                </a:spcBef>
              </a:pP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Navigation drawer =  </a:t>
              </a:r>
              <a:r>
                <a:rPr lang="en-US" altLang="ko-KR" sz="2200" spc="-15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DrawerLayout</a:t>
              </a: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en-US" altLang="ko-KR" sz="2200" spc="-15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NavigaitionView</a:t>
              </a: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  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                                  </a:t>
              </a:r>
              <a:r>
                <a:rPr lang="en-US" altLang="ko-KR" sz="2200" spc="-15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ActionBarDrawerToggle</a:t>
              </a:r>
              <a:endParaRPr lang="en-US" altLang="ko-KR" sz="22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Includes a variety of options</a:t>
              </a: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Designed to easily move to other features of the application </a:t>
              </a: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Profile, Chat with friends, Add new task, Calendar, Alarm, Share, Send</a:t>
              </a:r>
              <a:endParaRPr lang="ko-KR" altLang="en-US" sz="22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596BAF6-1A54-4F0B-AC5E-226D3D78D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025" y="1539479"/>
              <a:ext cx="1988938" cy="304854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2AA60D-9DC0-4F25-B7D2-E9453AC5B09C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20" name="모서리가 둥근 직사각형 3">
              <a:extLst>
                <a:ext uri="{FF2B5EF4-FFF2-40B4-BE49-F238E27FC236}">
                  <a16:creationId xmlns:a16="http://schemas.microsoft.com/office/drawing/2014/main" id="{8EB98379-E65B-4C07-BED7-96B10CDE496B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29211EF5-927D-4203-B058-0B6657D4C45A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70DE74E-4C6A-44AC-AFD3-78EE3BB63CB0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3" name="부제목 2">
                <a:extLst>
                  <a:ext uri="{FF2B5EF4-FFF2-40B4-BE49-F238E27FC236}">
                    <a16:creationId xmlns:a16="http://schemas.microsoft.com/office/drawing/2014/main" id="{DACBE4BF-357A-4FC7-AC10-CFD7C8A11D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35DF963-6827-4C04-9637-1CDFEA19F7EC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06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2843808" y="2931790"/>
            <a:ext cx="38164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1E5168-F461-4F47-AEAC-98A35E09E42F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2" name="모서리가 둥근 직사각형 3">
              <a:extLst>
                <a:ext uri="{FF2B5EF4-FFF2-40B4-BE49-F238E27FC236}">
                  <a16:creationId xmlns:a16="http://schemas.microsoft.com/office/drawing/2014/main" id="{C2BF8324-ADF1-4CD1-932B-837B8F10BEF7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433B0294-34B8-4105-BBBB-17EF1B6D7EB2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3B7A858-F4F1-4C8E-859B-59F9DE269020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7" name="부제목 2">
                <a:extLst>
                  <a:ext uri="{FF2B5EF4-FFF2-40B4-BE49-F238E27FC236}">
                    <a16:creationId xmlns:a16="http://schemas.microsoft.com/office/drawing/2014/main" id="{0C7CEB86-D43B-4176-91B4-0E53DE6CC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9B1F1B2-B207-4732-889A-C25DA9CEE16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E4E34A-FA31-4685-ACDB-E469F2CECEB2}"/>
              </a:ext>
            </a:extLst>
          </p:cNvPr>
          <p:cNvGrpSpPr/>
          <p:nvPr/>
        </p:nvGrpSpPr>
        <p:grpSpPr>
          <a:xfrm>
            <a:off x="1086433" y="1407516"/>
            <a:ext cx="7331173" cy="3048547"/>
            <a:chOff x="467544" y="1520905"/>
            <a:chExt cx="7331173" cy="30485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C2B2991A-5823-4F44-BC07-28FF96152FBC}"/>
                </a:ext>
              </a:extLst>
            </p:cNvPr>
            <p:cNvSpPr txBox="1">
              <a:spLocks/>
            </p:cNvSpPr>
            <p:nvPr/>
          </p:nvSpPr>
          <p:spPr>
            <a:xfrm>
              <a:off x="467544" y="1539479"/>
              <a:ext cx="5342234" cy="30299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Function: Profile</a:t>
              </a:r>
              <a:endParaRPr lang="en-US" altLang="ko-KR" sz="23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lvl="0" algn="l">
                <a:spcBef>
                  <a:spcPts val="0"/>
                </a:spcBef>
              </a:pPr>
              <a:endParaRPr lang="en-US" altLang="ko-KR" sz="11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Picasso: an image library for Android.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Created &amp; maintained by Square and carters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Simplifies the progress of displaying images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Library handles every stage of the process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A5E977E-481C-4845-8759-9F0EBAF46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79" y="1520905"/>
              <a:ext cx="1988938" cy="3048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9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504" y="1186777"/>
            <a:ext cx="8856984" cy="332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AutoNum type="arabicParenBoth" startAt="5"/>
            </a:pPr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2843808" y="2931790"/>
            <a:ext cx="38164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2A367E0-3E26-41A2-83D3-2CC8359FF5EC}"/>
              </a:ext>
            </a:extLst>
          </p:cNvPr>
          <p:cNvGrpSpPr/>
          <p:nvPr/>
        </p:nvGrpSpPr>
        <p:grpSpPr>
          <a:xfrm>
            <a:off x="729805" y="1465937"/>
            <a:ext cx="7612381" cy="3277586"/>
            <a:chOff x="-115339" y="1598287"/>
            <a:chExt cx="7612381" cy="3277586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F666684D-A52D-4453-9468-66C17FFF668A}"/>
                </a:ext>
              </a:extLst>
            </p:cNvPr>
            <p:cNvSpPr txBox="1">
              <a:spLocks/>
            </p:cNvSpPr>
            <p:nvPr/>
          </p:nvSpPr>
          <p:spPr>
            <a:xfrm>
              <a:off x="-115339" y="1845900"/>
              <a:ext cx="5342234" cy="30299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Function: Friends (chat)</a:t>
              </a:r>
            </a:p>
            <a:p>
              <a:pPr lvl="0" algn="l">
                <a:spcBef>
                  <a:spcPts val="0"/>
                </a:spcBef>
              </a:pP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Adapter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- the data must be stored in what is 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  called an adapter,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- Creates the view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- Acts as a total management institution</a:t>
              </a: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3091D77-96FB-48D7-8AA3-0F9773FC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598287"/>
              <a:ext cx="1988938" cy="3048547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F3DCA-96E5-481F-BD91-98E7D1DD9F0A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7" name="모서리가 둥근 직사각형 3">
              <a:extLst>
                <a:ext uri="{FF2B5EF4-FFF2-40B4-BE49-F238E27FC236}">
                  <a16:creationId xmlns:a16="http://schemas.microsoft.com/office/drawing/2014/main" id="{428A1CB2-E844-4047-ADD7-82074E8E0E3F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B3770542-BB6D-4476-91F4-1B66BC102019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AAFF17B-4559-4E15-843F-5A28BACEB80A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1" name="부제목 2">
                <a:extLst>
                  <a:ext uri="{FF2B5EF4-FFF2-40B4-BE49-F238E27FC236}">
                    <a16:creationId xmlns:a16="http://schemas.microsoft.com/office/drawing/2014/main" id="{16B93358-2883-4838-ACCC-80C52C95F0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5123A5D-979D-49A3-ABD2-D070FD688197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83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2843808" y="2931790"/>
            <a:ext cx="38164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1E5168-F461-4F47-AEAC-98A35E09E42F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2" name="모서리가 둥근 직사각형 3">
              <a:extLst>
                <a:ext uri="{FF2B5EF4-FFF2-40B4-BE49-F238E27FC236}">
                  <a16:creationId xmlns:a16="http://schemas.microsoft.com/office/drawing/2014/main" id="{C2BF8324-ADF1-4CD1-932B-837B8F10BEF7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433B0294-34B8-4105-BBBB-17EF1B6D7EB2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3B7A858-F4F1-4C8E-859B-59F9DE269020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7" name="부제목 2">
                <a:extLst>
                  <a:ext uri="{FF2B5EF4-FFF2-40B4-BE49-F238E27FC236}">
                    <a16:creationId xmlns:a16="http://schemas.microsoft.com/office/drawing/2014/main" id="{0C7CEB86-D43B-4176-91B4-0E53DE6CC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9B1F1B2-B207-4732-889A-C25DA9CEE16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E4E34A-FA31-4685-ACDB-E469F2CECEB2}"/>
              </a:ext>
            </a:extLst>
          </p:cNvPr>
          <p:cNvGrpSpPr/>
          <p:nvPr/>
        </p:nvGrpSpPr>
        <p:grpSpPr>
          <a:xfrm>
            <a:off x="1132686" y="1407516"/>
            <a:ext cx="6878628" cy="3462437"/>
            <a:chOff x="287542" y="1366925"/>
            <a:chExt cx="6878628" cy="346243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C2B2991A-5823-4F44-BC07-28FF96152FBC}"/>
                </a:ext>
              </a:extLst>
            </p:cNvPr>
            <p:cNvSpPr txBox="1">
              <a:spLocks/>
            </p:cNvSpPr>
            <p:nvPr/>
          </p:nvSpPr>
          <p:spPr>
            <a:xfrm>
              <a:off x="287542" y="1799389"/>
              <a:ext cx="5342234" cy="30299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Function: To Do List</a:t>
              </a:r>
            </a:p>
            <a:p>
              <a:pPr lvl="0" algn="l">
                <a:spcBef>
                  <a:spcPts val="0"/>
                </a:spcBef>
              </a:pP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ADD/DELETE today’s task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- can add/delete task via button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- Data is managed through DBMS 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  called “SQLite”</a:t>
              </a: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altLang="ko-KR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A5E977E-481C-4845-8759-9F0EBAF46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32" y="1366925"/>
              <a:ext cx="1988938" cy="3048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34F944-B923-452F-AB6A-290EBEB200B5}"/>
              </a:ext>
            </a:extLst>
          </p:cNvPr>
          <p:cNvGrpSpPr/>
          <p:nvPr/>
        </p:nvGrpSpPr>
        <p:grpSpPr>
          <a:xfrm>
            <a:off x="341311" y="1517664"/>
            <a:ext cx="8461377" cy="2828252"/>
            <a:chOff x="384406" y="1445656"/>
            <a:chExt cx="8461377" cy="2828252"/>
          </a:xfrm>
        </p:grpSpPr>
        <p:sp>
          <p:nvSpPr>
            <p:cNvPr id="15" name="제목 1"/>
            <p:cNvSpPr txBox="1">
              <a:spLocks/>
            </p:cNvSpPr>
            <p:nvPr/>
          </p:nvSpPr>
          <p:spPr>
            <a:xfrm>
              <a:off x="384406" y="1445656"/>
              <a:ext cx="4403618" cy="28282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ko-KR" altLang="ko-KR" sz="2000" dirty="0"/>
            </a:p>
            <a:p>
              <a:pPr marL="342900" lvl="0" indent="-342900" algn="l"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Calendar class</a:t>
              </a:r>
            </a:p>
            <a:p>
              <a:pPr lvl="0" algn="l"/>
              <a:r>
                <a:rPr lang="en-US" altLang="ko-KR" sz="2000" dirty="0"/>
                <a:t>    - Used to present information   </a:t>
              </a:r>
            </a:p>
            <a:p>
              <a:pPr lvl="0" algn="l"/>
              <a:r>
                <a:rPr lang="en-US" altLang="ko-KR" sz="2000" dirty="0"/>
                <a:t>       about the date</a:t>
              </a:r>
              <a:endParaRPr lang="ko-KR" altLang="ko-KR" sz="2000" dirty="0"/>
            </a:p>
            <a:p>
              <a:pPr algn="l"/>
              <a:r>
                <a:rPr lang="en-US" altLang="ko-KR" sz="2000" dirty="0"/>
                <a:t>    - an abstract class </a:t>
              </a:r>
            </a:p>
            <a:p>
              <a:pPr algn="l"/>
              <a:r>
                <a:rPr lang="en-US" altLang="ko-KR" sz="2000" dirty="0">
                  <a:sym typeface="Wingdings" panose="05000000000000000000" pitchFamily="2" charset="2"/>
                </a:rPr>
                <a:t>      </a:t>
              </a:r>
              <a:r>
                <a:rPr lang="en-US" altLang="ko-KR" sz="2000" dirty="0"/>
                <a:t> use </a:t>
              </a:r>
              <a:r>
                <a:rPr lang="en-US" altLang="ko-KR" sz="2000" dirty="0" err="1"/>
                <a:t>getInstance</a:t>
              </a:r>
              <a:r>
                <a:rPr lang="en-US" altLang="ko-KR" sz="2000" dirty="0"/>
                <a:t>() method </a:t>
              </a:r>
            </a:p>
            <a:p>
              <a:pPr algn="l"/>
              <a:r>
                <a:rPr lang="en-US" altLang="ko-KR" sz="2000" dirty="0">
                  <a:sym typeface="Wingdings" panose="05000000000000000000" pitchFamily="2" charset="2"/>
                </a:rPr>
                <a:t>      </a:t>
              </a:r>
              <a:r>
                <a:rPr lang="en-US" altLang="ko-KR" sz="2000" dirty="0"/>
                <a:t> represent Date information</a:t>
              </a:r>
              <a:endParaRPr lang="ko-KR" altLang="ko-KR" sz="2000" dirty="0"/>
            </a:p>
            <a:p>
              <a:pPr algn="l"/>
              <a:r>
                <a:rPr lang="en-US" altLang="ko-KR" sz="2000" dirty="0"/>
                <a:t> </a:t>
              </a:r>
              <a:endParaRPr lang="ko-KR" altLang="ko-KR" sz="2000" dirty="0"/>
            </a:p>
            <a:p>
              <a:pPr marL="342900" lvl="0" indent="-342900" algn="l">
                <a:buFont typeface="Arial" panose="020B0604020202020204" pitchFamily="34" charset="0"/>
                <a:buChar char="•"/>
              </a:pPr>
              <a:r>
                <a:rPr lang="en-US" altLang="ko-KR" sz="2000" dirty="0" err="1"/>
                <a:t>SimpleDateFormat</a:t>
              </a:r>
              <a:r>
                <a:rPr lang="en-US" altLang="ko-KR" sz="2000" dirty="0"/>
                <a:t> class</a:t>
              </a:r>
              <a:endParaRPr lang="ko-KR" altLang="ko-KR" sz="2000" dirty="0"/>
            </a:p>
            <a:p>
              <a:pPr algn="l"/>
              <a:r>
                <a:rPr lang="en-US" altLang="ko-KR" sz="2000" dirty="0"/>
                <a:t>    - Date formatting</a:t>
              </a:r>
              <a:endParaRPr lang="ko-KR" altLang="ko-KR" sz="200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6F2C035-A4FB-4FFF-8426-5F8B2F51C642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701220"/>
              <a:ext cx="4057759" cy="2461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EEA7ED-D8C4-48F0-967C-A0E7E4E43FB5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2" name="모서리가 둥근 직사각형 3">
              <a:extLst>
                <a:ext uri="{FF2B5EF4-FFF2-40B4-BE49-F238E27FC236}">
                  <a16:creationId xmlns:a16="http://schemas.microsoft.com/office/drawing/2014/main" id="{3C864557-51CD-4C70-BB6A-8C34AF4470AE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C67820F8-C1FB-43DC-B0BF-09ED0DB9E9FF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7017C0D-0F28-44B6-A7E6-130A2F174DEA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7" name="부제목 2">
                <a:extLst>
                  <a:ext uri="{FF2B5EF4-FFF2-40B4-BE49-F238E27FC236}">
                    <a16:creationId xmlns:a16="http://schemas.microsoft.com/office/drawing/2014/main" id="{32291092-BD61-45F1-B4FA-65814EF7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93E18B2-1BA2-416F-A178-456759389EA0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771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83568" y="2030476"/>
            <a:ext cx="8640960" cy="189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ED739C-58B6-40DF-B506-152D391A87E6}"/>
              </a:ext>
            </a:extLst>
          </p:cNvPr>
          <p:cNvGrpSpPr/>
          <p:nvPr/>
        </p:nvGrpSpPr>
        <p:grpSpPr>
          <a:xfrm>
            <a:off x="570265" y="1356526"/>
            <a:ext cx="7931462" cy="3150528"/>
            <a:chOff x="-348769" y="1725345"/>
            <a:chExt cx="7931462" cy="3150528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AF599670-C5B3-46F8-8135-27E21A115EB9}"/>
                </a:ext>
              </a:extLst>
            </p:cNvPr>
            <p:cNvSpPr txBox="1">
              <a:spLocks/>
            </p:cNvSpPr>
            <p:nvPr/>
          </p:nvSpPr>
          <p:spPr>
            <a:xfrm>
              <a:off x="-348769" y="1845900"/>
              <a:ext cx="5712857" cy="30299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Function: Board</a:t>
              </a:r>
            </a:p>
            <a:p>
              <a:pPr lvl="0" algn="l">
                <a:spcBef>
                  <a:spcPts val="0"/>
                </a:spcBef>
              </a:pPr>
              <a:endParaRPr lang="en-US" altLang="ko-KR" sz="16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Can see the lists of writings</a:t>
              </a: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Click the “Write” button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- can write: title, name, phone number, 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                 contents </a:t>
              </a: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Click the “Push” button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                                 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  <a:sym typeface="Wingdings" panose="05000000000000000000" pitchFamily="2" charset="2"/>
                </a:rPr>
                <a:t>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writing is updated on the list</a:t>
              </a:r>
            </a:p>
            <a:p>
              <a:pPr marL="342900" lvl="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Click writing 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  <a:sym typeface="Wingdings" panose="05000000000000000000" pitchFamily="2" charset="2"/>
                </a:rPr>
                <a:t> can revise &amp; delete writing</a:t>
              </a:r>
              <a:endParaRPr lang="en-US" altLang="ko-KR" sz="20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1DA432-E731-48C2-B0C3-9A3CD459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55" y="1725345"/>
              <a:ext cx="1988938" cy="304854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284CF3-071E-4024-9CF1-AD143538F19B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3">
              <a:extLst>
                <a:ext uri="{FF2B5EF4-FFF2-40B4-BE49-F238E27FC236}">
                  <a16:creationId xmlns:a16="http://schemas.microsoft.com/office/drawing/2014/main" id="{C488CAD3-91DA-4628-AFE7-189C78A06E4A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FA8F5EB-7270-4371-A301-8DFE590ACDBD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B952785-A3C9-4AA6-ACD6-663AA3D426B6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8" name="부제목 2">
                <a:extLst>
                  <a:ext uri="{FF2B5EF4-FFF2-40B4-BE49-F238E27FC236}">
                    <a16:creationId xmlns:a16="http://schemas.microsoft.com/office/drawing/2014/main" id="{0F2C41A7-4207-42FD-9D6C-7E4CF73FB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3C047AF-B461-4547-9158-27334B85B31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9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83568" y="2030476"/>
            <a:ext cx="8640960" cy="189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ED739C-58B6-40DF-B506-152D391A87E6}"/>
              </a:ext>
            </a:extLst>
          </p:cNvPr>
          <p:cNvGrpSpPr/>
          <p:nvPr/>
        </p:nvGrpSpPr>
        <p:grpSpPr>
          <a:xfrm>
            <a:off x="570265" y="1356526"/>
            <a:ext cx="7931462" cy="3150528"/>
            <a:chOff x="-348769" y="1725345"/>
            <a:chExt cx="7931462" cy="3150528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AF599670-C5B3-46F8-8135-27E21A115EB9}"/>
                </a:ext>
              </a:extLst>
            </p:cNvPr>
            <p:cNvSpPr txBox="1">
              <a:spLocks/>
            </p:cNvSpPr>
            <p:nvPr/>
          </p:nvSpPr>
          <p:spPr>
            <a:xfrm>
              <a:off x="-348769" y="1845900"/>
              <a:ext cx="5712857" cy="30299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Function: Calendar</a:t>
              </a:r>
            </a:p>
            <a:p>
              <a:pPr lvl="0" algn="l">
                <a:spcBef>
                  <a:spcPts val="0"/>
                </a:spcBef>
              </a:pP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2000" spc="-15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GridView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: displaying the date</a:t>
              </a:r>
            </a:p>
            <a:p>
              <a:pPr algn="l"/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  - </a:t>
              </a:r>
              <a:r>
                <a:rPr lang="en-US" altLang="ko-KR" sz="2000" spc="-15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ViewGroup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  <a:sym typeface="Wingdings" panose="05000000000000000000" pitchFamily="2" charset="2"/>
                </a:rPr>
                <a:t> displays items in a two-dimensional, </a:t>
              </a:r>
            </a:p>
            <a:p>
              <a:pPr algn="l"/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  <a:sym typeface="Wingdings" panose="05000000000000000000" pitchFamily="2" charset="2"/>
                </a:rPr>
                <a:t>                           scrollable grid</a:t>
              </a:r>
            </a:p>
            <a:p>
              <a:pPr algn="l"/>
              <a:endParaRPr lang="en-US" altLang="ko-KR" sz="20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ea typeface="Yoon 윤고딕 540_TT" panose="02090603020101020101" pitchFamily="18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Enter year and month </a:t>
              </a:r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  <a:sym typeface="Wingdings" panose="05000000000000000000" pitchFamily="2" charset="2"/>
                </a:rPr>
                <a:t> shows corresponding        </a:t>
              </a:r>
            </a:p>
            <a:p>
              <a:pPr algn="l"/>
              <a:r>
                <a:rPr lang="en-US" altLang="ko-KR" sz="20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  <a:sym typeface="Wingdings" panose="05000000000000000000" pitchFamily="2" charset="2"/>
                </a:rPr>
                <a:t>                                        calendar </a:t>
              </a:r>
              <a:endParaRPr lang="ko-KR" altLang="en-US" sz="16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1DA432-E731-48C2-B0C3-9A3CD459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55" y="1725345"/>
              <a:ext cx="1988938" cy="304854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284CF3-071E-4024-9CF1-AD143538F19B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3">
              <a:extLst>
                <a:ext uri="{FF2B5EF4-FFF2-40B4-BE49-F238E27FC236}">
                  <a16:creationId xmlns:a16="http://schemas.microsoft.com/office/drawing/2014/main" id="{C488CAD3-91DA-4628-AFE7-189C78A06E4A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FA8F5EB-7270-4371-A301-8DFE590ACDBD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B952785-A3C9-4AA6-ACD6-663AA3D426B6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8" name="부제목 2">
                <a:extLst>
                  <a:ext uri="{FF2B5EF4-FFF2-40B4-BE49-F238E27FC236}">
                    <a16:creationId xmlns:a16="http://schemas.microsoft.com/office/drawing/2014/main" id="{0F2C41A7-4207-42FD-9D6C-7E4CF73FB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3C047AF-B461-4547-9158-27334B85B31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22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83568" y="2030476"/>
            <a:ext cx="8640960" cy="189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ED739C-58B6-40DF-B506-152D391A87E6}"/>
              </a:ext>
            </a:extLst>
          </p:cNvPr>
          <p:cNvGrpSpPr/>
          <p:nvPr/>
        </p:nvGrpSpPr>
        <p:grpSpPr>
          <a:xfrm>
            <a:off x="570265" y="1356526"/>
            <a:ext cx="7931462" cy="3150528"/>
            <a:chOff x="-348769" y="1725345"/>
            <a:chExt cx="7931462" cy="3150528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AF599670-C5B3-46F8-8135-27E21A115EB9}"/>
                </a:ext>
              </a:extLst>
            </p:cNvPr>
            <p:cNvSpPr txBox="1">
              <a:spLocks/>
            </p:cNvSpPr>
            <p:nvPr/>
          </p:nvSpPr>
          <p:spPr>
            <a:xfrm>
              <a:off x="-348769" y="1845900"/>
              <a:ext cx="5712857" cy="30299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Function: Calendar</a:t>
              </a:r>
            </a:p>
            <a:p>
              <a:pPr lvl="0" algn="l">
                <a:spcBef>
                  <a:spcPts val="0"/>
                </a:spcBef>
              </a:pP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endParaRPr>
            </a:p>
            <a:p>
              <a:pPr marL="34290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Enter year and month </a:t>
              </a:r>
            </a:p>
            <a:p>
              <a:pPr algn="l">
                <a:spcBef>
                  <a:spcPts val="0"/>
                </a:spcBef>
              </a:pPr>
              <a:r>
                <a:rPr lang="en-US" altLang="ko-KR" sz="2000" dirty="0">
                  <a:sym typeface="Wingdings" panose="05000000000000000000" pitchFamily="2" charset="2"/>
                </a:rPr>
                <a:t>     show corresponding calendar</a:t>
              </a:r>
              <a:endPara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  <a:sym typeface="Wingdings" panose="05000000000000000000" pitchFamily="2" charset="2"/>
              </a:endParaRPr>
            </a:p>
            <a:p>
              <a:pPr marL="34290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ym typeface="Wingdings" panose="05000000000000000000" pitchFamily="2" charset="2"/>
                </a:rPr>
                <a:t>Enter date</a:t>
              </a:r>
            </a:p>
            <a:p>
              <a:pPr algn="l">
                <a:spcBef>
                  <a:spcPts val="0"/>
                </a:spcBef>
              </a:pPr>
              <a:r>
                <a:rPr lang="en-US" altLang="ko-KR" sz="2000" dirty="0">
                  <a:sym typeface="Wingdings" panose="05000000000000000000" pitchFamily="2" charset="2"/>
                </a:rPr>
                <a:t>    - can insert schedule using button</a:t>
              </a:r>
            </a:p>
            <a:p>
              <a:pPr marL="342900" indent="-342900" algn="l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ym typeface="Wingdings" panose="05000000000000000000" pitchFamily="2" charset="2"/>
                </a:rPr>
                <a:t>Can save title, date, time and memo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1DA432-E731-48C2-B0C3-9A3CD459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55" y="1725345"/>
              <a:ext cx="1988938" cy="3048547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284CF3-071E-4024-9CF1-AD143538F19B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3">
              <a:extLst>
                <a:ext uri="{FF2B5EF4-FFF2-40B4-BE49-F238E27FC236}">
                  <a16:creationId xmlns:a16="http://schemas.microsoft.com/office/drawing/2014/main" id="{C488CAD3-91DA-4628-AFE7-189C78A06E4A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FA8F5EB-7270-4371-A301-8DFE590ACDBD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B952785-A3C9-4AA6-ACD6-663AA3D426B6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8" name="부제목 2">
                <a:extLst>
                  <a:ext uri="{FF2B5EF4-FFF2-40B4-BE49-F238E27FC236}">
                    <a16:creationId xmlns:a16="http://schemas.microsoft.com/office/drawing/2014/main" id="{0F2C41A7-4207-42FD-9D6C-7E4CF73FB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3C047AF-B461-4547-9158-27334B85B31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81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83568" y="2030476"/>
            <a:ext cx="8640960" cy="189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AF599670-C5B3-46F8-8135-27E21A115EB9}"/>
              </a:ext>
            </a:extLst>
          </p:cNvPr>
          <p:cNvSpPr txBox="1">
            <a:spLocks/>
          </p:cNvSpPr>
          <p:nvPr/>
        </p:nvSpPr>
        <p:spPr>
          <a:xfrm>
            <a:off x="570265" y="1477081"/>
            <a:ext cx="8178199" cy="302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2800" dirty="0" err="1">
                <a:solidFill>
                  <a:prstClr val="black"/>
                </a:solidFill>
                <a:latin typeface="맑은 고딕" panose="020F0502020204030204"/>
                <a:cs typeface="+mn-cs"/>
              </a:rPr>
              <a:t>Asynctask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object</a:t>
            </a:r>
          </a:p>
          <a:p>
            <a:pPr algn="l">
              <a:spcBef>
                <a:spcPts val="0"/>
              </a:spcBef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cs typeface="+mn-cs"/>
              <a:sym typeface="Wingdings" panose="05000000000000000000" pitchFamily="2" charset="2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thread  provide basic method for developer’s convenience.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Established to use background &amp; UI thread together easily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Applicable for simple task unlike usual thread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Can not be reused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Without any direction  not closed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algn="l">
              <a:spcBef>
                <a:spcPts val="0"/>
              </a:spcBef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284CF3-071E-4024-9CF1-AD143538F19B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3">
              <a:extLst>
                <a:ext uri="{FF2B5EF4-FFF2-40B4-BE49-F238E27FC236}">
                  <a16:creationId xmlns:a16="http://schemas.microsoft.com/office/drawing/2014/main" id="{C488CAD3-91DA-4628-AFE7-189C78A06E4A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FA8F5EB-7270-4371-A301-8DFE590ACDBD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B952785-A3C9-4AA6-ACD6-663AA3D426B6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8" name="부제목 2">
                <a:extLst>
                  <a:ext uri="{FF2B5EF4-FFF2-40B4-BE49-F238E27FC236}">
                    <a16:creationId xmlns:a16="http://schemas.microsoft.com/office/drawing/2014/main" id="{0F2C41A7-4207-42FD-9D6C-7E4CF73FB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3C047AF-B461-4547-9158-27334B85B31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545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6200000">
            <a:off x="-3134196" y="1636985"/>
            <a:ext cx="5832648" cy="3237682"/>
          </a:xfrm>
          <a:prstGeom prst="roundRect">
            <a:avLst>
              <a:gd name="adj" fmla="val 2226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759140" y="2084400"/>
            <a:ext cx="37769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spc="6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Contents</a:t>
            </a:r>
            <a:endParaRPr lang="ko-KR" altLang="en-US" sz="6000" spc="6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11760" y="1162070"/>
            <a:ext cx="67322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1851670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11760" y="2499742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3147814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2411760" y="1347614"/>
            <a:ext cx="496855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Unit</a:t>
            </a:r>
            <a:r>
              <a:rPr lang="en-US" altLang="ko-KR" sz="15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</a:t>
            </a:r>
            <a:r>
              <a:rPr lang="en-US" altLang="ko-KR" sz="13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01 </a:t>
            </a:r>
            <a:r>
              <a:rPr lang="ko-KR" altLang="en-US" sz="13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ㅣ</a:t>
            </a:r>
            <a:r>
              <a:rPr lang="en-US" altLang="ko-KR" sz="13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Introduction of our application project</a:t>
            </a:r>
            <a:endParaRPr lang="ko-KR" altLang="en-US" sz="13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Yoon 윤고딕 530_TT" panose="0209060302010102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411760" y="1995686"/>
            <a:ext cx="4032448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 02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Development environment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Yoon 윤고딕 530_TT" panose="0209060302010102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11760" y="2613162"/>
            <a:ext cx="4680520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ㅣ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Structures of Application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Yoon 윤고딕 530_TT" panose="02090603020101020101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411760" y="3257405"/>
            <a:ext cx="388843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U</a:t>
            </a:r>
            <a:r>
              <a:rPr lang="en-US" altLang="ko-KR" sz="16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nit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ㅣ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Yoon 윤고딕 530_TT" panose="02090603020101020101" pitchFamily="18" charset="-127"/>
              </a:rPr>
              <a:t>Q&amp;A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8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83568" y="2030476"/>
            <a:ext cx="8640960" cy="189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AF599670-C5B3-46F8-8135-27E21A115EB9}"/>
              </a:ext>
            </a:extLst>
          </p:cNvPr>
          <p:cNvSpPr txBox="1">
            <a:spLocks/>
          </p:cNvSpPr>
          <p:nvPr/>
        </p:nvSpPr>
        <p:spPr>
          <a:xfrm>
            <a:off x="947375" y="1416803"/>
            <a:ext cx="5712857" cy="302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Function: Alarm</a:t>
            </a:r>
          </a:p>
          <a:p>
            <a:pPr marL="457200" lvl="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cs typeface="+mn-cs"/>
            </a:endParaRPr>
          </a:p>
          <a:p>
            <a:pPr marL="457200" lvl="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Use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cs typeface="+mn-cs"/>
              </a:rPr>
              <a:t>CountDownTimer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</a:t>
            </a:r>
          </a:p>
          <a:p>
            <a:pPr lvl="0" algn="l">
              <a:spcBef>
                <a:spcPts val="0"/>
              </a:spcBef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     - using “Cancel” to "Cancel countdown </a:t>
            </a:r>
            <a:b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</a:b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     - using “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cs typeface="+mn-cs"/>
              </a:rPr>
              <a:t>onFinish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” to End </a:t>
            </a:r>
            <a:b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</a:b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     - using “Start” to Start</a:t>
            </a:r>
          </a:p>
          <a:p>
            <a:pPr marL="457200" lvl="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284CF3-071E-4024-9CF1-AD143538F19B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5" name="모서리가 둥근 직사각형 3">
              <a:extLst>
                <a:ext uri="{FF2B5EF4-FFF2-40B4-BE49-F238E27FC236}">
                  <a16:creationId xmlns:a16="http://schemas.microsoft.com/office/drawing/2014/main" id="{C488CAD3-91DA-4628-AFE7-189C78A06E4A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FA8F5EB-7270-4371-A301-8DFE590ACDBD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B952785-A3C9-4AA6-ACD6-663AA3D426B6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8" name="부제목 2">
                <a:extLst>
                  <a:ext uri="{FF2B5EF4-FFF2-40B4-BE49-F238E27FC236}">
                    <a16:creationId xmlns:a16="http://schemas.microsoft.com/office/drawing/2014/main" id="{0F2C41A7-4207-42FD-9D6C-7E4CF73FB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3C047AF-B461-4547-9158-27334B85B31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4008E92-4A30-4F16-8BCE-ECCF762B2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9" y="1416803"/>
            <a:ext cx="1609556" cy="31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88804" y="483518"/>
            <a:ext cx="4259168" cy="354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299700" y="483518"/>
            <a:ext cx="2448272" cy="3475680"/>
            <a:chOff x="2275364" y="915566"/>
            <a:chExt cx="2448272" cy="3475680"/>
          </a:xfrm>
        </p:grpSpPr>
        <p:sp>
          <p:nvSpPr>
            <p:cNvPr id="4" name="직사각형 3"/>
            <p:cNvSpPr/>
            <p:nvPr/>
          </p:nvSpPr>
          <p:spPr>
            <a:xfrm>
              <a:off x="2275364" y="915566"/>
              <a:ext cx="2448272" cy="2232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1700000">
              <a:off x="3841153" y="3023094"/>
              <a:ext cx="720080" cy="1368152"/>
            </a:xfrm>
            <a:prstGeom prst="trapezoid">
              <a:avLst>
                <a:gd name="adj" fmla="val 360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5299508" y="357788"/>
            <a:ext cx="260305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spc="-3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Q </a:t>
            </a:r>
            <a:r>
              <a:rPr lang="en-US" altLang="ko-KR" sz="5400" spc="-3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</a:t>
            </a:r>
            <a:r>
              <a:rPr lang="en-US" altLang="ko-KR" sz="7200" spc="-300" dirty="0">
                <a:solidFill>
                  <a:schemeClr val="bg1">
                    <a:lumMod val="7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</a:t>
            </a:r>
            <a:endParaRPr lang="ko-KR" altLang="en-US" sz="7200" spc="-300" dirty="0">
              <a:solidFill>
                <a:schemeClr val="bg1">
                  <a:lumMod val="7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452036" y="3507855"/>
            <a:ext cx="1984060" cy="52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Thank You</a:t>
            </a:r>
            <a:endParaRPr lang="ko-KR" altLang="en-US" sz="2400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02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99C86E-3CBA-46F9-AE1D-78F0E3C31604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/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ㅣ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 </a:t>
              </a:r>
              <a:r>
                <a:rPr lang="en-US" altLang="ko-KR" sz="1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Introduction of our application project 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9" name="부제목 2"/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7D0DCB-1849-4FC9-8FE8-875871C6FCF9}"/>
              </a:ext>
            </a:extLst>
          </p:cNvPr>
          <p:cNvGrpSpPr/>
          <p:nvPr/>
        </p:nvGrpSpPr>
        <p:grpSpPr>
          <a:xfrm>
            <a:off x="827584" y="1431012"/>
            <a:ext cx="8469472" cy="3001556"/>
            <a:chOff x="995324" y="1431012"/>
            <a:chExt cx="8469472" cy="3001556"/>
          </a:xfrm>
        </p:grpSpPr>
        <p:sp>
          <p:nvSpPr>
            <p:cNvPr id="2" name="직사각형 1"/>
            <p:cNvSpPr/>
            <p:nvPr/>
          </p:nvSpPr>
          <p:spPr>
            <a:xfrm>
              <a:off x="3203848" y="2427734"/>
              <a:ext cx="6260948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u="sng" dirty="0">
                  <a:latin typeface="+mj-lt"/>
                  <a:hlinkClick r:id="rId2"/>
                </a:rPr>
                <a:t>작심삼일</a:t>
              </a:r>
              <a:r>
                <a:rPr lang="ko-KR" altLang="en-US" sz="2000" dirty="0">
                  <a:latin typeface="+mj-lt"/>
                </a:rPr>
                <a:t> </a:t>
              </a:r>
              <a:r>
                <a:rPr lang="en-US" altLang="ko-KR" sz="2000" dirty="0">
                  <a:latin typeface="+mj-lt"/>
                </a:rPr>
                <a:t>(</a:t>
              </a:r>
              <a:r>
                <a:rPr lang="ko-KR" altLang="en-US" sz="2000" dirty="0">
                  <a:latin typeface="+mj-lt"/>
                </a:rPr>
                <a:t>作心三日</a:t>
              </a:r>
              <a:r>
                <a:rPr lang="en-US" altLang="ko-KR" sz="2000" dirty="0">
                  <a:latin typeface="+mj-lt"/>
                </a:rPr>
                <a:t>) </a:t>
              </a:r>
              <a:r>
                <a:rPr lang="en-US" altLang="ko-KR" sz="2000" dirty="0" err="1">
                  <a:latin typeface="+mj-lt"/>
                </a:rPr>
                <a:t>Jak</a:t>
              </a:r>
              <a:r>
                <a:rPr lang="en-US" altLang="ko-KR" sz="2000" dirty="0">
                  <a:latin typeface="+mj-lt"/>
                </a:rPr>
                <a:t> sim </a:t>
              </a:r>
              <a:r>
                <a:rPr lang="en-US" altLang="ko-KR" sz="2000" dirty="0" err="1">
                  <a:latin typeface="+mj-lt"/>
                </a:rPr>
                <a:t>sam</a:t>
              </a:r>
              <a:r>
                <a:rPr lang="en-US" altLang="ko-KR" sz="2000" dirty="0">
                  <a:latin typeface="+mj-lt"/>
                </a:rPr>
                <a:t> </a:t>
              </a:r>
              <a:r>
                <a:rPr lang="en-US" altLang="ko-KR" sz="2000" dirty="0" err="1">
                  <a:latin typeface="+mj-lt"/>
                </a:rPr>
                <a:t>il</a:t>
              </a:r>
              <a:endParaRPr lang="en-US" altLang="ko-KR" sz="2000" dirty="0">
                <a:solidFill>
                  <a:srgbClr val="000000"/>
                </a:solidFill>
                <a:latin typeface="+mj-lt"/>
              </a:endParaRPr>
            </a:p>
            <a:p>
              <a:r>
                <a:rPr lang="en-US" altLang="ko-KR" sz="2000" dirty="0">
                  <a:solidFill>
                    <a:srgbClr val="000000"/>
                  </a:solidFill>
                  <a:latin typeface="+mj-lt"/>
                </a:rPr>
                <a:t>:</a:t>
              </a:r>
              <a:r>
                <a:rPr lang="ko-KR" altLang="en-US" sz="2000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+mj-lt"/>
                </a:rPr>
                <a:t>a short-lived resolve, an unsteady plan</a:t>
              </a:r>
            </a:p>
            <a:p>
              <a:r>
                <a:rPr lang="en-US" altLang="ko-KR" sz="2000" dirty="0">
                  <a:latin typeface="+mj-lt"/>
                </a:rPr>
                <a:t> Resolutions never last more than three days.</a:t>
              </a:r>
            </a:p>
            <a:p>
              <a:endParaRPr lang="en-US" altLang="ko-KR" dirty="0">
                <a:latin typeface="+mj-lt"/>
              </a:endParaRPr>
            </a:p>
            <a:p>
              <a:endParaRPr lang="en-US" altLang="ko-KR" dirty="0">
                <a:latin typeface="+mj-lt"/>
              </a:endParaRPr>
            </a:p>
            <a:p>
              <a:endParaRPr lang="ko-KR" altLang="en-US" dirty="0">
                <a:latin typeface="+mj-lt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70DDA95-EF3E-47F5-B6D9-169DFC27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24" y="1431012"/>
              <a:ext cx="1958280" cy="3001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03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02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Development environment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01871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Software Engineering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Study app ‘</a:t>
              </a:r>
              <a:r>
                <a:rPr lang="en-US" altLang="ko-KR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Jaksimsamil</a:t>
              </a:r>
              <a:r>
                <a: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’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1CC671-3133-477E-8299-C061CAFE765B}"/>
              </a:ext>
            </a:extLst>
          </p:cNvPr>
          <p:cNvGrpSpPr/>
          <p:nvPr/>
        </p:nvGrpSpPr>
        <p:grpSpPr>
          <a:xfrm>
            <a:off x="188513" y="1241892"/>
            <a:ext cx="8694966" cy="3379795"/>
            <a:chOff x="269522" y="1107604"/>
            <a:chExt cx="8694966" cy="337979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4FFBAC5-75B7-4DE3-92ED-9AF52A57DD7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141922"/>
              <a:ext cx="3254661" cy="2345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제목 1"/>
            <p:cNvSpPr txBox="1">
              <a:spLocks/>
            </p:cNvSpPr>
            <p:nvPr/>
          </p:nvSpPr>
          <p:spPr>
            <a:xfrm>
              <a:off x="269522" y="1107604"/>
              <a:ext cx="8694966" cy="31352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dirty="0"/>
                <a:t>Choice of software development platform</a:t>
              </a:r>
              <a:endParaRPr lang="ko-KR" altLang="ko-KR" sz="2800" dirty="0"/>
            </a:p>
            <a:p>
              <a:pPr algn="l"/>
              <a:r>
                <a:rPr lang="en-US" altLang="ko-KR" sz="2800" dirty="0"/>
                <a:t>  : Android OS</a:t>
              </a:r>
            </a:p>
            <a:p>
              <a:pPr algn="l"/>
              <a:endParaRPr lang="ko-KR" altLang="ko-KR" sz="3000" dirty="0">
                <a:latin typeface="+mn-lt"/>
              </a:endParaRPr>
            </a:p>
            <a:p>
              <a:pPr marL="571500" indent="-571500" algn="l">
                <a:buFont typeface="Arial" charset="0"/>
                <a:buChar char="•"/>
              </a:pPr>
              <a:r>
                <a:rPr lang="en-US" altLang="ko-KR" sz="2000" dirty="0">
                  <a:latin typeface="+mn-lt"/>
                </a:rPr>
                <a:t>Mobile Operating System of Google</a:t>
              </a:r>
            </a:p>
            <a:p>
              <a:pPr marL="571500" indent="-571500" algn="l">
                <a:buFont typeface="Arial" charset="0"/>
                <a:buChar char="•"/>
              </a:pPr>
              <a:r>
                <a:rPr lang="en-US" altLang="ko-KR" sz="2000" dirty="0">
                  <a:latin typeface="+mn-lt"/>
                </a:rPr>
                <a:t>Used in many fields</a:t>
              </a:r>
            </a:p>
            <a:p>
              <a:pPr marL="571500" indent="-571500" algn="l">
                <a:buFont typeface="Arial" charset="0"/>
                <a:buChar char="•"/>
              </a:pPr>
              <a:r>
                <a:rPr lang="en-US" altLang="ko-KR" sz="2000" dirty="0">
                  <a:latin typeface="+mn-lt"/>
                </a:rPr>
                <a:t>Many tools about guidance</a:t>
              </a:r>
              <a:endParaRPr lang="ko-KR" altLang="ko-KR" sz="2000" dirty="0">
                <a:latin typeface="+mn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225E6D9-A8C1-4520-B7C9-79DCCD50B5D4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8" name="모서리가 둥근 직사각형 3">
              <a:extLst>
                <a:ext uri="{FF2B5EF4-FFF2-40B4-BE49-F238E27FC236}">
                  <a16:creationId xmlns:a16="http://schemas.microsoft.com/office/drawing/2014/main" id="{E6AD824C-C3B4-4DC6-84C6-4F4012D2693C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9148B2B9-D0D1-41B8-89B5-272E0FEA8CDF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02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Development  environment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B6C01B2-C498-4B94-8268-2997FBEDB3E5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1" name="부제목 2">
                <a:extLst>
                  <a:ext uri="{FF2B5EF4-FFF2-40B4-BE49-F238E27FC236}">
                    <a16:creationId xmlns:a16="http://schemas.microsoft.com/office/drawing/2014/main" id="{72BC0698-D35F-46DB-B152-E852572AE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4DE4C95-6BDA-4343-AF06-1F6E95D11A12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700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2843808" y="2931790"/>
            <a:ext cx="38164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09B7C-860C-496D-BBE5-D6C2D7549618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12" name="모서리가 둥근 직사각형 3">
              <a:extLst>
                <a:ext uri="{FF2B5EF4-FFF2-40B4-BE49-F238E27FC236}">
                  <a16:creationId xmlns:a16="http://schemas.microsoft.com/office/drawing/2014/main" id="{CB6483A1-02F9-4D24-97E7-4E5A36D7FDA1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F2A51A90-7353-4249-BDDA-1BEDF9B78B46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02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Development  environment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8A13A32-CEEB-4359-865B-96862B150803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17" name="부제목 2">
                <a:extLst>
                  <a:ext uri="{FF2B5EF4-FFF2-40B4-BE49-F238E27FC236}">
                    <a16:creationId xmlns:a16="http://schemas.microsoft.com/office/drawing/2014/main" id="{8211CF75-37BE-4EAE-AD5F-200B69E55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D205542-4CAA-4A82-84BD-BBA28219F726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019909-2F7E-4929-A2ED-7EF947CDF875}"/>
              </a:ext>
            </a:extLst>
          </p:cNvPr>
          <p:cNvGrpSpPr/>
          <p:nvPr/>
        </p:nvGrpSpPr>
        <p:grpSpPr>
          <a:xfrm>
            <a:off x="143508" y="1231191"/>
            <a:ext cx="8856984" cy="3401198"/>
            <a:chOff x="107504" y="1186776"/>
            <a:chExt cx="8856984" cy="3401198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107504" y="1186776"/>
              <a:ext cx="8856984" cy="34011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dirty="0"/>
                <a:t>Tool and Language in Use  </a:t>
              </a:r>
            </a:p>
            <a:p>
              <a:pPr algn="l"/>
              <a:endParaRPr lang="en-US" altLang="ko-KR" sz="2800" dirty="0"/>
            </a:p>
            <a:p>
              <a:pPr algn="l"/>
              <a:endParaRPr lang="en-US" altLang="ko-KR" sz="2800" dirty="0"/>
            </a:p>
            <a:p>
              <a:pPr algn="l"/>
              <a:endParaRPr lang="en-US" altLang="ko-KR" sz="2800" dirty="0"/>
            </a:p>
            <a:p>
              <a:pPr algn="l"/>
              <a:endParaRPr lang="en-US" altLang="ko-KR" sz="2800" dirty="0"/>
            </a:p>
            <a:p>
              <a:pPr algn="l"/>
              <a:endParaRPr lang="en-US" altLang="ko-KR" sz="2800" dirty="0"/>
            </a:p>
            <a:p>
              <a:pPr algn="l"/>
              <a:endParaRPr lang="en-US" altLang="ko-KR" sz="28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D7F0A4-E054-44CD-8FE9-9488050C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14" y="1995476"/>
              <a:ext cx="2216486" cy="22164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C449404-3903-4965-A60D-E6DCA3E2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839" y="2086089"/>
              <a:ext cx="1925821" cy="192582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D108320-8F77-4133-ABD9-5FD8065D8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027481"/>
              <a:ext cx="2096322" cy="218448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9BE5A0-AB71-42F7-9389-E359070291A9}"/>
                </a:ext>
              </a:extLst>
            </p:cNvPr>
            <p:cNvSpPr/>
            <p:nvPr/>
          </p:nvSpPr>
          <p:spPr>
            <a:xfrm>
              <a:off x="1336638" y="4070893"/>
              <a:ext cx="685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/>
                <a:t>JAVA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14BD1E7-B090-44C7-ABA4-EFF7DBEB9B05}"/>
                </a:ext>
              </a:extLst>
            </p:cNvPr>
            <p:cNvSpPr/>
            <p:nvPr/>
          </p:nvSpPr>
          <p:spPr>
            <a:xfrm>
              <a:off x="4066383" y="407089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XML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4D7FD34-853B-4109-B80F-8ABC17BE49FA}"/>
                </a:ext>
              </a:extLst>
            </p:cNvPr>
            <p:cNvSpPr/>
            <p:nvPr/>
          </p:nvSpPr>
          <p:spPr>
            <a:xfrm>
              <a:off x="6435366" y="4067096"/>
              <a:ext cx="17667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Android Studio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6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019121-4CD7-4071-8D21-B7F34C960718}"/>
              </a:ext>
            </a:extLst>
          </p:cNvPr>
          <p:cNvGrpSpPr/>
          <p:nvPr/>
        </p:nvGrpSpPr>
        <p:grpSpPr>
          <a:xfrm>
            <a:off x="467544" y="1851670"/>
            <a:ext cx="8712968" cy="2645070"/>
            <a:chOff x="467544" y="1739151"/>
            <a:chExt cx="8712968" cy="2645070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467544" y="1935949"/>
              <a:ext cx="8712968" cy="24482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dirty="0"/>
                <a:t>Software in Use: Firebase</a:t>
              </a:r>
            </a:p>
            <a:p>
              <a:pPr algn="l"/>
              <a:endParaRPr lang="en-US" altLang="ko-KR" sz="2800" dirty="0"/>
            </a:p>
            <a:p>
              <a:pPr marL="342900" lvl="0" indent="-342900" algn="l">
                <a:spcBef>
                  <a:spcPts val="0"/>
                </a:spcBef>
                <a:buFont typeface="Arial" charset="0"/>
                <a:buChar char="•"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To build for platform: need back-end server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- to store data</a:t>
              </a:r>
            </a:p>
            <a:p>
              <a:pPr lvl="0" algn="l">
                <a:spcBef>
                  <a:spcPts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cs typeface="+mn-cs"/>
                </a:rPr>
                <a:t>   - to support the apps</a:t>
              </a:r>
            </a:p>
            <a:p>
              <a:pPr algn="l"/>
              <a:endParaRPr lang="ko-KR" altLang="ko-KR" sz="2800" dirty="0"/>
            </a:p>
            <a:p>
              <a:pPr marL="342900" indent="-342900" algn="l">
                <a:buFont typeface="Arial" charset="0"/>
                <a:buChar char="•"/>
              </a:pPr>
              <a:endParaRPr lang="en-US" altLang="ko-KR" sz="2800" dirty="0"/>
            </a:p>
            <a:p>
              <a:pPr marL="342900" indent="-342900" algn="l">
                <a:buFont typeface="Arial" charset="0"/>
                <a:buChar char="•"/>
              </a:pPr>
              <a:endParaRPr lang="ko-KR" altLang="ko-KR" sz="2400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C22810-2A86-4A8D-8138-9CDD3BA7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780" y="1739151"/>
              <a:ext cx="2526676" cy="2241261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DE8FA3-DAFC-4EE0-9B15-9E59CE000DF0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21" name="모서리가 둥근 직사각형 3">
              <a:extLst>
                <a:ext uri="{FF2B5EF4-FFF2-40B4-BE49-F238E27FC236}">
                  <a16:creationId xmlns:a16="http://schemas.microsoft.com/office/drawing/2014/main" id="{86D154CF-966D-4655-83B7-F9A35CD6B967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A01532C-EE99-4014-A0BD-64252EDBBFEF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02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Development  environment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501CBCF-C0AA-443E-828E-F0816DC6A493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4" name="부제목 2">
                <a:extLst>
                  <a:ext uri="{FF2B5EF4-FFF2-40B4-BE49-F238E27FC236}">
                    <a16:creationId xmlns:a16="http://schemas.microsoft.com/office/drawing/2014/main" id="{DDB8EB27-30EC-4CC0-9FBC-75547CE110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9F26A0C-074A-4DF3-99F9-D992EE328969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68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DE8FA3-DAFC-4EE0-9B15-9E59CE000DF0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21" name="모서리가 둥근 직사각형 3">
              <a:extLst>
                <a:ext uri="{FF2B5EF4-FFF2-40B4-BE49-F238E27FC236}">
                  <a16:creationId xmlns:a16="http://schemas.microsoft.com/office/drawing/2014/main" id="{86D154CF-966D-4655-83B7-F9A35CD6B967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A01532C-EE99-4014-A0BD-64252EDBBFEF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02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Development  environment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501CBCF-C0AA-443E-828E-F0816DC6A493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4" name="부제목 2">
                <a:extLst>
                  <a:ext uri="{FF2B5EF4-FFF2-40B4-BE49-F238E27FC236}">
                    <a16:creationId xmlns:a16="http://schemas.microsoft.com/office/drawing/2014/main" id="{DDB8EB27-30EC-4CC0-9FBC-75547CE110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9F26A0C-074A-4DF3-99F9-D992EE328969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114A06F1-D40A-4D0E-BF0B-31EF66176E14}"/>
              </a:ext>
            </a:extLst>
          </p:cNvPr>
          <p:cNvSpPr txBox="1">
            <a:spLocks/>
          </p:cNvSpPr>
          <p:nvPr/>
        </p:nvSpPr>
        <p:spPr>
          <a:xfrm>
            <a:off x="611560" y="2048818"/>
            <a:ext cx="8712968" cy="295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Software in Use: SQLite</a:t>
            </a:r>
          </a:p>
          <a:p>
            <a:pPr algn="l"/>
            <a:endParaRPr lang="en-US" altLang="ko-KR" sz="2800" dirty="0"/>
          </a:p>
          <a:p>
            <a:pPr marL="342900" lvl="0" indent="-342900" algn="l"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Relatively light Database</a:t>
            </a:r>
          </a:p>
          <a:p>
            <a:pPr marL="342900" lvl="0" indent="-342900" algn="l"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used in application</a:t>
            </a:r>
          </a:p>
          <a:p>
            <a:pPr marL="342900" lvl="0" indent="-342900" algn="l"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Built in Google android OS.</a:t>
            </a:r>
          </a:p>
          <a:p>
            <a:pPr marL="342900" lvl="0" indent="-342900" algn="l"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Available by inheriting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cs typeface="+mn-cs"/>
              </a:rPr>
              <a:t>SQLiteOpenHelper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</a:t>
            </a:r>
          </a:p>
          <a:p>
            <a:pPr lvl="0" algn="l">
              <a:spcBef>
                <a:spcPts val="0"/>
              </a:spcBef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   in the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  <a:cs typeface="+mn-cs"/>
              </a:rPr>
              <a:t>DBHelper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 class</a:t>
            </a:r>
          </a:p>
          <a:p>
            <a:pPr algn="l"/>
            <a:endParaRPr lang="ko-KR" altLang="ko-KR" sz="2800" dirty="0"/>
          </a:p>
          <a:p>
            <a:pPr marL="342900" indent="-342900" algn="l">
              <a:buFont typeface="Arial" charset="0"/>
              <a:buChar char="•"/>
            </a:pPr>
            <a:endParaRPr lang="en-US" altLang="ko-KR" sz="2800" dirty="0"/>
          </a:p>
          <a:p>
            <a:pPr marL="342900" indent="-342900" algn="l">
              <a:buFont typeface="Arial" charset="0"/>
              <a:buChar char="•"/>
            </a:pPr>
            <a:endParaRPr lang="ko-KR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04DEC-C8C6-47E8-9C79-D442B3CA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91" y="2283718"/>
            <a:ext cx="1537893" cy="15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3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5758E5-3916-4445-B80E-B494DB21C2A0}"/>
              </a:ext>
            </a:extLst>
          </p:cNvPr>
          <p:cNvGrpSpPr/>
          <p:nvPr/>
        </p:nvGrpSpPr>
        <p:grpSpPr>
          <a:xfrm>
            <a:off x="1556048" y="318456"/>
            <a:ext cx="7560840" cy="721329"/>
            <a:chOff x="1556048" y="318456"/>
            <a:chExt cx="7560840" cy="721329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A1DC0B13-ABFC-453D-87FA-92275F546104}"/>
                </a:ext>
              </a:extLst>
            </p:cNvPr>
            <p:cNvSpPr txBox="1">
              <a:spLocks/>
            </p:cNvSpPr>
            <p:nvPr/>
          </p:nvSpPr>
          <p:spPr>
            <a:xfrm>
              <a:off x="1556048" y="6939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Applications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sp>
          <p:nvSpPr>
            <p:cNvPr id="21" name="부제목 2">
              <a:extLst>
                <a:ext uri="{FF2B5EF4-FFF2-40B4-BE49-F238E27FC236}">
                  <a16:creationId xmlns:a16="http://schemas.microsoft.com/office/drawing/2014/main" id="{CC81D9CF-B4F6-4E73-8C4B-155979ABA912}"/>
                </a:ext>
              </a:extLst>
            </p:cNvPr>
            <p:cNvSpPr txBox="1">
              <a:spLocks/>
            </p:cNvSpPr>
            <p:nvPr/>
          </p:nvSpPr>
          <p:spPr>
            <a:xfrm>
              <a:off x="7460704" y="318456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40_TT" panose="02090603020101020101" pitchFamily="18" charset="-127"/>
                </a:rPr>
                <a:t>Software Engineering</a:t>
              </a: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rPr>
                <a:t>Study app ‘</a:t>
              </a:r>
              <a:r>
                <a:rPr lang="en-US" altLang="ko-KR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rPr>
                <a:t>Jaksimsamil</a:t>
              </a:r>
              <a:r>
                <a:rPr lang="en-US" altLang="ko-KR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rPr>
                <a:t>’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0F898B-8841-4A7B-B1E2-9EE5FBC02D75}"/>
              </a:ext>
            </a:extLst>
          </p:cNvPr>
          <p:cNvCxnSpPr/>
          <p:nvPr/>
        </p:nvCxnSpPr>
        <p:spPr>
          <a:xfrm>
            <a:off x="7460704" y="350209"/>
            <a:ext cx="0" cy="325736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1043296" y="1426090"/>
            <a:ext cx="4644516" cy="302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Function: Splash</a:t>
            </a:r>
          </a:p>
          <a:p>
            <a:pPr lvl="0" algn="l">
              <a:spcBef>
                <a:spcPts val="0"/>
              </a:spcBef>
            </a:pPr>
            <a:endParaRPr lang="en-US" altLang="ko-KR" sz="2800" dirty="0">
              <a:solidFill>
                <a:prstClr val="black"/>
              </a:solidFill>
              <a:latin typeface="맑은 고딕" panose="020F0502020204030204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Splash screens are the advertising time that exposes a company's brand to users and the time to load data to run an application.</a:t>
            </a:r>
            <a:endParaRPr lang="ko-KR" altLang="en-US" sz="20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C749E7A-CAFF-4E18-884C-EA61EB0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58" y="1407516"/>
            <a:ext cx="1988938" cy="304854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DA98E3-FEBF-4FD7-8086-19F6D357A1EF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32" name="모서리가 둥근 직사각형 3">
              <a:extLst>
                <a:ext uri="{FF2B5EF4-FFF2-40B4-BE49-F238E27FC236}">
                  <a16:creationId xmlns:a16="http://schemas.microsoft.com/office/drawing/2014/main" id="{2D0EA4A5-7E4D-463B-A8C8-B9BAD19C5980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C60624F2-FE5D-46F2-9276-E9C994C981C1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9F0437-06AB-4D55-BE24-7F9B8EDE49D6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35" name="부제목 2">
                <a:extLst>
                  <a:ext uri="{FF2B5EF4-FFF2-40B4-BE49-F238E27FC236}">
                    <a16:creationId xmlns:a16="http://schemas.microsoft.com/office/drawing/2014/main" id="{B4AD9205-EA08-440F-83F3-E889A0BB20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BCD608-9E6B-4E5A-A2CC-8735B02B2995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292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403648" y="541504"/>
            <a:ext cx="4824536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</a:t>
            </a:r>
            <a:r>
              <a:rPr lang="en-US" altLang="ko-KR" sz="18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nit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ㅣ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마케팅 환경분석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Market Environment Analysis</a:t>
            </a:r>
            <a:endParaRPr lang="ko-KR" altLang="en-US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1131590"/>
            <a:ext cx="9289032" cy="3600400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04248" y="25717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66056"/>
            <a:ext cx="1656184" cy="357489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문화콘텐츠</a:t>
              </a: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마케팅</a:t>
              </a:r>
              <a:endParaRPr lang="en-US" altLang="ko-KR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기말평가 </a:t>
              </a:r>
              <a:r>
                <a:rPr lang="ko-KR" altLang="en-US" sz="11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영화재마케팅하기</a:t>
              </a:r>
              <a:endParaRPr lang="ko-KR" altLang="en-US" sz="11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3B3F83-1557-48CB-BDE7-3797E1E92FA3}"/>
              </a:ext>
            </a:extLst>
          </p:cNvPr>
          <p:cNvGrpSpPr/>
          <p:nvPr/>
        </p:nvGrpSpPr>
        <p:grpSpPr>
          <a:xfrm>
            <a:off x="671895" y="1396839"/>
            <a:ext cx="7728202" cy="3069902"/>
            <a:chOff x="611560" y="1499551"/>
            <a:chExt cx="7728202" cy="3069902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85B8A6E0-3574-45AA-9A65-A079D15F7310}"/>
                </a:ext>
              </a:extLst>
            </p:cNvPr>
            <p:cNvSpPr txBox="1">
              <a:spLocks/>
            </p:cNvSpPr>
            <p:nvPr/>
          </p:nvSpPr>
          <p:spPr>
            <a:xfrm>
              <a:off x="611560" y="1520905"/>
              <a:ext cx="5616624" cy="30485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altLang="ko-KR" sz="3000" dirty="0">
                  <a:solidFill>
                    <a:prstClr val="black"/>
                  </a:solidFill>
                  <a:cs typeface="+mn-cs"/>
                </a:rPr>
                <a:t>Function: Log-In</a:t>
              </a:r>
            </a:p>
            <a:p>
              <a:pPr lvl="0" algn="l">
                <a:spcBef>
                  <a:spcPts val="0"/>
                </a:spcBef>
              </a:pPr>
              <a:endParaRPr lang="en-US" altLang="ko-KR" sz="2800" dirty="0">
                <a:solidFill>
                  <a:prstClr val="black"/>
                </a:solidFill>
                <a:cs typeface="+mn-cs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I</a:t>
              </a:r>
              <a:r>
                <a:rPr lang="en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nserted the Google api “FirebaseUI”, </a:t>
              </a:r>
            </a:p>
            <a:p>
              <a:pPr algn="l"/>
              <a:r>
                <a:rPr lang="en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   - can log in to Google, Facebook, and Naver </a:t>
              </a:r>
            </a:p>
            <a:p>
              <a:pPr algn="l"/>
              <a:r>
                <a:rPr lang="en" altLang="ko-KR" sz="2200" spc="-1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ea typeface="Yoon 윤고딕 540_TT" panose="02090603020101020101" pitchFamily="18" charset="-127"/>
                </a:rPr>
                <a:t>       accounts easily.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" altLang="ko-KR" sz="22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ea typeface="Yoon 윤고딕 540_TT" panose="02090603020101020101" pitchFamily="18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853A5A8-CC23-46F9-A004-4643FCA25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824" y="1499551"/>
              <a:ext cx="1988938" cy="304854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ABF12F-916F-4E41-A7AA-7CF37C1512A5}"/>
              </a:ext>
            </a:extLst>
          </p:cNvPr>
          <p:cNvGrpSpPr/>
          <p:nvPr/>
        </p:nvGrpSpPr>
        <p:grpSpPr>
          <a:xfrm>
            <a:off x="971600" y="-540060"/>
            <a:ext cx="9217024" cy="1491630"/>
            <a:chOff x="971600" y="-540060"/>
            <a:chExt cx="9217024" cy="1491630"/>
          </a:xfrm>
        </p:grpSpPr>
        <p:sp>
          <p:nvSpPr>
            <p:cNvPr id="20" name="모서리가 둥근 직사각형 3">
              <a:extLst>
                <a:ext uri="{FF2B5EF4-FFF2-40B4-BE49-F238E27FC236}">
                  <a16:creationId xmlns:a16="http://schemas.microsoft.com/office/drawing/2014/main" id="{F1B2E091-29B7-4133-B3A3-3BED36696369}"/>
                </a:ext>
              </a:extLst>
            </p:cNvPr>
            <p:cNvSpPr/>
            <p:nvPr/>
          </p:nvSpPr>
          <p:spPr>
            <a:xfrm>
              <a:off x="971600" y="-540060"/>
              <a:ext cx="9217024" cy="1491630"/>
            </a:xfrm>
            <a:prstGeom prst="roundRect">
              <a:avLst>
                <a:gd name="adj" fmla="val 328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3190A72D-6C00-4B5E-95D0-7B8DF2F44681}"/>
                </a:ext>
              </a:extLst>
            </p:cNvPr>
            <p:cNvSpPr txBox="1">
              <a:spLocks/>
            </p:cNvSpPr>
            <p:nvPr/>
          </p:nvSpPr>
          <p:spPr>
            <a:xfrm>
              <a:off x="1403648" y="541504"/>
              <a:ext cx="4824536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Unit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03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ko-KR" altLang="en-US" sz="15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ㅣ</a:t>
              </a:r>
              <a:r>
                <a:rPr lang="ko-KR" altLang="en-US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 </a:t>
              </a:r>
              <a:r>
                <a:rPr lang="en-US" altLang="ko-KR" sz="15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a typeface="Yoon 윤고딕 530_TT" panose="02090603020101020101" pitchFamily="18" charset="-127"/>
                </a:rPr>
                <a:t>Structures of Application</a:t>
              </a:r>
              <a:endPara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Yoon 윤고딕 530_TT" panose="0209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77233E6-41A0-41F3-974B-679F5C06619E}"/>
                </a:ext>
              </a:extLst>
            </p:cNvPr>
            <p:cNvGrpSpPr/>
            <p:nvPr/>
          </p:nvGrpSpPr>
          <p:grpSpPr>
            <a:xfrm>
              <a:off x="7308304" y="166056"/>
              <a:ext cx="1656184" cy="357489"/>
              <a:chOff x="5580112" y="356955"/>
              <a:chExt cx="1656184" cy="357489"/>
            </a:xfrm>
          </p:grpSpPr>
          <p:sp>
            <p:nvSpPr>
              <p:cNvPr id="23" name="부제목 2">
                <a:extLst>
                  <a:ext uri="{FF2B5EF4-FFF2-40B4-BE49-F238E27FC236}">
                    <a16:creationId xmlns:a16="http://schemas.microsoft.com/office/drawing/2014/main" id="{5B42E3F0-59FB-4B2A-9C9D-269D0802E7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0112" y="356955"/>
                <a:ext cx="1656184" cy="3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40_TT" panose="02090603020101020101" pitchFamily="18" charset="-127"/>
                  </a:rPr>
                  <a:t>Software Engineering</a:t>
                </a:r>
              </a:p>
              <a:p>
                <a:pPr marL="0" indent="0" algn="dist">
                  <a:spcBef>
                    <a:spcPts val="0"/>
                  </a:spcBef>
                  <a:buNone/>
                </a:pP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Study app ‘</a:t>
                </a:r>
                <a:r>
                  <a:rPr lang="en-US" altLang="ko-KR" sz="1100" spc="-1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Jaksimsamil</a:t>
                </a:r>
                <a:r>
                  <a:rPr lang="en-US" altLang="ko-KR" sz="11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Yoon 윤고딕 520_TT" panose="02090603020101020101" pitchFamily="18" charset="-127"/>
                  </a:rPr>
                  <a:t>’</a:t>
                </a:r>
                <a:endParaRPr lang="ko-KR" altLang="en-US" sz="11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Yoon 윤고딕 520_TT" panose="0209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2E8F681-381B-4195-9FE5-C085ACE2B4BD}"/>
                  </a:ext>
                </a:extLst>
              </p:cNvPr>
              <p:cNvCxnSpPr/>
              <p:nvPr/>
            </p:nvCxnSpPr>
            <p:spPr>
              <a:xfrm>
                <a:off x="5580112" y="388708"/>
                <a:ext cx="0" cy="325736"/>
              </a:xfrm>
              <a:prstGeom prst="line">
                <a:avLst/>
              </a:prstGeom>
              <a:ln>
                <a:solidFill>
                  <a:schemeClr val="bg1"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023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1024</Words>
  <Application>Microsoft Office PowerPoint</Application>
  <PresentationFormat>화면 슬라이드 쇼(16:9)</PresentationFormat>
  <Paragraphs>259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Yoon 윤고딕 520_TT</vt:lpstr>
      <vt:lpstr>Yoon 윤고딕 530_TT</vt:lpstr>
      <vt:lpstr>Yoon 윤고딕 540_TT</vt:lpstr>
      <vt:lpstr>Yoon 윤고딕 550_TT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이 소희</cp:lastModifiedBy>
  <cp:revision>95</cp:revision>
  <dcterms:created xsi:type="dcterms:W3CDTF">2014-05-09T00:22:11Z</dcterms:created>
  <dcterms:modified xsi:type="dcterms:W3CDTF">2018-12-12T12:29:49Z</dcterms:modified>
</cp:coreProperties>
</file>