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Libre Franklin" panose="020B060402020202020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810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01393" y="1002083"/>
            <a:ext cx="5534431" cy="6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89348" y="2118476"/>
            <a:ext cx="6106256" cy="30818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</a:t>
            </a:r>
            <a:r>
              <a:rPr lang="en-US" sz="24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2400" dirty="0" smtClean="0"/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Develop an AI-based tool for preliminary diagnosis of dermatological manifestations that uses image recognition and machine learning to analyze skin conditions based on photos uploaded by users.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The tool would provide instant feedback on potential skin issues, recommend whether a visit to a dermatologist is necessary, and suggest basic care advice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It could also track changes in skin conditions over time, helping users monitor their health. 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" b="3437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/>
              <a:t>B</a:t>
            </a:r>
            <a:r>
              <a:rPr lang="en-US" sz="1200" dirty="0" err="1" smtClean="0"/>
              <a:t>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 smtClean="0"/>
              <a:t>):CSE</a:t>
            </a:r>
            <a:r>
              <a:rPr lang="en-US" sz="1200" dirty="0"/>
              <a:t>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267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Libre Franklin</vt:lpstr>
      <vt:lpstr>Franklin Gothic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DELL</cp:lastModifiedBy>
  <cp:revision>4</cp:revision>
  <dcterms:created xsi:type="dcterms:W3CDTF">2022-02-11T07:14:46Z</dcterms:created>
  <dcterms:modified xsi:type="dcterms:W3CDTF">2023-09-20T10:49:23Z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