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Smart SDLC – AI enhanced software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Team Members:</a:t>
            </a:r>
          </a:p>
          <a:p>
            <a:r>
              <a:rPr lang="en-IN" dirty="0"/>
              <a:t>Suji S</a:t>
            </a:r>
            <a:endParaRPr dirty="0"/>
          </a:p>
          <a:p>
            <a:r>
              <a:rPr lang="en-IN" dirty="0"/>
              <a:t>Shanmugapriya M</a:t>
            </a:r>
            <a:endParaRPr dirty="0"/>
          </a:p>
          <a:p>
            <a:r>
              <a:rPr lang="en-IN" dirty="0"/>
              <a:t>Swathi M</a:t>
            </a:r>
            <a:endParaRPr dirty="0"/>
          </a:p>
          <a:p>
            <a:r>
              <a:rPr lang="en-IN" dirty="0"/>
              <a:t>Reenu 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Code Analysis &amp; Generator empowers developers by automating requirement analysis and code generation.</a:t>
            </a:r>
          </a:p>
          <a:p>
            <a:endParaRPr/>
          </a:p>
          <a:p>
            <a:r>
              <a:t>Try it today!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Code Analysis &amp; Generator is a Python-based application using Gradio.</a:t>
            </a:r>
          </a:p>
          <a:p>
            <a:r>
              <a:t>It leverages IBM Granite 3.2-2B-Instruct model to analyze requirements and generate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To streamline the software development process by analyzing requirements and generating high-quality code.</a:t>
            </a:r>
          </a:p>
          <a:p>
            <a:endParaRPr/>
          </a:p>
          <a:p>
            <a:r>
              <a:t>Features include:</a:t>
            </a:r>
          </a:p>
          <a:p>
            <a:r>
              <a:t>- Code Analysis</a:t>
            </a:r>
          </a:p>
          <a:p>
            <a:r>
              <a:t>- Code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- 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PDF or enter text.</a:t>
            </a:r>
          </a:p>
          <a:p>
            <a:r>
              <a:t>AI extracts:</a:t>
            </a:r>
          </a:p>
          <a:p>
            <a:r>
              <a:t>- Functional requirements</a:t>
            </a:r>
          </a:p>
          <a:p>
            <a:r>
              <a:t>- Non-functional requirements</a:t>
            </a:r>
          </a:p>
          <a:p>
            <a:r>
              <a:t>- Technical specifications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-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code you want.</a:t>
            </a:r>
          </a:p>
          <a:p>
            <a:r>
              <a:t>AI generates code in Python, JavaScript, Java, and more.</a:t>
            </a:r>
          </a:p>
          <a:p>
            <a:r>
              <a:t>Ensures accuracy, efficiency, and 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Gradio UI</a:t>
            </a:r>
          </a:p>
          <a:p>
            <a:r>
              <a:t>Backend: Python + Transformers</a:t>
            </a:r>
          </a:p>
          <a:p>
            <a:r>
              <a:t>LLM: IBM Granite</a:t>
            </a:r>
          </a:p>
          <a:p>
            <a:r>
              <a:t>Libraries: PyPDF2, Transformers, Gradio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Requirements:</a:t>
            </a:r>
          </a:p>
          <a:p>
            <a:r>
              <a:t>- Python 3.x</a:t>
            </a:r>
          </a:p>
          <a:p>
            <a:r>
              <a:t>- Gradio, Transformers, PyPDF2</a:t>
            </a:r>
          </a:p>
          <a:p>
            <a:endParaRPr/>
          </a:p>
          <a:p>
            <a:r>
              <a:t>Steps:</a:t>
            </a:r>
          </a:p>
          <a:p>
            <a:r>
              <a:t>1. Install dependencies</a:t>
            </a:r>
          </a:p>
          <a:p>
            <a:r>
              <a:t>2. Run `python app.py`</a:t>
            </a:r>
          </a:p>
          <a:p>
            <a:r>
              <a:t>3. Access Gradio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Gradio in browser</a:t>
            </a:r>
          </a:p>
          <a:p>
            <a:r>
              <a:t>2. Use Code Analysis tab for requirements analysis</a:t>
            </a:r>
          </a:p>
          <a:p>
            <a:r>
              <a:t>3. Use Code Generation tab for code creation</a:t>
            </a:r>
          </a:p>
          <a:p>
            <a:r>
              <a:t>4. Download or copy generated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Saves time &amp; effort</a:t>
            </a:r>
          </a:p>
          <a:p>
            <a:r>
              <a:t>✔ Reduces errors &amp; bugs</a:t>
            </a:r>
          </a:p>
          <a:p>
            <a:r>
              <a:t>✔ Well-structured, efficient code</a:t>
            </a:r>
          </a:p>
          <a:p>
            <a:r>
              <a:t>✔ Easy to use for developers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257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SDLC – AI enhanced software development lifecycle</vt:lpstr>
      <vt:lpstr>Introduction</vt:lpstr>
      <vt:lpstr>Project Overview</vt:lpstr>
      <vt:lpstr>Features - Code Analysis</vt:lpstr>
      <vt:lpstr>Features - Code Generation</vt:lpstr>
      <vt:lpstr>Architecture</vt:lpstr>
      <vt:lpstr>Setup Instructions</vt:lpstr>
      <vt:lpstr>Usage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HOME PRODUCTS</dc:creator>
  <cp:keywords/>
  <dc:description>generated using python-pptx</dc:description>
  <cp:lastModifiedBy>LAKSHMI HOME PRODUCTS</cp:lastModifiedBy>
  <cp:revision>2</cp:revision>
  <dcterms:created xsi:type="dcterms:W3CDTF">2013-01-27T09:14:16Z</dcterms:created>
  <dcterms:modified xsi:type="dcterms:W3CDTF">2025-09-19T11:13:07Z</dcterms:modified>
  <cp:category/>
</cp:coreProperties>
</file>