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Code Analysis &amp; Generator</a:t>
            </a:r>
          </a:p>
          <a:p/>
          <a:p>
            <a:r>
              <a:t>Team Members:</a:t>
            </a:r>
          </a:p>
          <a:p>
            <a:r>
              <a:t>- Member 1</a:t>
            </a:r>
          </a:p>
          <a:p>
            <a:r>
              <a:t>- Member 2</a:t>
            </a:r>
          </a:p>
          <a:p>
            <a:r>
              <a:t>- Member 3</a:t>
            </a:r>
          </a:p>
          <a:p>
            <a:r>
              <a:t>- Member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AI Code Analysis &amp; Generator empowers developers by automating requirement analysis and code generation.</a:t>
            </a:r>
          </a:p>
          <a:p/>
          <a:p>
            <a:r>
              <a:t>Try it today!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AI Code Analysis &amp; Generator is a Python-based application using Gradio.</a:t>
            </a:r>
          </a:p>
          <a:p>
            <a:r>
              <a:t>It leverages IBM Granite 3.2-2B-Instruct model to analyze requirements and generate 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To streamline the software development process by analyzing requirements and generating high-quality code.</a:t>
            </a:r>
          </a:p>
          <a:p/>
          <a:p>
            <a:r>
              <a:t>Features include:</a:t>
            </a:r>
          </a:p>
          <a:p>
            <a:r>
              <a:t>- Code Analysis</a:t>
            </a:r>
          </a:p>
          <a:p>
            <a:r>
              <a:t>- Code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- Code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Upload PDF or enter text.</a:t>
            </a:r>
          </a:p>
          <a:p>
            <a:r>
              <a:t>AI extracts:</a:t>
            </a:r>
          </a:p>
          <a:p>
            <a:r>
              <a:t>- Functional requirements</a:t>
            </a:r>
          </a:p>
          <a:p>
            <a:r>
              <a:t>- Non-functional requirements</a:t>
            </a:r>
          </a:p>
          <a:p>
            <a:r>
              <a:t>- Technical specifications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-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Describe the code you want.</a:t>
            </a:r>
          </a:p>
          <a:p>
            <a:r>
              <a:t>AI generates code in Python, JavaScript, Java, and more.</a:t>
            </a:r>
          </a:p>
          <a:p>
            <a:r>
              <a:t>Ensures accuracy, efficiency, and structure.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Gradio UI</a:t>
            </a:r>
          </a:p>
          <a:p>
            <a:r>
              <a:t>Backend: Python + Transformers</a:t>
            </a:r>
          </a:p>
          <a:p>
            <a:r>
              <a:t>LLM: IBM Granite</a:t>
            </a:r>
          </a:p>
          <a:p>
            <a:r>
              <a:t>Libraries: PyPDF2, Transformers, Gradio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Requirements:</a:t>
            </a:r>
          </a:p>
          <a:p>
            <a:r>
              <a:t>- Python 3.x</a:t>
            </a:r>
          </a:p>
          <a:p>
            <a:r>
              <a:t>- Gradio, Transformers, PyPDF2</a:t>
            </a:r>
          </a:p>
          <a:p/>
          <a:p>
            <a:r>
              <a:t>Steps:</a:t>
            </a:r>
          </a:p>
          <a:p>
            <a:r>
              <a:t>1. Install dependencies</a:t>
            </a:r>
          </a:p>
          <a:p>
            <a:r>
              <a:t>2. Run `python app.py`</a:t>
            </a:r>
          </a:p>
          <a:p>
            <a:r>
              <a:t>3. Access Gradio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Gradio in browser</a:t>
            </a:r>
          </a:p>
          <a:p>
            <a:r>
              <a:t>2. Use Code Analysis tab for requirements analysis</a:t>
            </a:r>
          </a:p>
          <a:p>
            <a:r>
              <a:t>3. Use Code Generation tab for code creation</a:t>
            </a:r>
          </a:p>
          <a:p>
            <a:r>
              <a:t>4. Download or copy generated 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Saves time &amp; effort</a:t>
            </a:r>
          </a:p>
          <a:p>
            <a:r>
              <a:t>✔ Reduces errors &amp; bugs</a:t>
            </a:r>
          </a:p>
          <a:p>
            <a:r>
              <a:t>✔ Well-structured, efficient code</a:t>
            </a:r>
          </a:p>
          <a:p>
            <a:r>
              <a:t>✔ Easy to use for developers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