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0316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8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8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59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최종 발표 시작하겠습니다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8339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기획했던 개발 내용과 목표는 표와 같습니다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개발일정은 지키지 못했습니다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그리고 변경 사항과 미구현 부분도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실제 개발에서 변경된 사항으로는 </a:t>
            </a:r>
            <a:r>
              <a:rPr lang="en-US" altLang="ko-KR"/>
              <a:t>4</a:t>
            </a:r>
            <a:r>
              <a:rPr lang="ko-KR" altLang="en-US"/>
              <a:t>키로 각 발을 구현하고자 했으나 </a:t>
            </a:r>
            <a:r>
              <a:rPr lang="en-US" altLang="ko-KR"/>
              <a:t>2</a:t>
            </a:r>
            <a:r>
              <a:rPr lang="ko-KR" altLang="en-US"/>
              <a:t>키로 걷기를 구현하도록 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구현하지 못한 내용은 연습모드와 </a:t>
            </a:r>
            <a:r>
              <a:rPr lang="en-US" altLang="ko-KR"/>
              <a:t>2</a:t>
            </a:r>
            <a:r>
              <a:rPr lang="ko-KR" altLang="en-US"/>
              <a:t>인 모드 그리고</a:t>
            </a:r>
            <a:r>
              <a:rPr lang="en-US" altLang="ko-KR"/>
              <a:t>,</a:t>
            </a:r>
            <a:r>
              <a:rPr lang="ko-KR" altLang="en-US"/>
              <a:t> 순위 기록을 위한 파일입출력이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34782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커밋 통계를 보면 이와 같습니다</a:t>
            </a:r>
            <a:r>
              <a:rPr lang="en-US" altLang="ko-KR"/>
              <a:t>.</a:t>
            </a:r>
            <a:r>
              <a:rPr lang="ko-KR" altLang="en-US"/>
              <a:t> 솔직히 성실도는 빵점이라고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9554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1516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13" Type="http://schemas.openxmlformats.org/officeDocument/2006/relationships/image" Target="../media/image28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36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37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video" Target="file:///C:\Users\hwang\Documents\&#52852;&#52852;&#50724;&#53665;%20&#48155;&#51008;%20&#54028;&#51068;\&#51648;&#51064;&#51064;&#53552;&#48624;.mp4" TargetMode="External" /><Relationship Id="rId9" Type="http://schemas.microsoft.com/office/2007/relationships/media" Target="file:///C:\Users\hwang\Documents\&#52852;&#52852;&#50724;&#53665;%20&#48155;&#51008;%20&#54028;&#51068;\&#51648;&#51064;&#51064;&#53552;&#48624;.mp4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12" Type="http://schemas.openxmlformats.org/officeDocument/2006/relationships/image" Target="../media/image48.png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 rot="0"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 rot="0">
            <a:off x="1281631" y="2120667"/>
            <a:ext cx="15723810" cy="5980101"/>
            <a:chOff x="1281631" y="2120667"/>
            <a:chExt cx="15723810" cy="59801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81631" y="2120667"/>
              <a:ext cx="15723810" cy="59801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4308141" y="6718033"/>
            <a:ext cx="9669432" cy="424210"/>
            <a:chOff x="4308141" y="6718033"/>
            <a:chExt cx="9669432" cy="424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308141" y="6718033"/>
              <a:ext cx="9669432" cy="42421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1524" y="2673800"/>
            <a:ext cx="17771866" cy="523004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3613" y="7951530"/>
            <a:ext cx="12897956" cy="137325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1524486" y="579681"/>
            <a:ext cx="5816193" cy="3877462"/>
            <a:chOff x="1524486" y="579681"/>
            <a:chExt cx="5816193" cy="387746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524486" y="579681"/>
              <a:ext cx="5816193" cy="387746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4969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750182" y="-2031916"/>
            <a:ext cx="31933576" cy="150640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384" y="933336"/>
            <a:ext cx="2714550" cy="1166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0547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852046" y="-445308"/>
            <a:ext cx="15819290" cy="1139703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035963" y="2986062"/>
            <a:ext cx="5060637" cy="4313591"/>
            <a:chOff x="11035963" y="2986062"/>
            <a:chExt cx="5060637" cy="43135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35963" y="2986062"/>
              <a:ext cx="5060637" cy="431359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2384" y="933336"/>
            <a:ext cx="2279626" cy="1166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3000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 rot="0"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 rot="0"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0000" y="3209143"/>
            <a:ext cx="18348999" cy="4129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391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 rot="0"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pic>
        <p:nvPicPr>
          <p:cNvPr id="1011" name="그림 1010">
            <a:hlinkClick r:id="" action="ppaction://media"/>
          </p:cNvPr>
          <p:cNvPicPr>
            <a:picLocks noRot="1"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link="rId9"/>
              </p:ext>
            </p:extLst>
          </p:nvPr>
        </p:nvPicPr>
        <p:blipFill rotWithShape="1">
          <a:blip r:embed="rId10">
            <a:lum bright="20000" contrast="-40000"/>
          </a:blip>
          <a:stretch>
            <a:fillRect/>
          </a:stretch>
        </p:blipFill>
        <p:spPr>
          <a:xfrm>
            <a:off x="3048000" y="1485900"/>
            <a:ext cx="12192000" cy="68580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8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6468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00000)">
                                      <p:cBhvr>
                                        <p:cTn id="6" dur="35417" fill="hold"/>
                                        <p:tgtEl>
                                          <p:spTgt spid="10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35417" fill="hold"/>
                                        <p:tgtEl>
                                          <p:spTgt spid="10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011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46" objId="1011"/>
        <p14:stopEvt time="36468" objId="1011"/>
      </p14:showEvtLst>
    </p:ext>
  </p:extLs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3873292"/>
            <a:ext cx="6023103" cy="6083697"/>
            <a:chOff x="0" y="3873292"/>
            <a:chExt cx="6023103" cy="60836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873292"/>
              <a:ext cx="6023103" cy="608369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608807" y="1973136"/>
            <a:ext cx="20118617" cy="597560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8402" y="6796113"/>
            <a:ext cx="6171429" cy="1820843"/>
            <a:chOff x="4238402" y="6796113"/>
            <a:chExt cx="6171429" cy="182084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238402" y="6796113"/>
              <a:ext cx="6171429" cy="1820843"/>
              <a:chOff x="4238402" y="6796113"/>
              <a:chExt cx="6171429" cy="18208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238402" y="6796113"/>
                <a:ext cx="6171429" cy="182084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50240" y="7017147"/>
              <a:ext cx="5972679" cy="103173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0016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6</ep:Slides>
  <ep:Notes>4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2023-12-07T01:52:47.000</dcterms:created>
  <dc:creator>officegen</dc:creator>
  <cp:lastModifiedBy>hwang</cp:lastModifiedBy>
  <dcterms:modified xsi:type="dcterms:W3CDTF">2023-12-06T18:13:54.966</dcterms:modified>
  <cp:revision>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