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37169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8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8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8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8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14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발표를 시작하겠습니다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49686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5주차부터는 각 모드를 제작해 8주차에는 장면을 연결하고  버그를 수정하는 것으로 마무리 하려고 합니다.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33318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이상 발표를 마치겠습니다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807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저는 승마를 주제로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83079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장애물 게임을 제작하려고 합니다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04140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81632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승마의 핵심 요소를 녹여서 기수와 소통하여 행동해야 점수를 얻을 수 있고/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4개의 발을 각각 움직일 수 있게 구현해 </a:t>
            </a:r>
            <a:r>
              <a:rPr lang="en-US" altLang="ko-KR"/>
              <a:t>/</a:t>
            </a:r>
            <a:r>
              <a:rPr lang="ko-KR" altLang="en-US"/>
              <a:t>알맞은 순서와 박자여야만 걷고 뛰도록 하고/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그리고 연습모드로 익숙해지면 경주모드로 높은 점수를 기록하거나 친구와 함께 겨룰 수 있도록 하는 게임입니다.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45567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플레이어가 기수가 아닌 말의 역할을 하는 이 게임의 이름은 &lt;내가 말이야...&gt;로 제작하려고 합니다.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게임 첫 화면에는 연습모드와 경주모드를 선택할 수 있습니다.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2601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연습모드는 게임 사용법이 포함되어 있고, 말 움직임을 연습할 수 있는 모드입니다.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1645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경주모드에서는 높은 당근점수를 기록하는 1인 모드와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누가 더 빨리 도착하는지 겨루는 2인 모드가 있습니다.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98117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개발일정은 1주차에는 리소스 수집 제작을 하고 2~4주차까지 말, 장애물, 기수 객체를 완성시킬 것입니다.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2936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10" Type="http://schemas.openxmlformats.org/officeDocument/2006/relationships/image" Target="../media/image86.png"  /><Relationship Id="rId11" Type="http://schemas.openxmlformats.org/officeDocument/2006/relationships/image" Target="../media/image87.png"  /><Relationship Id="rId12" Type="http://schemas.openxmlformats.org/officeDocument/2006/relationships/image" Target="../media/image88.png"  /><Relationship Id="rId13" Type="http://schemas.openxmlformats.org/officeDocument/2006/relationships/image" Target="../media/image89.png"  /><Relationship Id="rId14" Type="http://schemas.openxmlformats.org/officeDocument/2006/relationships/image" Target="../media/image90.png"  /><Relationship Id="rId15" Type="http://schemas.openxmlformats.org/officeDocument/2006/relationships/image" Target="../media/image91.png"  /><Relationship Id="rId16" Type="http://schemas.openxmlformats.org/officeDocument/2006/relationships/image" Target="../media/image92.png"  /><Relationship Id="rId17" Type="http://schemas.openxmlformats.org/officeDocument/2006/relationships/image" Target="../media/image93.png"  /><Relationship Id="rId18" Type="http://schemas.openxmlformats.org/officeDocument/2006/relationships/image" Target="../media/image94.png"  /><Relationship Id="rId19" Type="http://schemas.openxmlformats.org/officeDocument/2006/relationships/image" Target="../media/image95.png"  /><Relationship Id="rId2" Type="http://schemas.openxmlformats.org/officeDocument/2006/relationships/slideLayout" Target="../slideLayouts/slideLayout1.xml"  /><Relationship Id="rId20" Type="http://schemas.openxmlformats.org/officeDocument/2006/relationships/image" Target="../media/image96.png"  /><Relationship Id="rId21" Type="http://schemas.openxmlformats.org/officeDocument/2006/relationships/image" Target="../media/image97.png"  /><Relationship Id="rId22" Type="http://schemas.openxmlformats.org/officeDocument/2006/relationships/image" Target="../media/image98.png"  /><Relationship Id="rId23" Type="http://schemas.openxmlformats.org/officeDocument/2006/relationships/image" Target="../media/image99.png"  /><Relationship Id="rId24" Type="http://schemas.openxmlformats.org/officeDocument/2006/relationships/image" Target="../media/image100.png"  /><Relationship Id="rId3" Type="http://schemas.openxmlformats.org/officeDocument/2006/relationships/image" Target="../media/image79.png"  /><Relationship Id="rId4" Type="http://schemas.openxmlformats.org/officeDocument/2006/relationships/image" Target="../media/image80.png"  /><Relationship Id="rId5" Type="http://schemas.openxmlformats.org/officeDocument/2006/relationships/image" Target="../media/image81.png"  /><Relationship Id="rId6" Type="http://schemas.openxmlformats.org/officeDocument/2006/relationships/image" Target="../media/image82.png"  /><Relationship Id="rId7" Type="http://schemas.openxmlformats.org/officeDocument/2006/relationships/image" Target="../media/image83.png"  /><Relationship Id="rId8" Type="http://schemas.openxmlformats.org/officeDocument/2006/relationships/image" Target="../media/image84.png"  /><Relationship Id="rId9" Type="http://schemas.openxmlformats.org/officeDocument/2006/relationships/image" Target="../media/image8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10" Type="http://schemas.openxmlformats.org/officeDocument/2006/relationships/image" Target="../media/image108.png"  /><Relationship Id="rId11" Type="http://schemas.openxmlformats.org/officeDocument/2006/relationships/image" Target="../media/image109.png"  /><Relationship Id="rId12" Type="http://schemas.openxmlformats.org/officeDocument/2006/relationships/image" Target="../media/image110.png"  /><Relationship Id="rId13" Type="http://schemas.openxmlformats.org/officeDocument/2006/relationships/image" Target="../media/image111.png"  /><Relationship Id="rId14" Type="http://schemas.openxmlformats.org/officeDocument/2006/relationships/image" Target="../media/image112.png"  /><Relationship Id="rId15" Type="http://schemas.openxmlformats.org/officeDocument/2006/relationships/image" Target="../media/image113.png"  /><Relationship Id="rId16" Type="http://schemas.openxmlformats.org/officeDocument/2006/relationships/image" Target="../media/image114.png"  /><Relationship Id="rId17" Type="http://schemas.openxmlformats.org/officeDocument/2006/relationships/image" Target="../media/image115.png"  /><Relationship Id="rId18" Type="http://schemas.openxmlformats.org/officeDocument/2006/relationships/image" Target="../media/image116.png"  /><Relationship Id="rId19" Type="http://schemas.openxmlformats.org/officeDocument/2006/relationships/image" Target="../media/image117.png"  /><Relationship Id="rId2" Type="http://schemas.openxmlformats.org/officeDocument/2006/relationships/slideLayout" Target="../slideLayouts/slideLayout1.xml"  /><Relationship Id="rId20" Type="http://schemas.openxmlformats.org/officeDocument/2006/relationships/image" Target="../media/image118.png"  /><Relationship Id="rId21" Type="http://schemas.openxmlformats.org/officeDocument/2006/relationships/image" Target="../media/image119.png"  /><Relationship Id="rId22" Type="http://schemas.openxmlformats.org/officeDocument/2006/relationships/image" Target="../media/image120.png"  /><Relationship Id="rId23" Type="http://schemas.openxmlformats.org/officeDocument/2006/relationships/image" Target="../media/image121.png"  /><Relationship Id="rId24" Type="http://schemas.openxmlformats.org/officeDocument/2006/relationships/image" Target="../media/image122.png"  /><Relationship Id="rId3" Type="http://schemas.openxmlformats.org/officeDocument/2006/relationships/image" Target="../media/image101.png"  /><Relationship Id="rId4" Type="http://schemas.openxmlformats.org/officeDocument/2006/relationships/image" Target="../media/image102.png"  /><Relationship Id="rId5" Type="http://schemas.openxmlformats.org/officeDocument/2006/relationships/image" Target="../media/image103.png"  /><Relationship Id="rId6" Type="http://schemas.openxmlformats.org/officeDocument/2006/relationships/image" Target="../media/image104.png"  /><Relationship Id="rId7" Type="http://schemas.openxmlformats.org/officeDocument/2006/relationships/image" Target="../media/image105.png"  /><Relationship Id="rId8" Type="http://schemas.openxmlformats.org/officeDocument/2006/relationships/image" Target="../media/image106.png"  /><Relationship Id="rId9" Type="http://schemas.openxmlformats.org/officeDocument/2006/relationships/image" Target="../media/image10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10" Type="http://schemas.openxmlformats.org/officeDocument/2006/relationships/image" Target="../media/image130.png"  /><Relationship Id="rId11" Type="http://schemas.openxmlformats.org/officeDocument/2006/relationships/image" Target="../media/image131.png"  /><Relationship Id="rId12" Type="http://schemas.openxmlformats.org/officeDocument/2006/relationships/image" Target="../media/image132.png"  /><Relationship Id="rId13" Type="http://schemas.openxmlformats.org/officeDocument/2006/relationships/image" Target="../media/image133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3.png"  /><Relationship Id="rId4" Type="http://schemas.openxmlformats.org/officeDocument/2006/relationships/image" Target="../media/image124.png"  /><Relationship Id="rId5" Type="http://schemas.openxmlformats.org/officeDocument/2006/relationships/image" Target="../media/image125.png"  /><Relationship Id="rId6" Type="http://schemas.openxmlformats.org/officeDocument/2006/relationships/image" Target="../media/image126.png"  /><Relationship Id="rId7" Type="http://schemas.openxmlformats.org/officeDocument/2006/relationships/image" Target="../media/image127.png"  /><Relationship Id="rId8" Type="http://schemas.openxmlformats.org/officeDocument/2006/relationships/image" Target="../media/image128.png"  /><Relationship Id="rId9" Type="http://schemas.openxmlformats.org/officeDocument/2006/relationships/image" Target="../media/image12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19.png"  /><Relationship Id="rId11" Type="http://schemas.openxmlformats.org/officeDocument/2006/relationships/image" Target="../media/image20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10" Type="http://schemas.openxmlformats.org/officeDocument/2006/relationships/image" Target="../media/image41.png"  /><Relationship Id="rId11" Type="http://schemas.openxmlformats.org/officeDocument/2006/relationships/image" Target="../media/image42.png"  /><Relationship Id="rId12" Type="http://schemas.openxmlformats.org/officeDocument/2006/relationships/image" Target="../media/image43.png"  /><Relationship Id="rId13" Type="http://schemas.openxmlformats.org/officeDocument/2006/relationships/image" Target="../media/image44.png"  /><Relationship Id="rId14" Type="http://schemas.openxmlformats.org/officeDocument/2006/relationships/image" Target="../media/image45.png"  /><Relationship Id="rId15" Type="http://schemas.openxmlformats.org/officeDocument/2006/relationships/image" Target="../media/image46.png"  /><Relationship Id="rId16" Type="http://schemas.openxmlformats.org/officeDocument/2006/relationships/image" Target="../media/image4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Relationship Id="rId7" Type="http://schemas.openxmlformats.org/officeDocument/2006/relationships/image" Target="../media/image38.png"  /><Relationship Id="rId8" Type="http://schemas.openxmlformats.org/officeDocument/2006/relationships/image" Target="../media/image39.png"  /><Relationship Id="rId9" Type="http://schemas.openxmlformats.org/officeDocument/2006/relationships/image" Target="../media/image4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Relationship Id="rId6" Type="http://schemas.openxmlformats.org/officeDocument/2006/relationships/image" Target="../media/image52.png"  /><Relationship Id="rId7" Type="http://schemas.openxmlformats.org/officeDocument/2006/relationships/image" Target="../media/image53.png"  /><Relationship Id="rId8" Type="http://schemas.openxmlformats.org/officeDocument/2006/relationships/image" Target="../media/image5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image" Target="../media/image62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5.png"  /><Relationship Id="rId4" Type="http://schemas.openxmlformats.org/officeDocument/2006/relationships/image" Target="../media/image56.png"  /><Relationship Id="rId5" Type="http://schemas.openxmlformats.org/officeDocument/2006/relationships/image" Target="../media/image57.png"  /><Relationship Id="rId6" Type="http://schemas.openxmlformats.org/officeDocument/2006/relationships/image" Target="../media/image58.png"  /><Relationship Id="rId7" Type="http://schemas.openxmlformats.org/officeDocument/2006/relationships/image" Target="../media/image59.png"  /><Relationship Id="rId8" Type="http://schemas.openxmlformats.org/officeDocument/2006/relationships/image" Target="../media/image60.png"  /><Relationship Id="rId9" Type="http://schemas.openxmlformats.org/officeDocument/2006/relationships/image" Target="../media/image6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10" Type="http://schemas.openxmlformats.org/officeDocument/2006/relationships/image" Target="../media/image70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3.png"  /><Relationship Id="rId4" Type="http://schemas.openxmlformats.org/officeDocument/2006/relationships/image" Target="../media/image64.png"  /><Relationship Id="rId5" Type="http://schemas.openxmlformats.org/officeDocument/2006/relationships/image" Target="../media/image65.png"  /><Relationship Id="rId6" Type="http://schemas.openxmlformats.org/officeDocument/2006/relationships/image" Target="../media/image66.png"  /><Relationship Id="rId7" Type="http://schemas.openxmlformats.org/officeDocument/2006/relationships/image" Target="../media/image67.png"  /><Relationship Id="rId8" Type="http://schemas.openxmlformats.org/officeDocument/2006/relationships/image" Target="../media/image68.png"  /><Relationship Id="rId9" Type="http://schemas.openxmlformats.org/officeDocument/2006/relationships/image" Target="../media/image6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78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1.png"  /><Relationship Id="rId4" Type="http://schemas.openxmlformats.org/officeDocument/2006/relationships/image" Target="../media/image72.png"  /><Relationship Id="rId5" Type="http://schemas.openxmlformats.org/officeDocument/2006/relationships/image" Target="../media/image73.png"  /><Relationship Id="rId6" Type="http://schemas.openxmlformats.org/officeDocument/2006/relationships/image" Target="../media/image74.png"  /><Relationship Id="rId7" Type="http://schemas.openxmlformats.org/officeDocument/2006/relationships/image" Target="../media/image75.png"  /><Relationship Id="rId8" Type="http://schemas.openxmlformats.org/officeDocument/2006/relationships/image" Target="../media/image76.png"  /><Relationship Id="rId9" Type="http://schemas.openxmlformats.org/officeDocument/2006/relationships/image" Target="../media/image7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476190" y="476190"/>
              <a:ext cx="17333332" cy="9333333"/>
              <a:chOff x="476190" y="476190"/>
              <a:chExt cx="17333332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76190" y="476190"/>
                <a:ext cx="17333332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 rot="0"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 rot="0"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 rot="0"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 rot="0"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 rot="0"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 rot="0"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 rot="0">
            <a:off x="1281631" y="2120667"/>
            <a:ext cx="15723810" cy="5980101"/>
            <a:chOff x="1281631" y="2120667"/>
            <a:chExt cx="15723810" cy="598010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281631" y="2120667"/>
              <a:ext cx="15723810" cy="59801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4308141" y="6718033"/>
            <a:ext cx="9669432" cy="424210"/>
            <a:chOff x="4308141" y="6718033"/>
            <a:chExt cx="9669432" cy="42421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308141" y="6718033"/>
              <a:ext cx="9669432" cy="42421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4774" y="2636146"/>
            <a:ext cx="17725864" cy="555791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3613" y="7951530"/>
            <a:ext cx="12897956" cy="137325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 rot="0">
            <a:off x="1524486" y="713014"/>
            <a:ext cx="5816193" cy="3877462"/>
            <a:chOff x="1524486" y="713014"/>
            <a:chExt cx="5816193" cy="387746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1524486" y="713014"/>
              <a:ext cx="5816193" cy="387746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3484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6603" y="4721590"/>
            <a:ext cx="4048842" cy="1218857"/>
            <a:chOff x="5086603" y="4721590"/>
            <a:chExt cx="4048842" cy="12188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086603" y="4721590"/>
              <a:ext cx="4048842" cy="71005"/>
              <a:chOff x="5086603" y="4721590"/>
              <a:chExt cx="4048842" cy="7100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086603" y="4721590"/>
                <a:ext cx="4048842" cy="7100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512677" y="5295516"/>
              <a:ext cx="1218857" cy="71005"/>
              <a:chOff x="4512677" y="5295516"/>
              <a:chExt cx="1218857" cy="7100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4512677" y="5295516"/>
                <a:ext cx="1218857" cy="7100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073642" y="3537589"/>
            <a:ext cx="4048842" cy="1218857"/>
            <a:chOff x="9073642" y="3537589"/>
            <a:chExt cx="4048842" cy="121885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073642" y="3537589"/>
              <a:ext cx="4048842" cy="71005"/>
              <a:chOff x="9073642" y="3537589"/>
              <a:chExt cx="4048842" cy="7100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73642" y="3537589"/>
                <a:ext cx="4048842" cy="7100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499716" y="4111516"/>
              <a:ext cx="1218857" cy="71005"/>
              <a:chOff x="8499716" y="4111516"/>
              <a:chExt cx="1218857" cy="7100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8499716" y="4111516"/>
                <a:ext cx="1218857" cy="7100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3060682" y="2282584"/>
            <a:ext cx="4048842" cy="1289862"/>
            <a:chOff x="13060682" y="2282584"/>
            <a:chExt cx="4048842" cy="128986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060682" y="2282584"/>
              <a:ext cx="4048842" cy="213014"/>
              <a:chOff x="13060682" y="2282584"/>
              <a:chExt cx="4048842" cy="21301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060682" y="2282584"/>
                <a:ext cx="4048842" cy="21301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2486755" y="2927515"/>
              <a:ext cx="1218857" cy="71005"/>
              <a:chOff x="12486755" y="2927515"/>
              <a:chExt cx="1218857" cy="7100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12486755" y="2927515"/>
                <a:ext cx="1218857" cy="71005"/>
              </a:xfrm>
              <a:prstGeom prst="rect">
                <a:avLst/>
              </a:prstGeom>
            </p:spPr>
          </p:pic>
        </p:grpSp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2967" y="7086244"/>
            <a:ext cx="2987197" cy="86780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99853" y="5902244"/>
            <a:ext cx="2534121" cy="130960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61785" y="5044518"/>
            <a:ext cx="1729829" cy="113525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95044" y="4718244"/>
            <a:ext cx="2197997" cy="127833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85714" y="5943335"/>
            <a:ext cx="4048842" cy="1218857"/>
            <a:chOff x="1085714" y="5943335"/>
            <a:chExt cx="4048842" cy="121885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85714" y="5943335"/>
              <a:ext cx="4048842" cy="71005"/>
              <a:chOff x="1085714" y="5943335"/>
              <a:chExt cx="4048842" cy="7100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85714" y="5943335"/>
                <a:ext cx="4048842" cy="7100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511788" y="6517262"/>
              <a:ext cx="1218857" cy="71005"/>
              <a:chOff x="511788" y="6517262"/>
              <a:chExt cx="1218857" cy="710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5400000">
                <a:off x="511788" y="6517262"/>
                <a:ext cx="1218857" cy="71005"/>
              </a:xfrm>
              <a:prstGeom prst="rect">
                <a:avLst/>
              </a:prstGeom>
            </p:spPr>
          </p:pic>
        </p:grpSp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356928" y="3860509"/>
            <a:ext cx="1762267" cy="113525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379234" y="3534244"/>
            <a:ext cx="2754530" cy="130960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341175" y="2676509"/>
            <a:ext cx="1738838" cy="113525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915037" y="1698391"/>
            <a:ext cx="3171566" cy="4236096"/>
            <a:chOff x="1915037" y="1698391"/>
            <a:chExt cx="3171566" cy="423609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15037" y="1698391"/>
              <a:ext cx="3171566" cy="423609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93680" y="6303223"/>
            <a:ext cx="1638181" cy="115673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3241" y="897441"/>
            <a:ext cx="3384501" cy="1171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2031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86603" y="4721590"/>
            <a:ext cx="4048842" cy="1218857"/>
            <a:chOff x="5086603" y="4721590"/>
            <a:chExt cx="4048842" cy="121885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086603" y="4721590"/>
              <a:ext cx="4048842" cy="71005"/>
              <a:chOff x="5086603" y="4721590"/>
              <a:chExt cx="4048842" cy="7100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086603" y="4721590"/>
                <a:ext cx="4048842" cy="7100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512677" y="5295516"/>
              <a:ext cx="1218857" cy="71005"/>
              <a:chOff x="4512677" y="5295516"/>
              <a:chExt cx="1218857" cy="71005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4512677" y="5295516"/>
                <a:ext cx="1218857" cy="71005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073642" y="3537589"/>
            <a:ext cx="4048842" cy="1218857"/>
            <a:chOff x="9073642" y="3537589"/>
            <a:chExt cx="4048842" cy="121885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073642" y="3537589"/>
              <a:ext cx="4048842" cy="71005"/>
              <a:chOff x="9073642" y="3537589"/>
              <a:chExt cx="4048842" cy="7100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073642" y="3537589"/>
                <a:ext cx="4048842" cy="7100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499716" y="4111516"/>
              <a:ext cx="1218857" cy="71005"/>
              <a:chOff x="8499716" y="4111516"/>
              <a:chExt cx="1218857" cy="7100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8499716" y="4111516"/>
                <a:ext cx="1218857" cy="7100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3060682" y="2282584"/>
            <a:ext cx="4048842" cy="1289862"/>
            <a:chOff x="13060682" y="2282584"/>
            <a:chExt cx="4048842" cy="128986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060682" y="2282584"/>
              <a:ext cx="4048842" cy="213014"/>
              <a:chOff x="13060682" y="2282584"/>
              <a:chExt cx="4048842" cy="21301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060682" y="2282584"/>
                <a:ext cx="4048842" cy="21301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2486755" y="2927515"/>
              <a:ext cx="1218857" cy="71005"/>
              <a:chOff x="12486755" y="2927515"/>
              <a:chExt cx="1218857" cy="7100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12486755" y="2927515"/>
                <a:ext cx="1218857" cy="71005"/>
              </a:xfrm>
              <a:prstGeom prst="rect">
                <a:avLst/>
              </a:prstGeom>
            </p:spPr>
          </p:pic>
        </p:grpSp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12491" y="7086244"/>
            <a:ext cx="2236178" cy="86780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80805" y="5902244"/>
            <a:ext cx="2807473" cy="86780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52071" y="5044518"/>
            <a:ext cx="1809238" cy="113525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85520" y="4718244"/>
            <a:ext cx="2867321" cy="86780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85714" y="5943335"/>
            <a:ext cx="4048842" cy="1218857"/>
            <a:chOff x="1085714" y="5943335"/>
            <a:chExt cx="4048842" cy="121885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85714" y="5943335"/>
              <a:ext cx="4048842" cy="71005"/>
              <a:chOff x="1085714" y="5943335"/>
              <a:chExt cx="4048842" cy="7100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85714" y="5943335"/>
                <a:ext cx="4048842" cy="7100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511788" y="6517262"/>
              <a:ext cx="1218857" cy="71005"/>
              <a:chOff x="511788" y="6517262"/>
              <a:chExt cx="1218857" cy="7100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5400000">
                <a:off x="511788" y="6517262"/>
                <a:ext cx="1218857" cy="71005"/>
              </a:xfrm>
              <a:prstGeom prst="rect">
                <a:avLst/>
              </a:prstGeom>
            </p:spPr>
          </p:pic>
        </p:grpSp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366642" y="3935223"/>
            <a:ext cx="1706810" cy="115673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379234" y="3534244"/>
            <a:ext cx="2516483" cy="1309607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341175" y="2676509"/>
            <a:ext cx="1762267" cy="113525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805379" y="5677298"/>
            <a:ext cx="4779536" cy="3584652"/>
            <a:chOff x="12805379" y="5677298"/>
            <a:chExt cx="4779536" cy="358465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805379" y="5677298"/>
              <a:ext cx="4779536" cy="3584652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74251" y="6228509"/>
            <a:ext cx="1801124" cy="1135251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23241" y="897441"/>
            <a:ext cx="3384501" cy="1171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9281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2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173300" y="8811905"/>
              <a:ext cx="1271429" cy="540476"/>
              <a:chOff x="16173300" y="8811905"/>
              <a:chExt cx="1271429" cy="5404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16212586" y="8939286"/>
                <a:ext cx="1192857" cy="413095"/>
                <a:chOff x="16212586" y="8939286"/>
                <a:chExt cx="1192857" cy="413095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6212586" y="8939286"/>
                  <a:ext cx="1192857" cy="41309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6173300" y="8811905"/>
                <a:ext cx="1271429" cy="254762"/>
                <a:chOff x="16173300" y="8811905"/>
                <a:chExt cx="1271429" cy="2547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6173300" y="8811905"/>
                  <a:ext cx="1271429" cy="2547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>
              <a:off x="14735205" y="9180952"/>
              <a:ext cx="1080952" cy="171429"/>
              <a:chOff x="14735205" y="9180952"/>
              <a:chExt cx="1080952" cy="17142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35205" y="9180952"/>
                <a:ext cx="1080952" cy="1714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3601871" y="9180952"/>
              <a:ext cx="673810" cy="171429"/>
              <a:chOff x="13601871" y="9180952"/>
              <a:chExt cx="673810" cy="17142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601871" y="9180952"/>
                <a:ext cx="673810" cy="171429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81631" y="2120667"/>
            <a:ext cx="15723810" cy="5733333"/>
            <a:chOff x="1281631" y="2120667"/>
            <a:chExt cx="15723810" cy="5733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1631" y="2120667"/>
              <a:ext cx="15723810" cy="57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0" y="3873292"/>
            <a:ext cx="6023103" cy="6083697"/>
            <a:chOff x="0" y="3873292"/>
            <a:chExt cx="6023103" cy="608369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873292"/>
              <a:ext cx="6023103" cy="608369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609502" y="1972708"/>
            <a:ext cx="20120702" cy="597676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38402" y="6796113"/>
            <a:ext cx="6171429" cy="1820843"/>
            <a:chOff x="4238402" y="6796113"/>
            <a:chExt cx="6171429" cy="1820843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4238402" y="6796113"/>
              <a:ext cx="6171429" cy="1820843"/>
              <a:chOff x="4238402" y="6796113"/>
              <a:chExt cx="6171429" cy="182084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238402" y="6796113"/>
                <a:ext cx="6171429" cy="1820843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50240" y="7017147"/>
              <a:ext cx="5972679" cy="103173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7343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476190" y="476190"/>
              <a:ext cx="17333332" cy="9333333"/>
              <a:chOff x="476190" y="476190"/>
              <a:chExt cx="17333332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76190" y="476190"/>
                <a:ext cx="17333332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 rot="0"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 rot="0"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2384" y="933337"/>
            <a:ext cx="4300901" cy="116055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2112979" y="3228571"/>
            <a:ext cx="14672052" cy="3828571"/>
            <a:chOff x="2112979" y="3228571"/>
            <a:chExt cx="14672052" cy="38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112979" y="3228571"/>
              <a:ext cx="14672052" cy="38285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135436" y="2832617"/>
            <a:ext cx="17553524" cy="530181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 rot="0">
            <a:off x="8670830" y="2656300"/>
            <a:ext cx="7423656" cy="4973114"/>
            <a:chOff x="8670830" y="2656300"/>
            <a:chExt cx="7423656" cy="49731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8670830" y="2656300"/>
              <a:ext cx="7423656" cy="49731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86501" y="7412523"/>
            <a:ext cx="10940661" cy="1373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2672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476190" y="476190"/>
              <a:ext cx="17333332" cy="9333333"/>
              <a:chOff x="476190" y="476190"/>
              <a:chExt cx="17333332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76190" y="476190"/>
                <a:ext cx="17333332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 rot="0"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 rot="0"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3241" y="897441"/>
            <a:ext cx="3274510" cy="11718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11556" y="3726077"/>
            <a:ext cx="10646755" cy="37004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0" y="2999228"/>
            <a:ext cx="7041694" cy="4875824"/>
            <a:chOff x="0" y="2999228"/>
            <a:chExt cx="7041694" cy="487582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0" y="2999228"/>
              <a:ext cx="7041694" cy="48758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2735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3241" y="897441"/>
            <a:ext cx="3274510" cy="11718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 rot="0">
            <a:off x="3715356" y="2944411"/>
            <a:ext cx="10857288" cy="4942289"/>
            <a:chOff x="2630112" y="2411011"/>
            <a:chExt cx="13025491" cy="63197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2630112" y="2411011"/>
              <a:ext cx="13025491" cy="63197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797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10" name=""/>
          <p:cNvGrpSpPr/>
          <p:nvPr/>
        </p:nvGrpSpPr>
        <p:grpSpPr>
          <a:xfrm rot="0">
            <a:off x="6489172" y="2247900"/>
            <a:ext cx="5309656" cy="6476190"/>
            <a:chOff x="1727784" y="2323744"/>
            <a:chExt cx="5309656" cy="6476190"/>
          </a:xfrm>
        </p:grpSpPr>
        <p:grpSp>
          <p:nvGrpSpPr>
            <p:cNvPr id="1004" name="그룹 1004"/>
            <p:cNvGrpSpPr/>
            <p:nvPr/>
          </p:nvGrpSpPr>
          <p:grpSpPr>
            <a:xfrm rot="0">
              <a:off x="1866011" y="2323744"/>
              <a:ext cx="5171429" cy="6476190"/>
              <a:chOff x="1866011" y="2323744"/>
              <a:chExt cx="5171429" cy="647619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866011" y="2323744"/>
                <a:ext cx="5171429" cy="6476190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2488031" y="4885688"/>
              <a:ext cx="4120982" cy="277771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727784" y="3873108"/>
              <a:ext cx="4838444" cy="1136206"/>
            </a:xfrm>
            <a:prstGeom prst="rect">
              <a:avLst/>
            </a:prstGeom>
          </p:spPr>
        </p:pic>
      </p:grpSp>
      <p:grpSp>
        <p:nvGrpSpPr>
          <p:cNvPr id="1009" name=""/>
          <p:cNvGrpSpPr/>
          <p:nvPr/>
        </p:nvGrpSpPr>
        <p:grpSpPr>
          <a:xfrm rot="0">
            <a:off x="1676400" y="2324100"/>
            <a:ext cx="5507712" cy="6476190"/>
            <a:chOff x="6220860" y="2342792"/>
            <a:chExt cx="5507712" cy="6476190"/>
          </a:xfrm>
        </p:grpSpPr>
        <p:grpSp>
          <p:nvGrpSpPr>
            <p:cNvPr id="1005" name="그룹 1005"/>
            <p:cNvGrpSpPr/>
            <p:nvPr/>
          </p:nvGrpSpPr>
          <p:grpSpPr>
            <a:xfrm rot="0">
              <a:off x="6557143" y="2342792"/>
              <a:ext cx="5171429" cy="6476190"/>
              <a:chOff x="6557143" y="2342792"/>
              <a:chExt cx="5171429" cy="647619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6557143" y="2342792"/>
                <a:ext cx="5171429" cy="6476190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7428821" y="4904735"/>
              <a:ext cx="3843706" cy="2269792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220860" y="3882632"/>
              <a:ext cx="4958597" cy="11552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48275" y="2342792"/>
            <a:ext cx="5171429" cy="6476190"/>
            <a:chOff x="11248275" y="2342792"/>
            <a:chExt cx="5171429" cy="64761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48275" y="2342792"/>
              <a:ext cx="5171429" cy="64761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35239" y="4904735"/>
            <a:ext cx="4219192" cy="230154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31441" y="3892156"/>
            <a:ext cx="4851768" cy="112668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23241" y="897441"/>
            <a:ext cx="3274510" cy="1171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20313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3241" y="897441"/>
            <a:ext cx="3274510" cy="11718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2281" y="3063209"/>
            <a:ext cx="7290943" cy="4169636"/>
            <a:chOff x="1422281" y="3063209"/>
            <a:chExt cx="7290943" cy="416963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2281" y="3063209"/>
              <a:ext cx="7290943" cy="416963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18129" y="2680453"/>
            <a:ext cx="8721142" cy="52586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531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3241" y="897441"/>
            <a:ext cx="3381053" cy="11718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426267" y="2476959"/>
            <a:ext cx="6171429" cy="3857143"/>
            <a:chOff x="2426267" y="2476959"/>
            <a:chExt cx="6171429" cy="385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6267" y="2476959"/>
              <a:ext cx="6171429" cy="385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88018" y="2476959"/>
            <a:ext cx="6171429" cy="3857143"/>
            <a:chOff x="9688018" y="2476959"/>
            <a:chExt cx="6171429" cy="385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88018" y="2476959"/>
              <a:ext cx="6171429" cy="38571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78756" y="6578190"/>
            <a:ext cx="12002841" cy="2561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2531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76190" y="476190"/>
              <a:ext cx="17333333" cy="9333333"/>
              <a:chOff x="476190" y="476190"/>
              <a:chExt cx="17333333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76190" y="476190"/>
                <a:ext cx="17333333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3241" y="897441"/>
            <a:ext cx="3381053" cy="11718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98842" y="1997542"/>
            <a:ext cx="5148997" cy="3218123"/>
            <a:chOff x="3598842" y="1997542"/>
            <a:chExt cx="5148997" cy="32181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8842" y="1997542"/>
              <a:ext cx="5148997" cy="32181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34491" y="1997542"/>
            <a:ext cx="5148997" cy="3218123"/>
            <a:chOff x="9534491" y="1997542"/>
            <a:chExt cx="5148997" cy="32181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34491" y="1997542"/>
              <a:ext cx="5148997" cy="321812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69371" y="5132170"/>
            <a:ext cx="15385030" cy="43474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7078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fff9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42857" y="476190"/>
            <a:ext cx="17600000" cy="9333333"/>
            <a:chOff x="342857" y="476190"/>
            <a:chExt cx="17600000" cy="9333333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476190" y="476190"/>
              <a:ext cx="17333332" cy="9333333"/>
              <a:chOff x="476190" y="476190"/>
              <a:chExt cx="17333332" cy="93333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76190" y="476190"/>
                <a:ext cx="17333332" cy="93333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 rot="0">
              <a:off x="342857" y="9352381"/>
              <a:ext cx="17600000" cy="457143"/>
              <a:chOff x="342857" y="9352381"/>
              <a:chExt cx="17600000" cy="45714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342857" y="9352381"/>
                <a:ext cx="17600000" cy="45714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85714" y="1698391"/>
            <a:ext cx="16114286" cy="71429"/>
            <a:chOff x="1085714" y="1698391"/>
            <a:chExt cx="16114286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714" y="1698391"/>
              <a:ext cx="16114286" cy="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3241" y="897441"/>
            <a:ext cx="3381053" cy="11718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636214" y="1298014"/>
            <a:ext cx="765667" cy="171429"/>
            <a:chOff x="16636214" y="1298014"/>
            <a:chExt cx="765667" cy="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7640000">
              <a:off x="16636214" y="1298014"/>
              <a:ext cx="765667" cy="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00004" y="2461796"/>
            <a:ext cx="6171429" cy="3857143"/>
            <a:chOff x="2500004" y="2461796"/>
            <a:chExt cx="6171429" cy="385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0004" y="2461796"/>
              <a:ext cx="6171429" cy="385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14290" y="2412641"/>
            <a:ext cx="6171429" cy="3857143"/>
            <a:chOff x="9614290" y="2412641"/>
            <a:chExt cx="6171429" cy="385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14290" y="2412641"/>
              <a:ext cx="6171429" cy="38571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78756" y="6578190"/>
            <a:ext cx="13963670" cy="2561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10094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12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2023-10-15T22:15:25.000</dcterms:created>
  <dc:creator>officegen</dc:creator>
  <cp:lastModifiedBy>hwang</cp:lastModifiedBy>
  <dcterms:modified xsi:type="dcterms:W3CDTF">2023-10-15T14:31:10.935</dcterms:modified>
  <cp:revision>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