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980101"/>
            <a:chOff x="1281631" y="2120667"/>
            <a:chExt cx="15723810" cy="59801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9801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08141" y="6718033"/>
            <a:ext cx="9669432" cy="424210"/>
            <a:chOff x="4308141" y="6718033"/>
            <a:chExt cx="9669432" cy="424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8141" y="6718033"/>
              <a:ext cx="9669432" cy="42421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1524" y="2673800"/>
            <a:ext cx="17771866" cy="52300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3613" y="7951530"/>
            <a:ext cx="12897956" cy="137325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24486" y="579681"/>
            <a:ext cx="5816193" cy="3877462"/>
            <a:chOff x="1524486" y="579681"/>
            <a:chExt cx="5816193" cy="38774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4486" y="579681"/>
              <a:ext cx="5816193" cy="3877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750182" y="-2031916"/>
            <a:ext cx="31933576" cy="150640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384" y="933336"/>
            <a:ext cx="2714550" cy="1166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852046" y="-445308"/>
            <a:ext cx="15819290" cy="113970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919784" y="2825195"/>
            <a:ext cx="5368352" cy="4635324"/>
            <a:chOff x="10919784" y="2825195"/>
            <a:chExt cx="5368352" cy="46353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19784" y="2825195"/>
              <a:ext cx="5368352" cy="463532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2384" y="933336"/>
            <a:ext cx="2279626" cy="11661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0000" y="3209143"/>
            <a:ext cx="18348999" cy="41291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3873292"/>
            <a:ext cx="6023103" cy="6083697"/>
            <a:chOff x="0" y="3873292"/>
            <a:chExt cx="6023103" cy="60836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873292"/>
              <a:ext cx="6023103" cy="608369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608807" y="1973136"/>
            <a:ext cx="20118617" cy="597560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8402" y="6796113"/>
            <a:ext cx="6171429" cy="1820843"/>
            <a:chOff x="4238402" y="6796113"/>
            <a:chExt cx="6171429" cy="18208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238402" y="6796113"/>
              <a:ext cx="6171429" cy="1820843"/>
              <a:chOff x="4238402" y="6796113"/>
              <a:chExt cx="6171429" cy="18208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38402" y="6796113"/>
                <a:ext cx="6171429" cy="18208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50240" y="7017147"/>
              <a:ext cx="5972679" cy="1031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2023-12-06T22:37:07Z</dcterms:created>
  <dcterms:modified xsi:type="dcterms:W3CDTF">2023-12-06T22:37:07Z</dcterms:modified>
</cp:coreProperties>
</file>