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8/25/2024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a:t>
            </a:r>
            <a:r>
              <a:rPr lang="en-GB" sz="2400" dirty="0">
                <a:latin typeface="Times New Roman" panose="02020603050405020304" pitchFamily="18" charset="0"/>
                <a:cs typeface="Times New Roman" panose="02020603050405020304" pitchFamily="18" charset="0"/>
              </a:rPr>
              <a:t>ROHINI.R.P</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GB" sz="2400" dirty="0">
                <a:latin typeface="Times New Roman" panose="02020603050405020304" pitchFamily="18" charset="0"/>
                <a:cs typeface="Times New Roman" panose="02020603050405020304" pitchFamily="18" charset="0"/>
              </a:rPr>
              <a:t>unm203bcm22129</a:t>
            </a: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GB" sz="2400" dirty="0">
                <a:latin typeface="Times New Roman" panose="02020603050405020304" pitchFamily="18" charset="0"/>
                <a:cs typeface="Times New Roman" panose="02020603050405020304" pitchFamily="18" charset="0"/>
              </a:rPr>
              <a:t>K.C.S.KASI NADAR COLLEGE OF ARTS &amp; SCIENCE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5" name="Picture 4">
            <a:extLst>
              <a:ext uri="{FF2B5EF4-FFF2-40B4-BE49-F238E27FC236}">
                <a16:creationId xmlns:a16="http://schemas.microsoft.com/office/drawing/2014/main" id="{E4DB01EC-54AC-218F-D8AD-B7BAAC0C32B7}"/>
              </a:ext>
            </a:extLst>
          </p:cNvPr>
          <p:cNvPicPr>
            <a:picLocks noChangeAspect="1"/>
          </p:cNvPicPr>
          <p:nvPr/>
        </p:nvPicPr>
        <p:blipFill>
          <a:blip r:embed="rId2"/>
          <a:stretch>
            <a:fillRect/>
          </a:stretch>
        </p:blipFill>
        <p:spPr>
          <a:xfrm>
            <a:off x="2385148" y="1451430"/>
            <a:ext cx="6944140" cy="4686904"/>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6102046" cy="1569660"/>
          </a:xfrm>
          <a:prstGeom prst="rect">
            <a:avLst/>
          </a:prstGeom>
          <a:noFill/>
        </p:spPr>
        <p:txBody>
          <a:bodyPr wrap="square">
            <a:spAutoFit/>
          </a:bodyPr>
          <a:lstStyle/>
          <a:p>
            <a:r>
              <a:rPr lang="en-GB" sz="2400" dirty="0" err="1">
                <a:latin typeface="Times New Roman" panose="02020603050405020304"/>
              </a:rPr>
              <a:t>Nirmala</a:t>
            </a:r>
            <a:r>
              <a:rPr lang="en-GB" sz="2400" dirty="0">
                <a:latin typeface="Times New Roman" panose="02020603050405020304"/>
              </a:rPr>
              <a:t> P </a:t>
            </a:r>
          </a:p>
          <a:p>
            <a:r>
              <a:rPr lang="en-GB" sz="2400" dirty="0">
                <a:latin typeface="Times New Roman" panose="02020603050405020304"/>
              </a:rPr>
              <a:t>Assistant Professor </a:t>
            </a:r>
          </a:p>
          <a:p>
            <a:r>
              <a:rPr lang="en-US" sz="2400" dirty="0">
                <a:latin typeface="Times New Roman" panose="02020603050405020304"/>
              </a:rPr>
              <a:t>K.C.S </a:t>
            </a:r>
            <a:r>
              <a:rPr lang="en-US" sz="2400" dirty="0" err="1">
                <a:latin typeface="Times New Roman" panose="02020603050405020304"/>
              </a:rPr>
              <a:t>Kasi</a:t>
            </a:r>
            <a:r>
              <a:rPr lang="en-US" sz="2400" dirty="0">
                <a:latin typeface="Times New Roman" panose="02020603050405020304"/>
              </a:rPr>
              <a:t> </a:t>
            </a:r>
            <a:r>
              <a:rPr lang="en-US" sz="2400" dirty="0" err="1">
                <a:latin typeface="Times New Roman" panose="02020603050405020304"/>
              </a:rPr>
              <a:t>Nadar</a:t>
            </a:r>
            <a:r>
              <a:rPr lang="en-US" sz="2400" dirty="0">
                <a:latin typeface="Times New Roman" panose="02020603050405020304"/>
              </a:rPr>
              <a:t> College of Arts and Science Chennai, Tamil Nadu</a:t>
            </a: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roshini092004@gmail.com</cp:lastModifiedBy>
  <cp:revision>30</cp:revision>
  <dcterms:created xsi:type="dcterms:W3CDTF">2024-08-21T00:32:52Z</dcterms:created>
  <dcterms:modified xsi:type="dcterms:W3CDTF">2024-08-25T08:05:41Z</dcterms:modified>
</cp:coreProperties>
</file>