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99" r:id="rId3"/>
    <p:sldId id="301" r:id="rId4"/>
    <p:sldId id="302" r:id="rId5"/>
    <p:sldId id="303" r:id="rId6"/>
    <p:sldId id="304" r:id="rId7"/>
    <p:sldId id="30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222"/>
    <a:srgbClr val="202980"/>
    <a:srgbClr val="37B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6"/>
    <p:restoredTop sz="96842"/>
  </p:normalViewPr>
  <p:slideViewPr>
    <p:cSldViewPr snapToGrid="0">
      <p:cViewPr varScale="1">
        <p:scale>
          <a:sx n="98" d="100"/>
          <a:sy n="98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96001-DCD7-B941-B7B7-335C0C37BE8D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7F4C-B5AF-2446-AB52-B753F580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9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D32B-D408-3F27-4B1C-BF329A492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2089"/>
            <a:ext cx="9144000" cy="793821"/>
          </a:xfrm>
          <a:prstGeom prst="rect">
            <a:avLst/>
          </a:prstGeom>
        </p:spPr>
        <p:txBody>
          <a:bodyPr anchor="b"/>
          <a:lstStyle>
            <a:lvl1pPr algn="ctr">
              <a:defRPr sz="40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086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5AFB-860E-C7C8-648E-1F946396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94382-5BD8-9CDD-B778-2AEB625B8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2A39-9466-4E86-CA28-1FBFBFA4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F216-4263-435F-5E00-A3658177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60FA4-55DF-7E66-1544-7F2858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BA3C-A041-3EED-4115-50A74410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91EB9-138E-6DBA-213E-5162FD87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7E9C-3BC7-A53B-60B9-867E3DE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5482-40D8-0EB2-4D76-B79382F9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B101-CAE5-82D5-A60A-6F8C60C0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A62B-3D12-0E89-F741-B08C6853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24" y="1512786"/>
            <a:ext cx="9415306" cy="854347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FED-6108-42F0-62FC-62A767D1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624" y="2602523"/>
            <a:ext cx="9415306" cy="35744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solidFill>
                  <a:schemeClr val="tx1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672A-2F93-F848-72EC-D24AEC9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1024054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F79D-3084-4403-B7E5-A3C5474E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5278" y="6356350"/>
            <a:ext cx="9268522" cy="365125"/>
          </a:xfrm>
          <a:prstGeom prst="rect">
            <a:avLst/>
          </a:prstGeom>
        </p:spPr>
        <p:txBody>
          <a:bodyPr/>
          <a:lstStyle>
            <a:lvl1pPr algn="r">
              <a:defRPr sz="1200" i="0" u="none"/>
            </a:lvl1pPr>
          </a:lstStyle>
          <a:p>
            <a:fld id="{91B646A4-D2D9-AB46-B32F-59AB6168B0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8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78DB-073C-F6FB-AD41-02D89E21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329767"/>
            <a:ext cx="9606224" cy="740193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0000"/>
                </a:solidFill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5A368-027B-DD3E-6484-4486D101F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6286" y="2280977"/>
            <a:ext cx="4713514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1pPr>
            <a:lvl2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2pPr>
            <a:lvl3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3pPr>
            <a:lvl4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4pPr>
            <a:lvl5pPr>
              <a:defRPr>
                <a:latin typeface="Dreaming Outloud Pro" panose="03050502040302030504" pitchFamily="66" charset="77"/>
                <a:cs typeface="Dreaming Outloud Pro" panose="03050502040302030504" pitchFamily="66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err="1"/>
              <a:t>levelå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E504-8B3E-569F-905B-6AAE53199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0977"/>
            <a:ext cx="4740310" cy="3895986"/>
          </a:xfrm>
          <a:prstGeom prst="rect">
            <a:avLst/>
          </a:prstGeom>
        </p:spPr>
        <p:txBody>
          <a:bodyPr/>
          <a:lstStyle>
            <a:lvl1pPr>
              <a:defRPr>
                <a:latin typeface="Bradley Hand" pitchFamily="2" charset="77"/>
              </a:defRPr>
            </a:lvl1pPr>
            <a:lvl2pPr>
              <a:defRPr>
                <a:latin typeface="Bradley Hand" pitchFamily="2" charset="77"/>
              </a:defRPr>
            </a:lvl2pPr>
            <a:lvl3pPr>
              <a:defRPr>
                <a:latin typeface="Bradley Hand" pitchFamily="2" charset="77"/>
              </a:defRPr>
            </a:lvl3pPr>
            <a:lvl4pPr>
              <a:defRPr>
                <a:latin typeface="Bradley Hand" pitchFamily="2" charset="77"/>
              </a:defRPr>
            </a:lvl4pPr>
            <a:lvl5pPr>
              <a:defRPr>
                <a:latin typeface="Bradley Han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52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022C-30D9-CAFC-E866-AAEA94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BA5B9-F78D-C95E-E741-8A02D9FD3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62EF-565D-8B82-DD3A-01BB98BB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31445-5542-38C5-2717-BB0A8B65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CF287-75D2-B571-9EA3-227A4A13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4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6659-452D-0E45-DB77-78D18760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103B-5C28-3877-F872-8933C14E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BF085-2EF8-E25A-EE3E-A74728C0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3186C-4EEF-CD8F-07E2-9DABB1AF8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EF05-8D96-6D3F-F90F-1834FA32D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51F7C-15C2-873D-263A-20F29E17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147A-1003-62D1-449B-3B8BA5AF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3F902-401D-F2B4-EE3F-CD9ECC54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030B-612B-2786-442A-52C13B6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C57F6-66AE-6C6B-7D4F-96A4E5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175BC-BA31-2440-02A3-CC3C2A9B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E633-0D96-0F65-E4B9-E7063980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78AB5-11C3-A100-651D-82CA868F0C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0F585-52BF-102B-6E02-4610B3A2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7AB60-5A9A-1572-F5F3-3AACF625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8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BDF-DDDC-5D36-7224-11FC0FDF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C651-A558-219B-69F1-431054EA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66625-9F61-AAC6-BAD2-2FFCED92A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E2199-23A3-75F6-05F6-DF9F1439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002D7-470E-4FBB-78E4-C69B5CA1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C398D-9E33-7555-B7C4-D1A7EFB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5AD4-3C66-BB37-5D8A-CA684899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5C419-32B6-A2AB-7776-E9DDFB1F0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32060-DE46-35F3-AEF9-B0E7F94F9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1DBB-2BC2-5256-FB51-229ACB6D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F4D1E-2136-1242-9FBF-7C2FA9BCF4E2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5A77D-76B7-65DD-22C7-82237FF9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C250B-8D56-A926-C7C7-8ABC8513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B646A4-D2D9-AB46-B32F-59AB6168B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2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897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0LWjhZzg50" TargetMode="External"/><Relationship Id="rId2" Type="http://schemas.openxmlformats.org/officeDocument/2006/relationships/hyperlink" Target="https://www.youtube.com/watch?v=2pZmKW9-I_k&amp;list=PL4cUxeGkcC9gUgr39Q_yD6v-bSyMwKPU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iSGujM22OI&amp;list=PLC3y8-rFHvwi1AXijGTKM0BKtHzVC-L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886A-8BD8-C8B7-CB5F-2752CC1C8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1421"/>
            <a:ext cx="9144000" cy="793821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05707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66D4-ABC6-D789-F5FE-215B897D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570FB51-1208-0416-A1BD-F8E3C534E759}"/>
              </a:ext>
            </a:extLst>
          </p:cNvPr>
          <p:cNvSpPr/>
          <p:nvPr/>
        </p:nvSpPr>
        <p:spPr>
          <a:xfrm>
            <a:off x="4223824" y="3737149"/>
            <a:ext cx="2434715" cy="23228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E16B-DFBA-37D2-316D-BF58B132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D2C12E-38D6-15DB-E5F0-BD243DDFFE00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 is an open-source programming language developed by Microsoft.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is a superset of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that adds static types.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 compiles to plain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ensuring compatibility with all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environments.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Helps in building large-scale applications with improved maintainability.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73F24D-3CDE-B290-C811-C7CD1B7DBA9F}"/>
              </a:ext>
            </a:extLst>
          </p:cNvPr>
          <p:cNvSpPr/>
          <p:nvPr/>
        </p:nvSpPr>
        <p:spPr>
          <a:xfrm>
            <a:off x="4788039" y="4271555"/>
            <a:ext cx="1306286" cy="12540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56746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29389-DC7D-EDE6-470F-82BF656C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938F-FB44-4EC0-FAEF-47A5DABF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Why use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E1EFED-30EF-2948-B83B-1EBE330E2BA2}"/>
              </a:ext>
            </a:extLst>
          </p:cNvPr>
          <p:cNvSpPr txBox="1">
            <a:spLocks/>
          </p:cNvSpPr>
          <p:nvPr/>
        </p:nvSpPr>
        <p:spPr>
          <a:xfrm>
            <a:off x="150727" y="956776"/>
            <a:ext cx="11826908" cy="57198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 Typing: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Catches type errors at compile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Improved IDE Support: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Features like auto-completion, type inference, and better debugging.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Scalability: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Ideal for large applications and teams.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Better Code Maintainability: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Clearer structure and easier refactoring.</a:t>
            </a:r>
          </a:p>
        </p:txBody>
      </p:sp>
    </p:spTree>
    <p:extLst>
      <p:ext uri="{BB962C8B-B14F-4D97-AF65-F5344CB8AC3E}">
        <p14:creationId xmlns:p14="http://schemas.microsoft.com/office/powerpoint/2010/main" val="12631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21A7-BC66-FDF9-6E2A-0320BFB4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0BF2-84FB-7135-92BC-E1169B87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11625942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Features of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C12E10-5959-7B4C-9C10-5CCDDB7885CD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786715" cy="57198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 Typing (via type annotation and inference)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Interfaces and Type Aliases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Classes and Object-Oriented Programming (OOP)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Modules and Namespace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Generics for reusable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Support for Latest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Features (like ES6 and beyond)</a:t>
            </a:r>
          </a:p>
        </p:txBody>
      </p:sp>
    </p:spTree>
    <p:extLst>
      <p:ext uri="{BB962C8B-B14F-4D97-AF65-F5344CB8AC3E}">
        <p14:creationId xmlns:p14="http://schemas.microsoft.com/office/powerpoint/2010/main" val="219109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882A-AD21-21B5-4500-639FCCDD4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6AA1-F4EF-F76F-C1EE-E043F8D2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5235190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 vs </a:t>
            </a:r>
            <a:r>
              <a:rPr lang="en-US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C43EED-248F-891C-61A6-ABF673D0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070628"/>
              </p:ext>
            </p:extLst>
          </p:nvPr>
        </p:nvGraphicFramePr>
        <p:xfrm>
          <a:off x="150726" y="1181889"/>
          <a:ext cx="11784483" cy="22634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9573">
                  <a:extLst>
                    <a:ext uri="{9D8B030D-6E8A-4147-A177-3AD203B41FA5}">
                      <a16:colId xmlns:a16="http://schemas.microsoft.com/office/drawing/2014/main" val="973895964"/>
                    </a:ext>
                  </a:extLst>
                </a:gridCol>
                <a:gridCol w="1879042">
                  <a:extLst>
                    <a:ext uri="{9D8B030D-6E8A-4147-A177-3AD203B41FA5}">
                      <a16:colId xmlns:a16="http://schemas.microsoft.com/office/drawing/2014/main" val="715227751"/>
                    </a:ext>
                  </a:extLst>
                </a:gridCol>
                <a:gridCol w="7915868">
                  <a:extLst>
                    <a:ext uri="{9D8B030D-6E8A-4147-A177-3AD203B41FA5}">
                      <a16:colId xmlns:a16="http://schemas.microsoft.com/office/drawing/2014/main" val="2609836130"/>
                    </a:ext>
                  </a:extLst>
                </a:gridCol>
              </a:tblGrid>
              <a:tr h="395702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Javascript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43319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r>
                        <a:rPr lang="en-US" dirty="0"/>
                        <a:t>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750211"/>
                  </a:ext>
                </a:extLst>
              </a:tr>
              <a:tr h="407962">
                <a:tc>
                  <a:txBody>
                    <a:bodyPr/>
                    <a:lstStyle/>
                    <a:p>
                      <a:r>
                        <a:rPr lang="en-US" dirty="0"/>
                        <a:t>Compilation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Complied to 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72042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dirty="0"/>
                        <a:t>IDE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(IntelliSense, refactoring mode)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16751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39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1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B5DED-74B1-1A01-0CEB-17C5C897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D45C1-4D9A-373C-75E6-83C43DAF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8983226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Advantages and Disadvantages of 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Typescript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638A0-4885-2E7F-8846-429A43548CC3}"/>
              </a:ext>
            </a:extLst>
          </p:cNvPr>
          <p:cNvSpPr txBox="1">
            <a:spLocks/>
          </p:cNvSpPr>
          <p:nvPr/>
        </p:nvSpPr>
        <p:spPr>
          <a:xfrm>
            <a:off x="6340510" y="1109176"/>
            <a:ext cx="5700764" cy="23198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Disadvantages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Requires compilation step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Learning curve for beginners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Slightly more complex setup than 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Javascript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BFF69-C02E-E019-29F4-D8ED92DCFBD5}"/>
              </a:ext>
            </a:extLst>
          </p:cNvPr>
          <p:cNvSpPr txBox="1">
            <a:spLocks/>
          </p:cNvSpPr>
          <p:nvPr/>
        </p:nvSpPr>
        <p:spPr>
          <a:xfrm>
            <a:off x="303127" y="1109176"/>
            <a:ext cx="5945274" cy="27326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Advantages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Early error detection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Strong typing prevents runtime errors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Better tooling support</a:t>
            </a:r>
          </a:p>
        </p:txBody>
      </p:sp>
    </p:spTree>
    <p:extLst>
      <p:ext uri="{BB962C8B-B14F-4D97-AF65-F5344CB8AC3E}">
        <p14:creationId xmlns:p14="http://schemas.microsoft.com/office/powerpoint/2010/main" val="304713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459F-5F80-54BF-1B75-8D9E9685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D716-30D9-BC2F-FC03-D1E879D3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6" y="181380"/>
            <a:ext cx="4481565" cy="405820"/>
          </a:xfrm>
        </p:spPr>
        <p:txBody>
          <a:bodyPr/>
          <a:lstStyle/>
          <a:p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Learning Resources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098276-CD6E-54E4-F972-457452819754}"/>
              </a:ext>
            </a:extLst>
          </p:cNvPr>
          <p:cNvSpPr txBox="1">
            <a:spLocks/>
          </p:cNvSpPr>
          <p:nvPr/>
        </p:nvSpPr>
        <p:spPr>
          <a:xfrm>
            <a:off x="150726" y="956776"/>
            <a:ext cx="11887199" cy="57198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FF0000"/>
                </a:solidFill>
                <a:latin typeface="Dreaming Outloud Pro" panose="03050502040302030504" pitchFamily="66" charset="77"/>
                <a:ea typeface="+mj-ea"/>
                <a:cs typeface="Dreaming Outloud Pro" panose="03050502040302030504" pitchFamily="66" charset="77"/>
              </a:defRPr>
            </a:lvl1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94222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https://www.youtube.com/watch?v=2pZmKW9-I_k&amp;list=PL4cUxeGkcC9gUgr39Q_yD6v-bSyMwKPUI</a:t>
            </a:r>
            <a:endParaRPr lang="en-US" sz="2000" dirty="0">
              <a:solidFill>
                <a:srgbClr val="E9422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https://www.youtube.com/watch?v=30LWjhZzg50</a:t>
            </a:r>
            <a:endParaRPr lang="en-US" sz="2000" dirty="0">
              <a:solidFill>
                <a:srgbClr val="E94222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https://www.youtube.com/watch?v=TiSGujM22OI&amp;list=PLC3y8-rFHvwi1AXijGTKM0BKtHzVC-LSK</a:t>
            </a:r>
            <a:endParaRPr lang="en-US" sz="2000" dirty="0">
              <a:solidFill>
                <a:srgbClr val="20298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https://</a:t>
            </a:r>
            <a:r>
              <a:rPr lang="en-US" sz="2000" dirty="0" err="1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books.goalkicker.com</a:t>
            </a:r>
            <a:r>
              <a:rPr lang="en-US" sz="2000" dirty="0">
                <a:solidFill>
                  <a:srgbClr val="20298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/TypeScriptBook2/</a:t>
            </a:r>
          </a:p>
        </p:txBody>
      </p:sp>
    </p:spTree>
    <p:extLst>
      <p:ext uri="{BB962C8B-B14F-4D97-AF65-F5344CB8AC3E}">
        <p14:creationId xmlns:p14="http://schemas.microsoft.com/office/powerpoint/2010/main" val="324477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265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Bradley Hand</vt:lpstr>
      <vt:lpstr>Dreaming Outloud Pro</vt:lpstr>
      <vt:lpstr>Menlo</vt:lpstr>
      <vt:lpstr>Office Theme</vt:lpstr>
      <vt:lpstr>Typescript</vt:lpstr>
      <vt:lpstr>What is Typescript?</vt:lpstr>
      <vt:lpstr>Why use Typescript?</vt:lpstr>
      <vt:lpstr>Key Features of Typescript</vt:lpstr>
      <vt:lpstr>Typescript vs Javascript</vt:lpstr>
      <vt:lpstr>Advantages and Disadvantages of Typescript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Libi</dc:creator>
  <cp:lastModifiedBy>Sumit Libi</cp:lastModifiedBy>
  <cp:revision>64</cp:revision>
  <dcterms:created xsi:type="dcterms:W3CDTF">2024-05-13T03:35:45Z</dcterms:created>
  <dcterms:modified xsi:type="dcterms:W3CDTF">2025-02-27T05:30:32Z</dcterms:modified>
</cp:coreProperties>
</file>