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99" r:id="rId3"/>
    <p:sldId id="301" r:id="rId4"/>
    <p:sldId id="302" r:id="rId5"/>
    <p:sldId id="303" r:id="rId6"/>
    <p:sldId id="304" r:id="rId7"/>
    <p:sldId id="306" r:id="rId8"/>
    <p:sldId id="307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980"/>
    <a:srgbClr val="E94222"/>
    <a:srgbClr val="37B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3"/>
    <p:restoredTop sz="96842"/>
  </p:normalViewPr>
  <p:slideViewPr>
    <p:cSldViewPr snapToGrid="0">
      <p:cViewPr varScale="1">
        <p:scale>
          <a:sx n="102" d="100"/>
          <a:sy n="102" d="100"/>
        </p:scale>
        <p:origin x="21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typescript-cheatsheet.netlify.app/docs/basic/getting-started/basic_type_examp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 in React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5523453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 up Typescript in React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D2C12E-38D6-15DB-E5F0-BD243DDFFE00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769131" cy="6026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 new React app with Typescript.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B53C57-6530-34B6-4541-3BA80D48F795}"/>
              </a:ext>
            </a:extLst>
          </p:cNvPr>
          <p:cNvSpPr txBox="1">
            <a:spLocks/>
          </p:cNvSpPr>
          <p:nvPr/>
        </p:nvSpPr>
        <p:spPr>
          <a:xfrm>
            <a:off x="150726" y="3929364"/>
            <a:ext cx="11769131" cy="6026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Installing Typescript in an existing React app.</a:t>
            </a:r>
          </a:p>
        </p:txBody>
      </p:sp>
      <p:pic>
        <p:nvPicPr>
          <p:cNvPr id="9" name="Picture 8" descr="A black rectangle with white text&#10;&#10;AI-generated content may be incorrect.">
            <a:extLst>
              <a:ext uri="{FF2B5EF4-FFF2-40B4-BE49-F238E27FC236}">
                <a16:creationId xmlns:a16="http://schemas.microsoft.com/office/drawing/2014/main" id="{DD29E493-FF1D-79D7-9C23-B284C46E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3" y="1657683"/>
            <a:ext cx="6501008" cy="2173377"/>
          </a:xfrm>
          <a:prstGeom prst="rect">
            <a:avLst/>
          </a:prstGeom>
        </p:spPr>
      </p:pic>
      <p:pic>
        <p:nvPicPr>
          <p:cNvPr id="11" name="Picture 10" descr="A black and white rectangle with white text&#10;&#10;AI-generated content may be incorrect.">
            <a:extLst>
              <a:ext uri="{FF2B5EF4-FFF2-40B4-BE49-F238E27FC236}">
                <a16:creationId xmlns:a16="http://schemas.microsoft.com/office/drawing/2014/main" id="{8CFFEB1F-B6DB-8C16-4E86-83F2892E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3" y="4518291"/>
            <a:ext cx="7565721" cy="22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9389-DC7D-EDE6-470F-82BF656C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938F-FB44-4EC0-FAEF-47A5DABF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5335674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Basic Typescript Types in React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E1EFED-30EF-2948-B83B-1EBE330E2BA2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11769130" cy="561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Primitive Types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62E9DC-CAC9-797E-3163-434593448B92}"/>
              </a:ext>
            </a:extLst>
          </p:cNvPr>
          <p:cNvSpPr txBox="1">
            <a:spLocks/>
          </p:cNvSpPr>
          <p:nvPr/>
        </p:nvSpPr>
        <p:spPr>
          <a:xfrm>
            <a:off x="150726" y="3778898"/>
            <a:ext cx="11769130" cy="561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Arrays and Objects</a:t>
            </a: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4FC14E7-D5FC-CCA3-809C-AFE7D0CC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8" y="1039471"/>
            <a:ext cx="4194084" cy="2739427"/>
          </a:xfrm>
          <a:prstGeom prst="rect">
            <a:avLst/>
          </a:prstGeom>
        </p:spPr>
      </p:pic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08043DA1-603D-3658-FD89-6F391C32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58" y="4293362"/>
            <a:ext cx="4476626" cy="25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C21A7-BC66-FDF9-6E2A-0320BFB42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0BF2-84FB-7135-92BC-E1169B87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11625942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Typing Props in React Component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C12E10-5959-7B4C-9C10-5CCDDB7885CD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4941227" cy="11169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interface to define props 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React.FC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ensures component follows functional component conventions.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5567063-B317-8CC3-88CC-050D78C1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36" y="974666"/>
            <a:ext cx="6827632" cy="539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882A-AD21-21B5-4500-639FCCDD4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AA1-F4EF-F76F-C1EE-E043F8D2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5235190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Typescript with React Hooks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59D240-0E77-A480-2CDF-8D03CB6F5DEC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11769130" cy="561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useState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Hook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7F8F10-BDCB-C3B2-00F2-54E8A0E1B6DE}"/>
              </a:ext>
            </a:extLst>
          </p:cNvPr>
          <p:cNvSpPr txBox="1">
            <a:spLocks/>
          </p:cNvSpPr>
          <p:nvPr/>
        </p:nvSpPr>
        <p:spPr>
          <a:xfrm>
            <a:off x="150726" y="3429000"/>
            <a:ext cx="11769130" cy="561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useEffect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Hook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84FD8DC-23C8-DFA9-052E-98F65152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1" y="1518557"/>
            <a:ext cx="5540190" cy="1928249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A9E2AB4-28EF-D3A6-43B9-56D81E59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4084044"/>
            <a:ext cx="4598270" cy="25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B5DED-74B1-1A01-0CEB-17C5C897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45C1-4D9A-373C-75E6-83C43DAF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8983226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Typing Events in React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7638A0-4885-2E7F-8846-429A43548CC3}"/>
              </a:ext>
            </a:extLst>
          </p:cNvPr>
          <p:cNvSpPr txBox="1">
            <a:spLocks/>
          </p:cNvSpPr>
          <p:nvPr/>
        </p:nvSpPr>
        <p:spPr>
          <a:xfrm>
            <a:off x="303127" y="3841820"/>
            <a:ext cx="5700764" cy="5726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 Event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0BFF69-C02E-E019-29F4-D8ED92DCFBD5}"/>
              </a:ext>
            </a:extLst>
          </p:cNvPr>
          <p:cNvSpPr txBox="1">
            <a:spLocks/>
          </p:cNvSpPr>
          <p:nvPr/>
        </p:nvSpPr>
        <p:spPr>
          <a:xfrm>
            <a:off x="303127" y="733396"/>
            <a:ext cx="5945274" cy="5726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Button Click Event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8075E1B-186E-6CF5-24EB-A20DF81E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9" y="1232049"/>
            <a:ext cx="7772400" cy="2683786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43251D8-BB28-D781-2E80-C670EDA8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9" y="4404195"/>
            <a:ext cx="7225440" cy="24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6A993-8B85-F5D2-B5E9-BF4EF16BB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0679-B396-4013-E5B0-7147F9F5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271027"/>
            <a:ext cx="11625942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Typing Context API in React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481B2C-A757-1EC0-B2E6-D056B11672DC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377245" cy="66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createContext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Typescript for type safety.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40D1CC3-0A51-B440-0B90-FD89CB71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1" y="1842545"/>
            <a:ext cx="7772400" cy="30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1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B62F8-955F-C2A3-F1ED-C5B77B8E8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350-92A5-DEB0-860B-91912EDA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11625942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Typing Props in React Component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CC7114-CEC5-F9C9-E83C-CB198E95477B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2692682" cy="596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Redux Action</a:t>
            </a:r>
          </a:p>
        </p:txBody>
      </p:sp>
      <p:pic>
        <p:nvPicPr>
          <p:cNvPr id="5" name="Picture 4" descr="A black rectangular object with colorful text&#10;&#10;AI-generated content may be incorrect.">
            <a:extLst>
              <a:ext uri="{FF2B5EF4-FFF2-40B4-BE49-F238E27FC236}">
                <a16:creationId xmlns:a16="http://schemas.microsoft.com/office/drawing/2014/main" id="{A76B52D9-8D0B-4EDA-763F-3DA0997B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797541"/>
            <a:ext cx="4426529" cy="32003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186478-4A3A-7601-491A-994D322FEE72}"/>
              </a:ext>
            </a:extLst>
          </p:cNvPr>
          <p:cNvSpPr txBox="1">
            <a:spLocks/>
          </p:cNvSpPr>
          <p:nvPr/>
        </p:nvSpPr>
        <p:spPr>
          <a:xfrm>
            <a:off x="5963697" y="956776"/>
            <a:ext cx="2692682" cy="596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Redux Reducer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2FD944D-CC54-50C6-0BEB-0D71EDA7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97" y="1797541"/>
            <a:ext cx="6275363" cy="26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459F-5F80-54BF-1B75-8D9E9685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716-30D9-BC2F-FC03-D1E879D3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Learning Resources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098276-CD6E-54E4-F972-457452819754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887199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https://react-typescript-cheatsheet.netlify.app/docs/basic/getting-started/basic_type_example/</a:t>
            </a:r>
            <a:endParaRPr lang="en-US" sz="2000" dirty="0">
              <a:solidFill>
                <a:srgbClr val="E9422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/typescript-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cheatsheets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/react</a:t>
            </a:r>
          </a:p>
        </p:txBody>
      </p:sp>
    </p:spTree>
    <p:extLst>
      <p:ext uri="{BB962C8B-B14F-4D97-AF65-F5344CB8AC3E}">
        <p14:creationId xmlns:p14="http://schemas.microsoft.com/office/powerpoint/2010/main" val="324477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127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Bradley Hand</vt:lpstr>
      <vt:lpstr>Dreaming Outloud Pro</vt:lpstr>
      <vt:lpstr>Menlo</vt:lpstr>
      <vt:lpstr>Office Theme</vt:lpstr>
      <vt:lpstr>Typescript in React</vt:lpstr>
      <vt:lpstr>Setting up Typescript in React</vt:lpstr>
      <vt:lpstr>Basic Typescript Types in React</vt:lpstr>
      <vt:lpstr>Typing Props in React Component</vt:lpstr>
      <vt:lpstr>Using Typescript with React Hooks</vt:lpstr>
      <vt:lpstr>Typing Events in React</vt:lpstr>
      <vt:lpstr>Typing Context API in React</vt:lpstr>
      <vt:lpstr>Typing Props in React Component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67</cp:revision>
  <dcterms:created xsi:type="dcterms:W3CDTF">2024-05-13T03:35:45Z</dcterms:created>
  <dcterms:modified xsi:type="dcterms:W3CDTF">2025-02-28T03:14:31Z</dcterms:modified>
</cp:coreProperties>
</file>