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97" r:id="rId3"/>
    <p:sldId id="298" r:id="rId4"/>
    <p:sldId id="299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4222"/>
    <a:srgbClr val="37B2DC"/>
    <a:srgbClr val="2029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3"/>
    <p:restoredTop sz="96842"/>
  </p:normalViewPr>
  <p:slideViewPr>
    <p:cSldViewPr snapToGrid="0">
      <p:cViewPr>
        <p:scale>
          <a:sx n="177" d="100"/>
          <a:sy n="177" d="100"/>
        </p:scale>
        <p:origin x="-1248" y="-2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96001-DCD7-B941-B7B7-335C0C37BE8D}" type="datetimeFigureOut">
              <a:rPr lang="en-US" smtClean="0"/>
              <a:t>1/20/25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07F4C-B5AF-2446-AB52-B753F580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59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D32B-D408-3F27-4B1C-BF329A492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32089"/>
            <a:ext cx="9144000" cy="793821"/>
          </a:xfrm>
          <a:prstGeom prst="rect">
            <a:avLst/>
          </a:prstGeom>
        </p:spPr>
        <p:txBody>
          <a:bodyPr anchor="b"/>
          <a:lstStyle>
            <a:lvl1pPr algn="ctr">
              <a:defRPr sz="4000" b="1">
                <a:solidFill>
                  <a:srgbClr val="FF0000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086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5AFB-860E-C7C8-648E-1F9463965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94382-5BD8-9CDD-B778-2AEB625B8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62A39-9466-4E86-CA28-1FBFBFA4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8F216-4263-435F-5E00-A3658177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60FA4-55DF-7E66-1544-7F285893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2BA3C-A041-3EED-4115-50A744104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91EB9-138E-6DBA-213E-5162FD878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47E9C-3BC7-A53B-60B9-867E3DEE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45482-40D8-0EB2-4D76-B79382F9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3B101-CAE5-82D5-A60A-6F8C60C0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2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A62B-3D12-0E89-F741-B08C6853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624" y="1512786"/>
            <a:ext cx="9415306" cy="854347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FF0000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8EFED-6108-42F0-62FC-62A767D13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624" y="2602523"/>
            <a:ext cx="9415306" cy="35744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  <a:lvl2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2pPr>
            <a:lvl3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3pPr>
            <a:lvl4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4pPr>
            <a:lvl5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5672A-2F93-F848-72EC-D24AEC97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1024054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CF79D-3084-4403-B7E5-A3C5474E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85278" y="6356350"/>
            <a:ext cx="9268522" cy="365125"/>
          </a:xfrm>
          <a:prstGeom prst="rect">
            <a:avLst/>
          </a:prstGeom>
        </p:spPr>
        <p:txBody>
          <a:bodyPr/>
          <a:lstStyle>
            <a:lvl1pPr algn="r">
              <a:defRPr sz="1200" i="0" u="none"/>
            </a:lvl1pPr>
          </a:lstStyle>
          <a:p>
            <a:fld id="{91B646A4-D2D9-AB46-B32F-59AB6168B0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8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78DB-073C-F6FB-AD41-02D89E21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6" y="1329767"/>
            <a:ext cx="9606224" cy="74019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0000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5A368-027B-DD3E-6484-4486D101F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6286" y="2280977"/>
            <a:ext cx="4713514" cy="3895986"/>
          </a:xfrm>
          <a:prstGeom prst="rect">
            <a:avLst/>
          </a:prstGeom>
        </p:spPr>
        <p:txBody>
          <a:bodyPr/>
          <a:lstStyle>
            <a:lvl1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  <a:lvl2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2pPr>
            <a:lvl3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3pPr>
            <a:lvl4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4pPr>
            <a:lvl5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</a:t>
            </a:r>
            <a:r>
              <a:rPr lang="en-US" dirty="0" err="1"/>
              <a:t>levelå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7E504-8B3E-569F-905B-6AAE53199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0977"/>
            <a:ext cx="4740310" cy="3895986"/>
          </a:xfrm>
          <a:prstGeom prst="rect">
            <a:avLst/>
          </a:prstGeom>
        </p:spPr>
        <p:txBody>
          <a:bodyPr/>
          <a:lstStyle>
            <a:lvl1pPr>
              <a:defRPr>
                <a:latin typeface="Bradley Hand" pitchFamily="2" charset="77"/>
              </a:defRPr>
            </a:lvl1pPr>
            <a:lvl2pPr>
              <a:defRPr>
                <a:latin typeface="Bradley Hand" pitchFamily="2" charset="77"/>
              </a:defRPr>
            </a:lvl2pPr>
            <a:lvl3pPr>
              <a:defRPr>
                <a:latin typeface="Bradley Hand" pitchFamily="2" charset="77"/>
              </a:defRPr>
            </a:lvl3pPr>
            <a:lvl4pPr>
              <a:defRPr>
                <a:latin typeface="Bradley Hand" pitchFamily="2" charset="77"/>
              </a:defRPr>
            </a:lvl4pPr>
            <a:lvl5pPr>
              <a:defRPr>
                <a:latin typeface="Bradley Hand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529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022C-30D9-CAFC-E866-AAEA94E4C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BA5B9-F78D-C95E-E741-8A02D9FD3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F62EF-565D-8B82-DD3A-01BB98BB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31445-5542-38C5-2717-BB0A8B65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CF287-75D2-B571-9EA3-227A4A13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4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6659-452D-0E45-DB77-78D18760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5103B-5C28-3877-F872-8933C14E7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BF085-2EF8-E25A-EE3E-A74728C0E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3186C-4EEF-CD8F-07E2-9DABB1AF8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DEF05-8D96-6D3F-F90F-1834FA32D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51F7C-15C2-873D-263A-20F29E17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1147A-1003-62D1-449B-3B8BA5AF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3F902-401D-F2B4-EE3F-CD9ECC54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8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030B-612B-2786-442A-52C13B6F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C57F6-66AE-6C6B-7D4F-96A4E593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175BC-BA31-2440-02A3-CC3C2A9B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EE633-0D96-0F65-E4B9-E7063980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9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78AB5-11C3-A100-651D-82CA868F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0F585-52BF-102B-6E02-4610B3A2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7AB60-5A9A-1572-F5F3-3AACF625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8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BDF-DDDC-5D36-7224-11FC0FDF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C651-A558-219B-69F1-431054EA7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66625-9F61-AAC6-BAD2-2FFCED92A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E2199-23A3-75F6-05F6-DF9F14392F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002D7-470E-4FBB-78E4-C69B5CA1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C398D-9E33-7555-B7C4-D1A7EFBD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5AD4-3C66-BB37-5D8A-CA684899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5C419-32B6-A2AB-7776-E9DDFB1F0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32060-DE46-35F3-AEF9-B0E7F94F9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21DBB-2BC2-5256-FB51-229ACB6D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5A77D-76B7-65DD-22C7-82237FF9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C250B-8D56-A926-C7C7-8ABC8513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2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897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886A-8BD8-C8B7-CB5F-2752CC1C8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1421"/>
            <a:ext cx="9144000" cy="793821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Day 40</a:t>
            </a:r>
          </a:p>
        </p:txBody>
      </p:sp>
    </p:spTree>
    <p:extLst>
      <p:ext uri="{BB962C8B-B14F-4D97-AF65-F5344CB8AC3E}">
        <p14:creationId xmlns:p14="http://schemas.microsoft.com/office/powerpoint/2010/main" val="305707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0303-27E6-1DE6-DB86-6E305D8E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41187"/>
            <a:ext cx="3748035" cy="405820"/>
          </a:xfrm>
        </p:spPr>
        <p:txBody>
          <a:bodyPr/>
          <a:lstStyle/>
          <a:p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useState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vs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useReducer</a:t>
            </a: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23E0DF-23E5-F857-AE8C-6EED3DC41030}"/>
              </a:ext>
            </a:extLst>
          </p:cNvPr>
          <p:cNvSpPr/>
          <p:nvPr/>
        </p:nvSpPr>
        <p:spPr>
          <a:xfrm>
            <a:off x="6096000" y="1074633"/>
            <a:ext cx="1787978" cy="4572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useReducer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2204D4-AE0A-057E-868B-F6643E3DF1E4}"/>
              </a:ext>
            </a:extLst>
          </p:cNvPr>
          <p:cNvSpPr/>
          <p:nvPr/>
        </p:nvSpPr>
        <p:spPr>
          <a:xfrm>
            <a:off x="1224643" y="1074634"/>
            <a:ext cx="1787978" cy="4572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useState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392E9B-C2D5-04FC-4BBF-7F0A1891C727}"/>
              </a:ext>
            </a:extLst>
          </p:cNvPr>
          <p:cNvSpPr txBox="1"/>
          <p:nvPr/>
        </p:nvSpPr>
        <p:spPr>
          <a:xfrm>
            <a:off x="1181099" y="1641021"/>
            <a:ext cx="49149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Ideal for single, independent piece of state (numbers, strings, single arrays,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Logic to update state is placed directly in event handlers or effects, spread all over one or multiple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State is updated by calling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setState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(setter returned from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useState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Imperative state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Easy to understand and to use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5A129E-55D0-8E9D-7D02-35E7B33B1CEE}"/>
              </a:ext>
            </a:extLst>
          </p:cNvPr>
          <p:cNvSpPr txBox="1"/>
          <p:nvPr/>
        </p:nvSpPr>
        <p:spPr>
          <a:xfrm>
            <a:off x="6095999" y="1641022"/>
            <a:ext cx="56605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Ideal for multiple related pieces of state and complex state (e.g. object with many values and nested objects or arrays)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Logic to update state lives in once central place, decoupled from components: the reducer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State is updated by dispatching an action to a reducer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Declarative state updates: complex state transitions are mapped to 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More difficult to understand and implement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1F9DFDE-1486-BF71-7EDA-79C461113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431" y="4431132"/>
            <a:ext cx="2970379" cy="228568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EE6F6B4-B2F4-2D0A-31E4-FD15BDEB6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626" y="4635986"/>
            <a:ext cx="3751943" cy="187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5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18144-5745-D069-FD26-9FC1D4A5A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535B0-D830-4EF2-2BE0-89876C829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187"/>
            <a:ext cx="3837214" cy="405820"/>
          </a:xfrm>
        </p:spPr>
        <p:txBody>
          <a:bodyPr/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When to use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useReducer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D4AD07-54B9-AD7E-3E89-6C5AAACD2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91" y="1639636"/>
            <a:ext cx="1612716" cy="12409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7B8CF1-2DF5-1700-C1F4-4C8A199FD39B}"/>
              </a:ext>
            </a:extLst>
          </p:cNvPr>
          <p:cNvSpPr/>
          <p:nvPr/>
        </p:nvSpPr>
        <p:spPr>
          <a:xfrm>
            <a:off x="2064143" y="1027314"/>
            <a:ext cx="2808515" cy="4572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Just one piece of state?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964F42-8733-2237-A0B4-4703C3060FD5}"/>
              </a:ext>
            </a:extLst>
          </p:cNvPr>
          <p:cNvSpPr/>
          <p:nvPr/>
        </p:nvSpPr>
        <p:spPr>
          <a:xfrm>
            <a:off x="2064143" y="1964823"/>
            <a:ext cx="2808515" cy="5905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 states frequently update together?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85BFF-CFA8-FCC0-9EDE-ACA9458FB7A1}"/>
              </a:ext>
            </a:extLst>
          </p:cNvPr>
          <p:cNvSpPr/>
          <p:nvPr/>
        </p:nvSpPr>
        <p:spPr>
          <a:xfrm>
            <a:off x="2064142" y="2971799"/>
            <a:ext cx="2808515" cy="8245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Over 3 or 4 pieces of related state, including objects?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C2C9B0-5E7B-AB62-4B9C-FAE20A7DB008}"/>
              </a:ext>
            </a:extLst>
          </p:cNvPr>
          <p:cNvSpPr/>
          <p:nvPr/>
        </p:nvSpPr>
        <p:spPr>
          <a:xfrm>
            <a:off x="2064142" y="4294414"/>
            <a:ext cx="2808515" cy="8245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 many event handler’s make components large and </a:t>
            </a:r>
            <a:r>
              <a:rPr lang="en-US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confusiong</a:t>
            </a: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BD92A7-F9B6-EF31-A614-BF0B0D92A57C}"/>
              </a:ext>
            </a:extLst>
          </p:cNvPr>
          <p:cNvSpPr/>
          <p:nvPr/>
        </p:nvSpPr>
        <p:spPr>
          <a:xfrm>
            <a:off x="6886514" y="2960913"/>
            <a:ext cx="2808515" cy="8245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Are you willing to implement slightly more complex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F00C11-24BA-5938-45D7-74281F5D4E15}"/>
              </a:ext>
            </a:extLst>
          </p:cNvPr>
          <p:cNvSpPr/>
          <p:nvPr/>
        </p:nvSpPr>
        <p:spPr>
          <a:xfrm>
            <a:off x="2064142" y="5617029"/>
            <a:ext cx="2808515" cy="48169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useState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3C21AD-F965-3F57-34A5-772735FDFC01}"/>
              </a:ext>
            </a:extLst>
          </p:cNvPr>
          <p:cNvSpPr/>
          <p:nvPr/>
        </p:nvSpPr>
        <p:spPr>
          <a:xfrm>
            <a:off x="6886514" y="4465865"/>
            <a:ext cx="2808515" cy="48169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useReducer</a:t>
            </a: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ACE31D4-5F8F-3B57-E8D0-C30F96C872DF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404257" y="1255915"/>
            <a:ext cx="659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66CE9E4-BF55-2E3F-717C-77A4A3295E35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3468401" y="1484515"/>
            <a:ext cx="0" cy="480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F3D982-B709-D1AE-921B-EEA4CFE394AB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3468400" y="2555421"/>
            <a:ext cx="1" cy="416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98F2100-6003-30AA-B068-0807F2FA55E9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468400" y="3796393"/>
            <a:ext cx="0" cy="49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2BA1154-9CBC-2BBE-4604-312196DB5CFF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3468400" y="5119008"/>
            <a:ext cx="0" cy="49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F12C431-5F91-BC45-B1CF-1967593028F0}"/>
              </a:ext>
            </a:extLst>
          </p:cNvPr>
          <p:cNvCxnSpPr/>
          <p:nvPr/>
        </p:nvCxnSpPr>
        <p:spPr>
          <a:xfrm>
            <a:off x="4872657" y="3086100"/>
            <a:ext cx="2013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1D7A5D7-FFBC-DD60-7B13-BF6459179835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4872657" y="3373210"/>
            <a:ext cx="2013857" cy="13335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F2CC682-C3AA-6ABE-01CC-74C8D48D31F2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8290772" y="3785507"/>
            <a:ext cx="0" cy="68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21DB7067-BA25-19F2-396F-84DB12D8A7F9}"/>
              </a:ext>
            </a:extLst>
          </p:cNvPr>
          <p:cNvCxnSpPr>
            <a:cxnSpLocks/>
            <a:stCxn id="4" idx="3"/>
            <a:endCxn id="11" idx="3"/>
          </p:cNvCxnSpPr>
          <p:nvPr/>
        </p:nvCxnSpPr>
        <p:spPr>
          <a:xfrm flipH="1">
            <a:off x="4872657" y="1255915"/>
            <a:ext cx="1" cy="4601960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804F4DC3-1368-B853-A449-E543C83B6F24}"/>
              </a:ext>
            </a:extLst>
          </p:cNvPr>
          <p:cNvCxnSpPr>
            <a:stCxn id="7" idx="3"/>
            <a:endCxn id="10" idx="0"/>
          </p:cNvCxnSpPr>
          <p:nvPr/>
        </p:nvCxnSpPr>
        <p:spPr>
          <a:xfrm>
            <a:off x="4872658" y="2260122"/>
            <a:ext cx="3418114" cy="7007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0F133E9D-CDEC-9245-A76F-334C2227406F}"/>
              </a:ext>
            </a:extLst>
          </p:cNvPr>
          <p:cNvCxnSpPr>
            <a:stCxn id="10" idx="3"/>
          </p:cNvCxnSpPr>
          <p:nvPr/>
        </p:nvCxnSpPr>
        <p:spPr>
          <a:xfrm flipH="1">
            <a:off x="5119007" y="3373210"/>
            <a:ext cx="4576022" cy="666750"/>
          </a:xfrm>
          <a:prstGeom prst="bentConnector3">
            <a:avLst>
              <a:gd name="adj1" fmla="val -4996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C802530-660B-A9E6-EAF3-8E788EBC50C0}"/>
              </a:ext>
            </a:extLst>
          </p:cNvPr>
          <p:cNvSpPr txBox="1"/>
          <p:nvPr/>
        </p:nvSpPr>
        <p:spPr>
          <a:xfrm>
            <a:off x="3005347" y="1528574"/>
            <a:ext cx="433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942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63DDE3-06BE-F3E3-DC0A-510C53758BC8}"/>
              </a:ext>
            </a:extLst>
          </p:cNvPr>
          <p:cNvSpPr txBox="1"/>
          <p:nvPr/>
        </p:nvSpPr>
        <p:spPr>
          <a:xfrm>
            <a:off x="2979432" y="2609721"/>
            <a:ext cx="433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942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386F90C-0755-E9C3-21F2-F659F744EF75}"/>
              </a:ext>
            </a:extLst>
          </p:cNvPr>
          <p:cNvSpPr txBox="1"/>
          <p:nvPr/>
        </p:nvSpPr>
        <p:spPr>
          <a:xfrm>
            <a:off x="3034990" y="3859477"/>
            <a:ext cx="433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942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5CDF4E3-8C7A-9177-AD79-739B44E39D76}"/>
              </a:ext>
            </a:extLst>
          </p:cNvPr>
          <p:cNvSpPr txBox="1"/>
          <p:nvPr/>
        </p:nvSpPr>
        <p:spPr>
          <a:xfrm>
            <a:off x="3005346" y="5175537"/>
            <a:ext cx="433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942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504D49C-476E-B160-CD2C-2317D25A021A}"/>
              </a:ext>
            </a:extLst>
          </p:cNvPr>
          <p:cNvSpPr txBox="1"/>
          <p:nvPr/>
        </p:nvSpPr>
        <p:spPr>
          <a:xfrm>
            <a:off x="9948120" y="3544155"/>
            <a:ext cx="433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942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E5589FB-5CFE-6185-BD34-13447E0BCBD8}"/>
              </a:ext>
            </a:extLst>
          </p:cNvPr>
          <p:cNvSpPr txBox="1"/>
          <p:nvPr/>
        </p:nvSpPr>
        <p:spPr>
          <a:xfrm>
            <a:off x="4872657" y="955069"/>
            <a:ext cx="514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3F54CC7-F9FB-B1D3-6EC7-DE79BA298B9A}"/>
              </a:ext>
            </a:extLst>
          </p:cNvPr>
          <p:cNvSpPr txBox="1"/>
          <p:nvPr/>
        </p:nvSpPr>
        <p:spPr>
          <a:xfrm>
            <a:off x="5119007" y="1958584"/>
            <a:ext cx="514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3EB86B-CB13-311C-9040-AACA627809C6}"/>
              </a:ext>
            </a:extLst>
          </p:cNvPr>
          <p:cNvSpPr txBox="1"/>
          <p:nvPr/>
        </p:nvSpPr>
        <p:spPr>
          <a:xfrm>
            <a:off x="5908104" y="2794754"/>
            <a:ext cx="514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92DFC1C-EEA1-5FA4-592C-ECC6A2FA986D}"/>
              </a:ext>
            </a:extLst>
          </p:cNvPr>
          <p:cNvSpPr txBox="1"/>
          <p:nvPr/>
        </p:nvSpPr>
        <p:spPr>
          <a:xfrm>
            <a:off x="8290769" y="4125686"/>
            <a:ext cx="514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69B96E-1476-6AAE-2E80-D7FF6440DF2E}"/>
              </a:ext>
            </a:extLst>
          </p:cNvPr>
          <p:cNvSpPr txBox="1"/>
          <p:nvPr/>
        </p:nvSpPr>
        <p:spPr>
          <a:xfrm>
            <a:off x="5192486" y="4732309"/>
            <a:ext cx="514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03EB047-274E-CD2F-0327-446B95591B1E}"/>
              </a:ext>
            </a:extLst>
          </p:cNvPr>
          <p:cNvSpPr txBox="1"/>
          <p:nvPr/>
        </p:nvSpPr>
        <p:spPr>
          <a:xfrm>
            <a:off x="8745240" y="6249761"/>
            <a:ext cx="3272578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Note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useState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should remain your default choice for managing state</a:t>
            </a:r>
          </a:p>
        </p:txBody>
      </p:sp>
    </p:spTree>
    <p:extLst>
      <p:ext uri="{BB962C8B-B14F-4D97-AF65-F5344CB8AC3E}">
        <p14:creationId xmlns:p14="http://schemas.microsoft.com/office/powerpoint/2010/main" val="11367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A66D4-ABC6-D789-F5FE-215B897D0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E16B-DFBA-37D2-316D-BF58B132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187"/>
            <a:ext cx="3363686" cy="405820"/>
          </a:xfrm>
        </p:spPr>
        <p:txBody>
          <a:bodyPr/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CSS styling Options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C4F103-4C42-C6D5-715E-8A4C93A43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954805"/>
              </p:ext>
            </p:extLst>
          </p:nvPr>
        </p:nvGraphicFramePr>
        <p:xfrm>
          <a:off x="367393" y="987878"/>
          <a:ext cx="11536135" cy="530678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7227">
                  <a:extLst>
                    <a:ext uri="{9D8B030D-6E8A-4147-A177-3AD203B41FA5}">
                      <a16:colId xmlns:a16="http://schemas.microsoft.com/office/drawing/2014/main" val="2462161603"/>
                    </a:ext>
                  </a:extLst>
                </a:gridCol>
                <a:gridCol w="2307227">
                  <a:extLst>
                    <a:ext uri="{9D8B030D-6E8A-4147-A177-3AD203B41FA5}">
                      <a16:colId xmlns:a16="http://schemas.microsoft.com/office/drawing/2014/main" val="4279650174"/>
                    </a:ext>
                  </a:extLst>
                </a:gridCol>
                <a:gridCol w="2307227">
                  <a:extLst>
                    <a:ext uri="{9D8B030D-6E8A-4147-A177-3AD203B41FA5}">
                      <a16:colId xmlns:a16="http://schemas.microsoft.com/office/drawing/2014/main" val="303952521"/>
                    </a:ext>
                  </a:extLst>
                </a:gridCol>
                <a:gridCol w="2307227">
                  <a:extLst>
                    <a:ext uri="{9D8B030D-6E8A-4147-A177-3AD203B41FA5}">
                      <a16:colId xmlns:a16="http://schemas.microsoft.com/office/drawing/2014/main" val="174303315"/>
                    </a:ext>
                  </a:extLst>
                </a:gridCol>
                <a:gridCol w="2307227">
                  <a:extLst>
                    <a:ext uri="{9D8B030D-6E8A-4147-A177-3AD203B41FA5}">
                      <a16:colId xmlns:a16="http://schemas.microsoft.com/office/drawing/2014/main" val="310088074"/>
                    </a:ext>
                  </a:extLst>
                </a:gridCol>
              </a:tblGrid>
              <a:tr h="712124"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Styling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Based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803787"/>
                  </a:ext>
                </a:extLst>
              </a:tr>
              <a:tr h="712124"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Inline 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JSX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Style prop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JSX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64290"/>
                  </a:ext>
                </a:extLst>
              </a:tr>
              <a:tr h="712124"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CSS or Sass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External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className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prop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Entire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871988"/>
                  </a:ext>
                </a:extLst>
              </a:tr>
              <a:tr h="1229145"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CSS 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One external file per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className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prop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441082"/>
                  </a:ext>
                </a:extLst>
              </a:tr>
              <a:tr h="1229145"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CSS-in-JS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External file or component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Creates new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Javascript</a:t>
                      </a:r>
                      <a:endParaRPr lang="en-US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159171"/>
                  </a:ext>
                </a:extLst>
              </a:tr>
              <a:tr h="712124"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Utility-first 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JSX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className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prop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JSX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452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46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81C73-DE43-8EDC-DA36-BE19C806F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3136"/>
            <a:ext cx="9144000" cy="233172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 believe that you learn the most if you don’t learn alone but find learning partners and other people with similar interest.</a:t>
            </a:r>
            <a:br>
              <a:rPr lang="en-US" sz="3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3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 Unknown</a:t>
            </a:r>
          </a:p>
        </p:txBody>
      </p:sp>
    </p:spTree>
    <p:extLst>
      <p:ext uri="{BB962C8B-B14F-4D97-AF65-F5344CB8AC3E}">
        <p14:creationId xmlns:p14="http://schemas.microsoft.com/office/powerpoint/2010/main" val="2662965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292</Words>
  <Application>Microsoft Macintosh PowerPoint</Application>
  <PresentationFormat>Widescreen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</vt:lpstr>
      <vt:lpstr>Bradley Hand</vt:lpstr>
      <vt:lpstr>Dreaming Outloud Pro</vt:lpstr>
      <vt:lpstr>Menlo</vt:lpstr>
      <vt:lpstr>Office Theme</vt:lpstr>
      <vt:lpstr>Day 40</vt:lpstr>
      <vt:lpstr>useState vs useReducer</vt:lpstr>
      <vt:lpstr>When to use useReducer?</vt:lpstr>
      <vt:lpstr>CSS styling Options</vt:lpstr>
      <vt:lpstr>I believe that you learn the most if you don’t learn alone but find learning partners and other people with similar interest. - Unknown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Libi</dc:creator>
  <cp:lastModifiedBy>Sumit Libi</cp:lastModifiedBy>
  <cp:revision>52</cp:revision>
  <dcterms:created xsi:type="dcterms:W3CDTF">2024-05-13T03:35:45Z</dcterms:created>
  <dcterms:modified xsi:type="dcterms:W3CDTF">2025-01-20T05:16:33Z</dcterms:modified>
</cp:coreProperties>
</file>