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76" r:id="rId3"/>
    <p:sldId id="305" r:id="rId4"/>
    <p:sldId id="306" r:id="rId5"/>
    <p:sldId id="307" r:id="rId6"/>
    <p:sldId id="309" r:id="rId7"/>
    <p:sldId id="310" r:id="rId8"/>
    <p:sldId id="312" r:id="rId9"/>
    <p:sldId id="308" r:id="rId10"/>
    <p:sldId id="311" r:id="rId11"/>
    <p:sldId id="303" r:id="rId12"/>
    <p:sldId id="275" r:id="rId13"/>
    <p:sldId id="29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2DC"/>
    <a:srgbClr val="E94222"/>
    <a:srgbClr val="20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5"/>
    <p:restoredTop sz="96842"/>
  </p:normalViewPr>
  <p:slideViewPr>
    <p:cSldViewPr snapToGrid="0">
      <p:cViewPr varScale="1">
        <p:scale>
          <a:sx n="123" d="100"/>
          <a:sy n="123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593BC4-F314-9D9B-7EC6-B291EB83EC60}"/>
              </a:ext>
            </a:extLst>
          </p:cNvPr>
          <p:cNvSpPr txBox="1"/>
          <p:nvPr userDrawn="1"/>
        </p:nvSpPr>
        <p:spPr>
          <a:xfrm>
            <a:off x="1275729" y="457759"/>
            <a:ext cx="2060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rPr>
              <a:t>React JS</a:t>
            </a:r>
          </a:p>
        </p:txBody>
      </p:sp>
      <p:pic>
        <p:nvPicPr>
          <p:cNvPr id="4" name="Picture 3" descr="A blue and white symbol&#10;&#10;Description automatically generated">
            <a:extLst>
              <a:ext uri="{FF2B5EF4-FFF2-40B4-BE49-F238E27FC236}">
                <a16:creationId xmlns:a16="http://schemas.microsoft.com/office/drawing/2014/main" id="{43AD7E35-089C-22AC-0E5D-70527AFC487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5105" y="195517"/>
            <a:ext cx="1080624" cy="1080624"/>
          </a:xfrm>
          <a:prstGeom prst="rect">
            <a:avLst/>
          </a:prstGeom>
        </p:spPr>
      </p:pic>
      <p:pic>
        <p:nvPicPr>
          <p:cNvPr id="6" name="Picture 5" descr="A yellow rectangular sign with black letters&#10;&#10;Description automatically generated">
            <a:extLst>
              <a:ext uri="{FF2B5EF4-FFF2-40B4-BE49-F238E27FC236}">
                <a16:creationId xmlns:a16="http://schemas.microsoft.com/office/drawing/2014/main" id="{676CAA7D-BFF4-A87C-41CE-5B3CAACA158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49190" y="195517"/>
            <a:ext cx="1047705" cy="1047705"/>
          </a:xfrm>
          <a:prstGeom prst="rect">
            <a:avLst/>
          </a:prstGeom>
        </p:spPr>
      </p:pic>
      <p:pic>
        <p:nvPicPr>
          <p:cNvPr id="9" name="Picture 8" descr="A blue and green atom symbol&#10;&#10;Description automatically generated">
            <a:extLst>
              <a:ext uri="{FF2B5EF4-FFF2-40B4-BE49-F238E27FC236}">
                <a16:creationId xmlns:a16="http://schemas.microsoft.com/office/drawing/2014/main" id="{3CD9B67D-9932-B967-60A1-67C398C553F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>
            <a:off x="-1489033" y="3156229"/>
            <a:ext cx="5529524" cy="552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.co.uk/art" TargetMode="External"/><Relationship Id="rId2" Type="http://schemas.openxmlformats.org/officeDocument/2006/relationships/hyperlink" Target="https://carbon.now.s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10 – 11 - 12 – JavaScript Fundamental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015E-0FE6-BF4D-1515-D143E0879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A3E83-F525-5C3C-358C-5CEEE97A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Event.preventDefault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4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7D83-E4EC-65EA-8981-3C767330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7E22-480B-E6E9-252C-F9B9A32D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Guess a Number</a:t>
            </a:r>
          </a:p>
          <a:p>
            <a:r>
              <a:rPr lang="en-US" dirty="0"/>
              <a:t>Modal</a:t>
            </a:r>
          </a:p>
          <a:p>
            <a:r>
              <a:rPr lang="en-US" dirty="0"/>
              <a:t>Pig Game</a:t>
            </a:r>
          </a:p>
          <a:p>
            <a:r>
              <a:rPr lang="en-US" dirty="0"/>
              <a:t>To Do List</a:t>
            </a:r>
          </a:p>
          <a:p>
            <a:r>
              <a:rPr lang="en-US" dirty="0"/>
              <a:t>Expense Tracker</a:t>
            </a:r>
          </a:p>
        </p:txBody>
      </p:sp>
    </p:spTree>
    <p:extLst>
      <p:ext uri="{BB962C8B-B14F-4D97-AF65-F5344CB8AC3E}">
        <p14:creationId xmlns:p14="http://schemas.microsoft.com/office/powerpoint/2010/main" val="228867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8337-D6AD-69C1-B1A5-E3CD3F984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FA9D-2887-96EF-6175-4242CFA3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</a:t>
            </a:r>
          </a:p>
          <a:p>
            <a:r>
              <a:rPr lang="en-US" dirty="0"/>
              <a:t>What went wrong?</a:t>
            </a:r>
          </a:p>
          <a:p>
            <a:r>
              <a:rPr lang="en-US" dirty="0"/>
              <a:t>What did you learn?</a:t>
            </a:r>
          </a:p>
        </p:txBody>
      </p:sp>
    </p:spTree>
    <p:extLst>
      <p:ext uri="{BB962C8B-B14F-4D97-AF65-F5344CB8AC3E}">
        <p14:creationId xmlns:p14="http://schemas.microsoft.com/office/powerpoint/2010/main" val="18163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B203-F5F8-7913-D8EC-70DD2BD5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E23-6B1B-1266-E2B1-71719FA15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https://carbon.now.sh/</a:t>
            </a:r>
            <a:endParaRPr lang="en-US" dirty="0"/>
          </a:p>
          <a:p>
            <a:r>
              <a:rPr lang="en-US" dirty="0">
                <a:hlinkClick r:id="rId3"/>
              </a:rPr>
              <a:t>https://ascii.co.uk/art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appbrewery.com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09686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1C73-DE43-8EDC-DA36-BE19C806F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11685"/>
            <a:ext cx="9144000" cy="2880689"/>
          </a:xfrm>
        </p:spPr>
        <p:txBody>
          <a:bodyPr/>
          <a:lstStyle/>
          <a:p>
            <a:pPr algn="l"/>
            <a:r>
              <a:rPr lang="en-US" dirty="0"/>
              <a:t>I believe that you learn the most if you don’t learn alone but find learning partners and other people with similar interest.</a:t>
            </a:r>
            <a:br>
              <a:rPr lang="en-US" dirty="0"/>
            </a:br>
            <a:r>
              <a:rPr lang="en-US" dirty="0"/>
              <a:t>- Unknown</a:t>
            </a:r>
          </a:p>
        </p:txBody>
      </p:sp>
    </p:spTree>
    <p:extLst>
      <p:ext uri="{BB962C8B-B14F-4D97-AF65-F5344CB8AC3E}">
        <p14:creationId xmlns:p14="http://schemas.microsoft.com/office/powerpoint/2010/main" val="26629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54FA-3D41-AB80-4954-97FA3A9D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54A7-FF85-9C10-4EAB-DB937AFA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3" y="2602523"/>
            <a:ext cx="5892277" cy="3574439"/>
          </a:xfrm>
        </p:spPr>
        <p:txBody>
          <a:bodyPr/>
          <a:lstStyle/>
          <a:p>
            <a:r>
              <a:rPr lang="en-US" dirty="0"/>
              <a:t>Array </a:t>
            </a:r>
          </a:p>
          <a:p>
            <a:r>
              <a:rPr lang="en-US" dirty="0"/>
              <a:t>Object</a:t>
            </a:r>
          </a:p>
          <a:p>
            <a:r>
              <a:rPr lang="en-US" dirty="0" err="1"/>
              <a:t>Destructuring</a:t>
            </a:r>
            <a:endParaRPr lang="en-US" dirty="0"/>
          </a:p>
          <a:p>
            <a:r>
              <a:rPr lang="en-US" dirty="0"/>
              <a:t>Spread and Rest Operation</a:t>
            </a:r>
          </a:p>
        </p:txBody>
      </p:sp>
    </p:spTree>
    <p:extLst>
      <p:ext uri="{BB962C8B-B14F-4D97-AF65-F5344CB8AC3E}">
        <p14:creationId xmlns:p14="http://schemas.microsoft.com/office/powerpoint/2010/main" val="105381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654A-0658-EEBC-0536-DF02AC55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FCBA0-E217-C443-0B76-85F507F5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3" y="2602523"/>
            <a:ext cx="9415305" cy="3574439"/>
          </a:xfrm>
        </p:spPr>
        <p:txBody>
          <a:bodyPr/>
          <a:lstStyle/>
          <a:p>
            <a:r>
              <a:rPr lang="en-US" dirty="0"/>
              <a:t>Document Object Model</a:t>
            </a:r>
          </a:p>
          <a:p>
            <a:r>
              <a:rPr lang="en-US" dirty="0"/>
              <a:t>Structured representation of html documents</a:t>
            </a:r>
          </a:p>
          <a:p>
            <a:r>
              <a:rPr lang="en-US" dirty="0"/>
              <a:t>Allow JS to access html elements and styles to manipulate them</a:t>
            </a:r>
          </a:p>
        </p:txBody>
      </p:sp>
    </p:spTree>
    <p:extLst>
      <p:ext uri="{BB962C8B-B14F-4D97-AF65-F5344CB8AC3E}">
        <p14:creationId xmlns:p14="http://schemas.microsoft.com/office/powerpoint/2010/main" val="320789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F1ED-0B6A-22EF-CCFD-5A183A2F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Structure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FBC6531-05A8-1D13-7CC9-301F436DA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18" y="1853293"/>
            <a:ext cx="5249382" cy="500470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4FEBEAB-0D88-1A26-AC31-BE77C0C0EC85}"/>
              </a:ext>
            </a:extLst>
          </p:cNvPr>
          <p:cNvGrpSpPr/>
          <p:nvPr/>
        </p:nvGrpSpPr>
        <p:grpSpPr>
          <a:xfrm>
            <a:off x="6626006" y="1698171"/>
            <a:ext cx="5175124" cy="4218543"/>
            <a:chOff x="7065050" y="1126671"/>
            <a:chExt cx="5175124" cy="42185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161663-F14B-58D2-D394-106C7777D121}"/>
                </a:ext>
              </a:extLst>
            </p:cNvPr>
            <p:cNvSpPr/>
            <p:nvPr/>
          </p:nvSpPr>
          <p:spPr>
            <a:xfrm>
              <a:off x="8621930" y="1126671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document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921F91-6AC2-5FF5-4DF2-91A37E25448E}"/>
                </a:ext>
              </a:extLst>
            </p:cNvPr>
            <p:cNvSpPr/>
            <p:nvPr/>
          </p:nvSpPr>
          <p:spPr>
            <a:xfrm>
              <a:off x="8621929" y="1939959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html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501F40-C2A3-F235-25F2-18D7684D2BEC}"/>
                </a:ext>
              </a:extLst>
            </p:cNvPr>
            <p:cNvSpPr/>
            <p:nvPr/>
          </p:nvSpPr>
          <p:spPr>
            <a:xfrm>
              <a:off x="7312923" y="2691493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head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450119-B807-9DD8-E9AE-96AB3A8CCD40}"/>
                </a:ext>
              </a:extLst>
            </p:cNvPr>
            <p:cNvSpPr/>
            <p:nvPr/>
          </p:nvSpPr>
          <p:spPr>
            <a:xfrm>
              <a:off x="9837153" y="2691493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body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954DE8-9B3D-CC59-0D27-C454CF65330C}"/>
                </a:ext>
              </a:extLst>
            </p:cNvPr>
            <p:cNvSpPr/>
            <p:nvPr/>
          </p:nvSpPr>
          <p:spPr>
            <a:xfrm>
              <a:off x="7312923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title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D00D7A-B12A-C414-A925-5912A020E3A5}"/>
                </a:ext>
              </a:extLst>
            </p:cNvPr>
            <p:cNvSpPr/>
            <p:nvPr/>
          </p:nvSpPr>
          <p:spPr>
            <a:xfrm>
              <a:off x="7065050" y="4229101"/>
              <a:ext cx="1450521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This is sample page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4EC228-3046-EDAF-8B90-72C3636C94C2}"/>
                </a:ext>
              </a:extLst>
            </p:cNvPr>
            <p:cNvSpPr/>
            <p:nvPr/>
          </p:nvSpPr>
          <p:spPr>
            <a:xfrm>
              <a:off x="9069708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35F1BD-3B17-8144-1677-7E013F6EFA39}"/>
                </a:ext>
              </a:extLst>
            </p:cNvPr>
            <p:cNvSpPr/>
            <p:nvPr/>
          </p:nvSpPr>
          <p:spPr>
            <a:xfrm>
              <a:off x="10618203" y="3458936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377A43-B40F-E6B9-4DF8-B0A35828FCD5}"/>
                </a:ext>
              </a:extLst>
            </p:cNvPr>
            <p:cNvSpPr/>
            <p:nvPr/>
          </p:nvSpPr>
          <p:spPr>
            <a:xfrm>
              <a:off x="8893586" y="4234544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This 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4C5C20-7976-998F-E5A4-98A402D2C5D8}"/>
                </a:ext>
              </a:extLst>
            </p:cNvPr>
            <p:cNvSpPr/>
            <p:nvPr/>
          </p:nvSpPr>
          <p:spPr>
            <a:xfrm>
              <a:off x="10130477" y="4226379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strong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BC299F-160D-6E0F-7E4F-D7E4616487C3}"/>
                </a:ext>
              </a:extLst>
            </p:cNvPr>
            <p:cNvSpPr/>
            <p:nvPr/>
          </p:nvSpPr>
          <p:spPr>
            <a:xfrm>
              <a:off x="11285397" y="4234544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click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BB2330-C2D0-851A-DCF2-1EE46427BC0B}"/>
                </a:ext>
              </a:extLst>
            </p:cNvPr>
            <p:cNvSpPr/>
            <p:nvPr/>
          </p:nvSpPr>
          <p:spPr>
            <a:xfrm>
              <a:off x="10130423" y="5018642"/>
              <a:ext cx="954777" cy="326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reaming Outloud Pro" panose="03050502040302030504" pitchFamily="66" charset="77"/>
                  <a:cs typeface="Dreaming Outloud Pro" panose="03050502040302030504" pitchFamily="66" charset="77"/>
                </a:rPr>
                <a:t>is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CDC21-9DD3-A693-27B3-5C524688507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660274" y="2024743"/>
            <a:ext cx="1" cy="48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CC91D9D-972A-E52B-7FDF-CB84A30F1A7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793290" y="2396009"/>
            <a:ext cx="424962" cy="13090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9D77DC0-6849-AC3F-F2F6-948B9602E50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9055405" y="2442900"/>
            <a:ext cx="424962" cy="121522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BA508B-C593-B6BC-12C4-83187303085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7351268" y="3589565"/>
            <a:ext cx="0" cy="44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FD46A86-B3BB-3377-0DE9-9A34880A2905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5400000">
            <a:off x="9271341" y="3426278"/>
            <a:ext cx="440871" cy="7674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CFDBF572-4F4D-DDDE-AC5A-622B89D7A2D3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rot="16200000" flipH="1">
            <a:off x="10045588" y="3419475"/>
            <a:ext cx="440871" cy="7810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084A65-61FA-9F0F-E06F-9DEAEE4A29B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7351267" y="4357008"/>
            <a:ext cx="1" cy="443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A46645B-8E6B-C743-E30D-6E252BD989C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5400000">
            <a:off x="8795474" y="4493465"/>
            <a:ext cx="449036" cy="1761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250F458-C98E-6F71-0D49-49C9E796765B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9418002" y="4047058"/>
            <a:ext cx="440871" cy="10607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767BB34-128D-9628-02B3-38C1D22B7E3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rot="16200000" flipH="1">
            <a:off x="10765627" y="4247929"/>
            <a:ext cx="449036" cy="667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2DC53E04-91C2-E0C1-8DF0-93242ECB1497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9935950" y="5357269"/>
            <a:ext cx="465691" cy="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57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4093-F5FF-FAA8-4C93-70C4DFA7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5846-1A02-D307-459B-1F24DA03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Document.querySelector</a:t>
            </a:r>
            <a:r>
              <a:rPr lang="en-US" dirty="0"/>
              <a:t>()</a:t>
            </a:r>
          </a:p>
          <a:p>
            <a:r>
              <a:rPr lang="en-US" dirty="0" err="1"/>
              <a:t>Document.querySelectorAll</a:t>
            </a:r>
            <a:r>
              <a:rPr lang="en-US" dirty="0"/>
              <a:t>()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()</a:t>
            </a:r>
          </a:p>
          <a:p>
            <a:r>
              <a:rPr lang="en-US" dirty="0" err="1"/>
              <a:t>Document.getElementByClassName</a:t>
            </a:r>
            <a:r>
              <a:rPr lang="en-US" dirty="0"/>
              <a:t>()</a:t>
            </a:r>
          </a:p>
          <a:p>
            <a:r>
              <a:rPr lang="en-US" dirty="0" err="1"/>
              <a:t>Document.getElementByTagName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088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B226-986B-541D-21CF-BF36BA5C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DD49-EF3C-71D9-204D-D7512E26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Element.innerHTML</a:t>
            </a:r>
            <a:endParaRPr lang="en-US" dirty="0"/>
          </a:p>
          <a:p>
            <a:r>
              <a:rPr lang="en-US" dirty="0" err="1"/>
              <a:t>Element.textContent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1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482-3455-8080-6569-30498CCE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3C9C-34B5-10C7-AE2A-1781B59DF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Element.classList.add</a:t>
            </a:r>
            <a:endParaRPr lang="en-US" dirty="0"/>
          </a:p>
          <a:p>
            <a:r>
              <a:rPr lang="en-US" dirty="0" err="1"/>
              <a:t>Element.classList.remove</a:t>
            </a:r>
            <a:endParaRPr lang="en-US" dirty="0"/>
          </a:p>
          <a:p>
            <a:r>
              <a:rPr lang="en-US" dirty="0" err="1"/>
              <a:t>Element.src</a:t>
            </a:r>
            <a:endParaRPr lang="en-US" dirty="0"/>
          </a:p>
          <a:p>
            <a:r>
              <a:rPr lang="en-US" dirty="0" err="1"/>
              <a:t>Element.value</a:t>
            </a:r>
            <a:endParaRPr lang="en-US" dirty="0"/>
          </a:p>
          <a:p>
            <a:r>
              <a:rPr lang="en-US" dirty="0" err="1"/>
              <a:t>Element.classList.toggle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5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E31F-85E5-C2B8-DD7A-B00430E1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28BC-B29A-9E93-7476-7C17D9CEF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4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824-0A49-A167-EFBB-A0E4CC99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Eventhandler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11D8-F402-6C87-4BD5-AC505E47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Button</a:t>
            </a:r>
          </a:p>
          <a:p>
            <a:r>
              <a:rPr lang="en-US" dirty="0"/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888405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196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Bradley Hand</vt:lpstr>
      <vt:lpstr>Dreaming Outloud Pro</vt:lpstr>
      <vt:lpstr>Office Theme</vt:lpstr>
      <vt:lpstr>Day 10 – 11 - 12 – JavaScript Fundamental</vt:lpstr>
      <vt:lpstr>Recap</vt:lpstr>
      <vt:lpstr>DOM</vt:lpstr>
      <vt:lpstr>Dom Tree Structure</vt:lpstr>
      <vt:lpstr>Dom</vt:lpstr>
      <vt:lpstr>Update Data</vt:lpstr>
      <vt:lpstr>Update Attribute</vt:lpstr>
      <vt:lpstr>Working with node</vt:lpstr>
      <vt:lpstr>Eventhandler</vt:lpstr>
      <vt:lpstr>Event Propagation</vt:lpstr>
      <vt:lpstr>Exercise</vt:lpstr>
      <vt:lpstr>Feedback</vt:lpstr>
      <vt:lpstr>Credit</vt:lpstr>
      <vt:lpstr>I believe that you learn the most if you don’t learn alone but find learning partners and other people with similar interest. - Unknown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44</cp:revision>
  <dcterms:created xsi:type="dcterms:W3CDTF">2024-05-13T03:35:45Z</dcterms:created>
  <dcterms:modified xsi:type="dcterms:W3CDTF">2024-12-12T06:08:38Z</dcterms:modified>
</cp:coreProperties>
</file>