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99" r:id="rId3"/>
    <p:sldId id="300" r:id="rId4"/>
    <p:sldId id="301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222"/>
    <a:srgbClr val="37B2DC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842"/>
  </p:normalViewPr>
  <p:slideViewPr>
    <p:cSldViewPr snapToGrid="0">
      <p:cViewPr varScale="1">
        <p:scale>
          <a:sx n="98" d="100"/>
          <a:sy n="98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421"/>
            <a:ext cx="9144000" cy="79382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 45 – Context API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66D4-ABC6-D789-F5FE-215B897D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16B-DFBA-37D2-316D-BF58B132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477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Solution to props drills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5368D-3828-DEED-9B68-581DA48AFFAD}"/>
              </a:ext>
            </a:extLst>
          </p:cNvPr>
          <p:cNvSpPr txBox="1"/>
          <p:nvPr/>
        </p:nvSpPr>
        <p:spPr>
          <a:xfrm>
            <a:off x="150724" y="743488"/>
            <a:ext cx="104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Task: Passing state into multiple deeply nested child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88673-2C9E-3BDD-4CB9-A7EC47A1CDA4}"/>
              </a:ext>
            </a:extLst>
          </p:cNvPr>
          <p:cNvSpPr txBox="1"/>
          <p:nvPr/>
        </p:nvSpPr>
        <p:spPr>
          <a:xfrm>
            <a:off x="150725" y="1260644"/>
            <a:ext cx="59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Solution 1: Passing Props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E37B3-8F9B-63E6-7A3E-98ADFF5EAD3E}"/>
              </a:ext>
            </a:extLst>
          </p:cNvPr>
          <p:cNvSpPr txBox="1"/>
          <p:nvPr/>
        </p:nvSpPr>
        <p:spPr>
          <a:xfrm>
            <a:off x="6096000" y="1272123"/>
            <a:ext cx="59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Solution 2: Context API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8F8322-5B86-9AD4-36CB-64E72CF82813}"/>
              </a:ext>
            </a:extLst>
          </p:cNvPr>
          <p:cNvGrpSpPr/>
          <p:nvPr/>
        </p:nvGrpSpPr>
        <p:grpSpPr>
          <a:xfrm>
            <a:off x="757813" y="1777800"/>
            <a:ext cx="3185328" cy="3829390"/>
            <a:chOff x="825639" y="1605189"/>
            <a:chExt cx="3185328" cy="38293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20FFD7-E9A4-AE4C-F7D5-6D6BCBA4DC99}"/>
                </a:ext>
              </a:extLst>
            </p:cNvPr>
            <p:cNvSpPr/>
            <p:nvPr/>
          </p:nvSpPr>
          <p:spPr>
            <a:xfrm>
              <a:off x="1808703" y="2049864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CC8410-979E-0525-E371-2409944F5CBB}"/>
                </a:ext>
              </a:extLst>
            </p:cNvPr>
            <p:cNvSpPr/>
            <p:nvPr/>
          </p:nvSpPr>
          <p:spPr>
            <a:xfrm>
              <a:off x="825639" y="2936631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7AE909-D562-26A9-DB02-9C38FC2F4D88}"/>
                </a:ext>
              </a:extLst>
            </p:cNvPr>
            <p:cNvSpPr/>
            <p:nvPr/>
          </p:nvSpPr>
          <p:spPr>
            <a:xfrm>
              <a:off x="2786742" y="2936631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ECBD66-7DD7-4242-1B2C-091DF5D8E3E0}"/>
                </a:ext>
              </a:extLst>
            </p:cNvPr>
            <p:cNvSpPr/>
            <p:nvPr/>
          </p:nvSpPr>
          <p:spPr>
            <a:xfrm>
              <a:off x="825639" y="3848888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3702E-D3D0-8246-7A09-E3C581F49EB0}"/>
                </a:ext>
              </a:extLst>
            </p:cNvPr>
            <p:cNvSpPr/>
            <p:nvPr/>
          </p:nvSpPr>
          <p:spPr>
            <a:xfrm>
              <a:off x="2145323" y="4067907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D886FF-6115-3892-DC7B-5BE1A1B939A4}"/>
                </a:ext>
              </a:extLst>
            </p:cNvPr>
            <p:cNvSpPr/>
            <p:nvPr/>
          </p:nvSpPr>
          <p:spPr>
            <a:xfrm>
              <a:off x="3326004" y="4062513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80DB61-464C-3329-E26B-ABA9ECFBBAB8}"/>
                </a:ext>
              </a:extLst>
            </p:cNvPr>
            <p:cNvSpPr/>
            <p:nvPr/>
          </p:nvSpPr>
          <p:spPr>
            <a:xfrm>
              <a:off x="3337727" y="4942210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en-US" dirty="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6324305C-A7BE-9FDD-E4AF-8F08F9730B6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5400000">
              <a:off x="1456592" y="2247900"/>
              <a:ext cx="394398" cy="9830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F20DE11-CEB5-8E33-3F11-468020C5DABD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16200000" flipH="1">
              <a:off x="2437143" y="2250412"/>
              <a:ext cx="394398" cy="9780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4EEE6C8-C4A8-F1D9-9393-2B6AC77F38FC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2483200" y="3427744"/>
              <a:ext cx="638907" cy="6414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05EDD61E-93E1-92A3-3187-A8B184714F77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rot="16200000" flipH="1">
              <a:off x="3076237" y="3476125"/>
              <a:ext cx="633513" cy="5392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87DB187-5F4A-0DDF-DEB9-EA05E6DC7647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3662624" y="4554882"/>
              <a:ext cx="11723" cy="387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C208BF-D93F-FDC8-9EC1-C8B0F954FECF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1162259" y="3429000"/>
              <a:ext cx="0" cy="41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Can 32">
              <a:extLst>
                <a:ext uri="{FF2B5EF4-FFF2-40B4-BE49-F238E27FC236}">
                  <a16:creationId xmlns:a16="http://schemas.microsoft.com/office/drawing/2014/main" id="{1C9DE67A-9061-158E-4187-1D2130BBFDF6}"/>
                </a:ext>
              </a:extLst>
            </p:cNvPr>
            <p:cNvSpPr/>
            <p:nvPr/>
          </p:nvSpPr>
          <p:spPr>
            <a:xfrm>
              <a:off x="2342102" y="1605189"/>
              <a:ext cx="889280" cy="654593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5D1A33-5447-A17E-C382-55C5A812AE72}"/>
              </a:ext>
            </a:extLst>
          </p:cNvPr>
          <p:cNvGrpSpPr/>
          <p:nvPr/>
        </p:nvGrpSpPr>
        <p:grpSpPr>
          <a:xfrm>
            <a:off x="6219930" y="1800758"/>
            <a:ext cx="3185328" cy="3829390"/>
            <a:chOff x="825639" y="1605189"/>
            <a:chExt cx="3185328" cy="38293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5BD349-88D5-AFF3-1885-E5A6950C0894}"/>
                </a:ext>
              </a:extLst>
            </p:cNvPr>
            <p:cNvSpPr/>
            <p:nvPr/>
          </p:nvSpPr>
          <p:spPr>
            <a:xfrm>
              <a:off x="1808703" y="2049864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50CC5B-B4B2-CBD4-58A6-67C53C9855D1}"/>
                </a:ext>
              </a:extLst>
            </p:cNvPr>
            <p:cNvSpPr/>
            <p:nvPr/>
          </p:nvSpPr>
          <p:spPr>
            <a:xfrm>
              <a:off x="825639" y="2936631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0B1513-413F-6078-5CAE-C5BEC19A889D}"/>
                </a:ext>
              </a:extLst>
            </p:cNvPr>
            <p:cNvSpPr/>
            <p:nvPr/>
          </p:nvSpPr>
          <p:spPr>
            <a:xfrm>
              <a:off x="2786742" y="2936631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6ECCF9-8465-BB80-CC22-6C2603B58AD9}"/>
                </a:ext>
              </a:extLst>
            </p:cNvPr>
            <p:cNvSpPr/>
            <p:nvPr/>
          </p:nvSpPr>
          <p:spPr>
            <a:xfrm>
              <a:off x="825639" y="3848888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D881AF-FAD0-590A-55C8-599AAA244196}"/>
                </a:ext>
              </a:extLst>
            </p:cNvPr>
            <p:cNvSpPr/>
            <p:nvPr/>
          </p:nvSpPr>
          <p:spPr>
            <a:xfrm>
              <a:off x="2145323" y="4067907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7A0488-0809-829F-C921-5B4328A09EB4}"/>
                </a:ext>
              </a:extLst>
            </p:cNvPr>
            <p:cNvSpPr/>
            <p:nvPr/>
          </p:nvSpPr>
          <p:spPr>
            <a:xfrm>
              <a:off x="3326004" y="4062513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472470-EAE5-26DA-02A6-2A28B50B9522}"/>
                </a:ext>
              </a:extLst>
            </p:cNvPr>
            <p:cNvSpPr/>
            <p:nvPr/>
          </p:nvSpPr>
          <p:spPr>
            <a:xfrm>
              <a:off x="3337727" y="4942210"/>
              <a:ext cx="673240" cy="492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en-US" dirty="0"/>
            </a:p>
          </p:txBody>
        </p: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EAE19B24-40B3-7E28-BA1F-3A0E68DB7FBF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1456592" y="2247900"/>
              <a:ext cx="394398" cy="9830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D13F2A91-D3E7-9122-FFB2-788D49E2F6E5}"/>
                </a:ext>
              </a:extLst>
            </p:cNvPr>
            <p:cNvCxnSpPr>
              <a:stCxn id="36" idx="2"/>
              <a:endCxn id="38" idx="0"/>
            </p:cNvCxnSpPr>
            <p:nvPr/>
          </p:nvCxnSpPr>
          <p:spPr>
            <a:xfrm rot="16200000" flipH="1">
              <a:off x="2437143" y="2250412"/>
              <a:ext cx="394398" cy="9780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5D501489-07CB-46D5-6F82-795AEE941923}"/>
                </a:ext>
              </a:extLst>
            </p:cNvPr>
            <p:cNvCxnSpPr>
              <a:stCxn id="38" idx="2"/>
              <a:endCxn id="40" idx="0"/>
            </p:cNvCxnSpPr>
            <p:nvPr/>
          </p:nvCxnSpPr>
          <p:spPr>
            <a:xfrm rot="5400000">
              <a:off x="2483200" y="3427744"/>
              <a:ext cx="638907" cy="6414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72650755-CCF3-F3AF-96E1-6E67E3774BC3}"/>
                </a:ext>
              </a:extLst>
            </p:cNvPr>
            <p:cNvCxnSpPr>
              <a:stCxn id="38" idx="2"/>
              <a:endCxn id="41" idx="0"/>
            </p:cNvCxnSpPr>
            <p:nvPr/>
          </p:nvCxnSpPr>
          <p:spPr>
            <a:xfrm rot="16200000" flipH="1">
              <a:off x="3076237" y="3476125"/>
              <a:ext cx="633513" cy="5392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74D996D-782A-F9B6-71F8-E63211132F28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3662624" y="4554882"/>
              <a:ext cx="11723" cy="387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B679C00-ABD1-027A-E1A2-73C160C8CCD0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>
              <a:off x="1162259" y="3429000"/>
              <a:ext cx="0" cy="41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Can 48">
              <a:extLst>
                <a:ext uri="{FF2B5EF4-FFF2-40B4-BE49-F238E27FC236}">
                  <a16:creationId xmlns:a16="http://schemas.microsoft.com/office/drawing/2014/main" id="{3D6382D7-9F93-DC1B-591C-60CA369B6B34}"/>
                </a:ext>
              </a:extLst>
            </p:cNvPr>
            <p:cNvSpPr/>
            <p:nvPr/>
          </p:nvSpPr>
          <p:spPr>
            <a:xfrm>
              <a:off x="2342102" y="1605189"/>
              <a:ext cx="889280" cy="654593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59CBF03-7CCE-D7A1-4B2C-621689A049D5}"/>
              </a:ext>
            </a:extLst>
          </p:cNvPr>
          <p:cNvSpPr txBox="1"/>
          <p:nvPr/>
        </p:nvSpPr>
        <p:spPr>
          <a:xfrm>
            <a:off x="190918" y="6231030"/>
            <a:ext cx="843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Remember that a good solution to “props drilling” is better component composition</a:t>
            </a:r>
          </a:p>
        </p:txBody>
      </p:sp>
    </p:spTree>
    <p:extLst>
      <p:ext uri="{BB962C8B-B14F-4D97-AF65-F5344CB8AC3E}">
        <p14:creationId xmlns:p14="http://schemas.microsoft.com/office/powerpoint/2010/main" val="356746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0EFA-10EB-0227-62BC-2FBD5939E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D29E-22B6-D1C5-07F3-5A220903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477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Context API?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D768F-3190-00AC-C878-8639BBE21D40}"/>
              </a:ext>
            </a:extLst>
          </p:cNvPr>
          <p:cNvSpPr txBox="1"/>
          <p:nvPr/>
        </p:nvSpPr>
        <p:spPr>
          <a:xfrm>
            <a:off x="150724" y="743488"/>
            <a:ext cx="10400045" cy="1706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 to pass data throughout the app without manually passing props down the tree.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Allows user to “Broadcast” global state to the entire 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E2042-0BE3-A4DD-A9C6-4AB5FF878EC9}"/>
              </a:ext>
            </a:extLst>
          </p:cNvPr>
          <p:cNvSpPr txBox="1"/>
          <p:nvPr/>
        </p:nvSpPr>
        <p:spPr>
          <a:xfrm>
            <a:off x="2419643" y="2586236"/>
            <a:ext cx="7586506" cy="333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Provider: gives all child components access to value.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data that we want to make available (usually state and function).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Consumer: all components that read the provided context value</a:t>
            </a:r>
          </a:p>
        </p:txBody>
      </p:sp>
    </p:spTree>
    <p:extLst>
      <p:ext uri="{BB962C8B-B14F-4D97-AF65-F5344CB8AC3E}">
        <p14:creationId xmlns:p14="http://schemas.microsoft.com/office/powerpoint/2010/main" val="406122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7D01-64EE-7E04-B569-36BA2FBC9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340D-5D9E-432B-6563-7F616CD6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477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Context API?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A4E185-8102-EFF6-A0A8-428E8A26B486}"/>
              </a:ext>
            </a:extLst>
          </p:cNvPr>
          <p:cNvGrpSpPr/>
          <p:nvPr/>
        </p:nvGrpSpPr>
        <p:grpSpPr>
          <a:xfrm>
            <a:off x="4056070" y="537148"/>
            <a:ext cx="4126955" cy="5328842"/>
            <a:chOff x="4056070" y="537148"/>
            <a:chExt cx="4126955" cy="53288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1B60EF-4C15-5776-2BD2-019A5EF4769D}"/>
                </a:ext>
              </a:extLst>
            </p:cNvPr>
            <p:cNvSpPr/>
            <p:nvPr/>
          </p:nvSpPr>
          <p:spPr>
            <a:xfrm>
              <a:off x="5394896" y="1952746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F3500E-D573-66A3-9F64-37BF7BF91AF5}"/>
                </a:ext>
              </a:extLst>
            </p:cNvPr>
            <p:cNvSpPr/>
            <p:nvPr/>
          </p:nvSpPr>
          <p:spPr>
            <a:xfrm>
              <a:off x="4264269" y="2881221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307EFC-8955-3777-69CA-25FA27715542}"/>
                </a:ext>
              </a:extLst>
            </p:cNvPr>
            <p:cNvSpPr/>
            <p:nvPr/>
          </p:nvSpPr>
          <p:spPr>
            <a:xfrm>
              <a:off x="6519744" y="2881221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896680-E84C-D0FC-E958-82813B30CF71}"/>
                </a:ext>
              </a:extLst>
            </p:cNvPr>
            <p:cNvSpPr/>
            <p:nvPr/>
          </p:nvSpPr>
          <p:spPr>
            <a:xfrm>
              <a:off x="4264269" y="3836385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2A45FB-C1BB-6EA1-0DFA-5D0BE1F1B5C5}"/>
                </a:ext>
              </a:extLst>
            </p:cNvPr>
            <p:cNvSpPr/>
            <p:nvPr/>
          </p:nvSpPr>
          <p:spPr>
            <a:xfrm>
              <a:off x="5782044" y="4065706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2C4A47-246D-59ED-7024-931A71FE294E}"/>
                </a:ext>
              </a:extLst>
            </p:cNvPr>
            <p:cNvSpPr/>
            <p:nvPr/>
          </p:nvSpPr>
          <p:spPr>
            <a:xfrm>
              <a:off x="7139952" y="4060058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C6318C-DB47-7604-7812-38A3751F106C}"/>
                </a:ext>
              </a:extLst>
            </p:cNvPr>
            <p:cNvSpPr/>
            <p:nvPr/>
          </p:nvSpPr>
          <p:spPr>
            <a:xfrm>
              <a:off x="7153434" y="4981131"/>
              <a:ext cx="774297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en-US" dirty="0"/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DC8F455B-2933-5C79-1B0A-158DD65003C1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5010257" y="2109434"/>
              <a:ext cx="412948" cy="11306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AA0F5FBA-F041-CC49-1A01-545DB9D8E381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137993" y="2112323"/>
              <a:ext cx="412948" cy="11248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852B9E0-A679-687D-851D-622B99FED007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5400000">
              <a:off x="6203565" y="3362377"/>
              <a:ext cx="668957" cy="7376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1D8159AE-5ED9-38AD-53EA-BBD3391EA622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 rot="16200000" flipH="1">
              <a:off x="6885342" y="3418299"/>
              <a:ext cx="663310" cy="6202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D1B154-156C-A12A-0D82-260FFAD83F63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7527100" y="4575585"/>
              <a:ext cx="13483" cy="405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688540-2E4C-F361-9B10-22EC81C06BB0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4651417" y="3396748"/>
              <a:ext cx="0" cy="439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4684BEA1-391A-29BD-A6C1-F2E9DBDC463E}"/>
                </a:ext>
              </a:extLst>
            </p:cNvPr>
            <p:cNvSpPr/>
            <p:nvPr/>
          </p:nvSpPr>
          <p:spPr>
            <a:xfrm>
              <a:off x="6298652" y="537148"/>
              <a:ext cx="1022765" cy="685381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51AD37-9229-9A5F-D7DB-CDA112B908C3}"/>
                </a:ext>
              </a:extLst>
            </p:cNvPr>
            <p:cNvSpPr/>
            <p:nvPr/>
          </p:nvSpPr>
          <p:spPr>
            <a:xfrm>
              <a:off x="5059079" y="1086313"/>
              <a:ext cx="1481180" cy="5155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Provider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0BED59-CFCE-7595-31C3-E5D0ADD3F358}"/>
                </a:ext>
              </a:extLst>
            </p:cNvPr>
            <p:cNvCxnSpPr>
              <a:stCxn id="20" idx="2"/>
              <a:endCxn id="6" idx="0"/>
            </p:cNvCxnSpPr>
            <p:nvPr/>
          </p:nvCxnSpPr>
          <p:spPr>
            <a:xfrm flipH="1">
              <a:off x="5782045" y="1601840"/>
              <a:ext cx="17624" cy="350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C7041A-C83D-9C5E-ABA5-B16E983D2827}"/>
                </a:ext>
              </a:extLst>
            </p:cNvPr>
            <p:cNvSpPr txBox="1"/>
            <p:nvPr/>
          </p:nvSpPr>
          <p:spPr>
            <a:xfrm>
              <a:off x="4056070" y="4317821"/>
              <a:ext cx="131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Consumer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1C254E-76DD-5383-51EC-28C3B05CBEA6}"/>
                </a:ext>
              </a:extLst>
            </p:cNvPr>
            <p:cNvSpPr txBox="1"/>
            <p:nvPr/>
          </p:nvSpPr>
          <p:spPr>
            <a:xfrm>
              <a:off x="6871174" y="5496658"/>
              <a:ext cx="131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Consumer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C7F8541-011D-7655-01B9-697E5C107EF6}"/>
              </a:ext>
            </a:extLst>
          </p:cNvPr>
          <p:cNvSpPr txBox="1"/>
          <p:nvPr/>
        </p:nvSpPr>
        <p:spPr>
          <a:xfrm>
            <a:off x="462224" y="5496658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is update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B4F05F-95AE-E7AB-F443-343F4EEF813A}"/>
              </a:ext>
            </a:extLst>
          </p:cNvPr>
          <p:cNvSpPr txBox="1"/>
          <p:nvPr/>
        </p:nvSpPr>
        <p:spPr>
          <a:xfrm>
            <a:off x="1850571" y="5496657"/>
            <a:ext cx="158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consumer re-render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163256F-E209-0688-40E2-BC6114A78AA2}"/>
              </a:ext>
            </a:extLst>
          </p:cNvPr>
          <p:cNvSpPr/>
          <p:nvPr/>
        </p:nvSpPr>
        <p:spPr>
          <a:xfrm>
            <a:off x="1446963" y="5737609"/>
            <a:ext cx="403608" cy="1283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21B19-20C9-C3BD-017D-C7DA63F7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E104-FB4C-0795-7E56-22C9AA50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477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Topic to Cover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C958E-CB74-FE5C-789F-A405DC3669FF}"/>
              </a:ext>
            </a:extLst>
          </p:cNvPr>
          <p:cNvSpPr txBox="1"/>
          <p:nvPr/>
        </p:nvSpPr>
        <p:spPr>
          <a:xfrm>
            <a:off x="150724" y="743488"/>
            <a:ext cx="10400045" cy="1291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Creating and Providing a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Consuming the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Advance Pattern: A custom Provider and hook</a:t>
            </a:r>
          </a:p>
        </p:txBody>
      </p:sp>
    </p:spTree>
    <p:extLst>
      <p:ext uri="{BB962C8B-B14F-4D97-AF65-F5344CB8AC3E}">
        <p14:creationId xmlns:p14="http://schemas.microsoft.com/office/powerpoint/2010/main" val="107347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170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Bradley Hand</vt:lpstr>
      <vt:lpstr>Dreaming Outloud Pro</vt:lpstr>
      <vt:lpstr>Menlo</vt:lpstr>
      <vt:lpstr>Office Theme</vt:lpstr>
      <vt:lpstr>Day 45 – Context API</vt:lpstr>
      <vt:lpstr> A Solution to props drills</vt:lpstr>
      <vt:lpstr>What is Context API?</vt:lpstr>
      <vt:lpstr>What is Context API?</vt:lpstr>
      <vt:lpstr>Topic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56</cp:revision>
  <dcterms:created xsi:type="dcterms:W3CDTF">2024-05-13T03:35:45Z</dcterms:created>
  <dcterms:modified xsi:type="dcterms:W3CDTF">2025-02-05T06:06:26Z</dcterms:modified>
</cp:coreProperties>
</file>