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6" r:id="rId3"/>
    <p:sldId id="305" r:id="rId4"/>
    <p:sldId id="306" r:id="rId5"/>
    <p:sldId id="307" r:id="rId6"/>
    <p:sldId id="308" r:id="rId7"/>
    <p:sldId id="303" r:id="rId8"/>
    <p:sldId id="275" r:id="rId9"/>
    <p:sldId id="29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842"/>
  </p:normalViewPr>
  <p:slideViewPr>
    <p:cSldViewPr snapToGrid="0">
      <p:cViewPr varScale="1">
        <p:scale>
          <a:sx n="98" d="100"/>
          <a:sy n="98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.co.uk/art" TargetMode="External"/><Relationship Id="rId2" Type="http://schemas.openxmlformats.org/officeDocument/2006/relationships/hyperlink" Target="https://carbon.now.s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10 – JavaScript Fundamental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4FA-3D41-AB80-4954-97FA3A9D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54A7-FF85-9C10-4EAB-DB937AFA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3" y="2602523"/>
            <a:ext cx="5892277" cy="3574439"/>
          </a:xfrm>
        </p:spPr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/>
              <a:t>Object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Spread and Rest Operation</a:t>
            </a:r>
          </a:p>
        </p:txBody>
      </p:sp>
    </p:spTree>
    <p:extLst>
      <p:ext uri="{BB962C8B-B14F-4D97-AF65-F5344CB8AC3E}">
        <p14:creationId xmlns:p14="http://schemas.microsoft.com/office/powerpoint/2010/main" val="105381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54A-0658-EEBC-0536-DF02AC55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CBA0-E217-C443-0B76-85F507F5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3" y="2602523"/>
            <a:ext cx="9415305" cy="3574439"/>
          </a:xfrm>
        </p:spPr>
        <p:txBody>
          <a:bodyPr/>
          <a:lstStyle/>
          <a:p>
            <a:r>
              <a:rPr lang="en-US" dirty="0"/>
              <a:t>Document Object Model</a:t>
            </a:r>
          </a:p>
          <a:p>
            <a:r>
              <a:rPr lang="en-US" dirty="0"/>
              <a:t>Structured representation of html documents</a:t>
            </a:r>
          </a:p>
          <a:p>
            <a:r>
              <a:rPr lang="en-US" dirty="0"/>
              <a:t>Allow JS to access html elements and styles to manipulate them</a:t>
            </a:r>
          </a:p>
        </p:txBody>
      </p:sp>
    </p:spTree>
    <p:extLst>
      <p:ext uri="{BB962C8B-B14F-4D97-AF65-F5344CB8AC3E}">
        <p14:creationId xmlns:p14="http://schemas.microsoft.com/office/powerpoint/2010/main" val="32078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F1ED-0B6A-22EF-CCFD-5A183A2F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Structure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FBC6531-05A8-1D13-7CC9-301F436D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8" y="1853293"/>
            <a:ext cx="5249382" cy="500470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FEBEAB-0D88-1A26-AC31-BE77C0C0EC85}"/>
              </a:ext>
            </a:extLst>
          </p:cNvPr>
          <p:cNvGrpSpPr/>
          <p:nvPr/>
        </p:nvGrpSpPr>
        <p:grpSpPr>
          <a:xfrm>
            <a:off x="6626006" y="1698171"/>
            <a:ext cx="5175124" cy="4218543"/>
            <a:chOff x="7065050" y="1126671"/>
            <a:chExt cx="5175124" cy="42185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61663-F14B-58D2-D394-106C7777D121}"/>
                </a:ext>
              </a:extLst>
            </p:cNvPr>
            <p:cNvSpPr/>
            <p:nvPr/>
          </p:nvSpPr>
          <p:spPr>
            <a:xfrm>
              <a:off x="8621930" y="1126671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document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921F91-6AC2-5FF5-4DF2-91A37E25448E}"/>
                </a:ext>
              </a:extLst>
            </p:cNvPr>
            <p:cNvSpPr/>
            <p:nvPr/>
          </p:nvSpPr>
          <p:spPr>
            <a:xfrm>
              <a:off x="8621929" y="1939959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html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501F40-C2A3-F235-25F2-18D7684D2BEC}"/>
                </a:ext>
              </a:extLst>
            </p:cNvPr>
            <p:cNvSpPr/>
            <p:nvPr/>
          </p:nvSpPr>
          <p:spPr>
            <a:xfrm>
              <a:off x="7312923" y="2691493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450119-B807-9DD8-E9AE-96AB3A8CCD40}"/>
                </a:ext>
              </a:extLst>
            </p:cNvPr>
            <p:cNvSpPr/>
            <p:nvPr/>
          </p:nvSpPr>
          <p:spPr>
            <a:xfrm>
              <a:off x="9837153" y="2691493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body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954DE8-9B3D-CC59-0D27-C454CF65330C}"/>
                </a:ext>
              </a:extLst>
            </p:cNvPr>
            <p:cNvSpPr/>
            <p:nvPr/>
          </p:nvSpPr>
          <p:spPr>
            <a:xfrm>
              <a:off x="7312923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title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00D7A-B12A-C414-A925-5912A020E3A5}"/>
                </a:ext>
              </a:extLst>
            </p:cNvPr>
            <p:cNvSpPr/>
            <p:nvPr/>
          </p:nvSpPr>
          <p:spPr>
            <a:xfrm>
              <a:off x="7065050" y="4229101"/>
              <a:ext cx="1450521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This is sample page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4EC228-3046-EDAF-8B90-72C3636C94C2}"/>
                </a:ext>
              </a:extLst>
            </p:cNvPr>
            <p:cNvSpPr/>
            <p:nvPr/>
          </p:nvSpPr>
          <p:spPr>
            <a:xfrm>
              <a:off x="9069708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5F1BD-3B17-8144-1677-7E013F6EFA39}"/>
                </a:ext>
              </a:extLst>
            </p:cNvPr>
            <p:cNvSpPr/>
            <p:nvPr/>
          </p:nvSpPr>
          <p:spPr>
            <a:xfrm>
              <a:off x="10618203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377A43-B40F-E6B9-4DF8-B0A35828FCD5}"/>
                </a:ext>
              </a:extLst>
            </p:cNvPr>
            <p:cNvSpPr/>
            <p:nvPr/>
          </p:nvSpPr>
          <p:spPr>
            <a:xfrm>
              <a:off x="8893586" y="4234544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This 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4C5C20-7976-998F-E5A4-98A402D2C5D8}"/>
                </a:ext>
              </a:extLst>
            </p:cNvPr>
            <p:cNvSpPr/>
            <p:nvPr/>
          </p:nvSpPr>
          <p:spPr>
            <a:xfrm>
              <a:off x="10130477" y="4226379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strong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BC299F-160D-6E0F-7E4F-D7E4616487C3}"/>
                </a:ext>
              </a:extLst>
            </p:cNvPr>
            <p:cNvSpPr/>
            <p:nvPr/>
          </p:nvSpPr>
          <p:spPr>
            <a:xfrm>
              <a:off x="11285397" y="4234544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click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B2330-C2D0-851A-DCF2-1EE46427BC0B}"/>
                </a:ext>
              </a:extLst>
            </p:cNvPr>
            <p:cNvSpPr/>
            <p:nvPr/>
          </p:nvSpPr>
          <p:spPr>
            <a:xfrm>
              <a:off x="10140814" y="5018642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5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093-F5FF-FAA8-4C93-70C4DFA7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5846-1A02-D307-459B-1F24DA03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088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824-0A49-A167-EFBB-A0E4CC9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11D8-F402-6C87-4BD5-AC505E47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88840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7D83-E4EC-65EA-8981-3C767330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7E22-480B-E6E9-252C-F9B9A32D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a Number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28867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203-F5F8-7913-D8EC-70DD2BD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E23-6B1B-1266-E2B1-71719FA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https://carbon.now.sh/</a:t>
            </a:r>
            <a:endParaRPr lang="en-US" dirty="0"/>
          </a:p>
          <a:p>
            <a:r>
              <a:rPr lang="en-US" dirty="0">
                <a:hlinkClick r:id="rId3"/>
              </a:rPr>
              <a:t>https://ascii.co.uk/art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appbrewery.com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968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Bradley Hand</vt:lpstr>
      <vt:lpstr>Dreaming Outloud Pro</vt:lpstr>
      <vt:lpstr>Office Theme</vt:lpstr>
      <vt:lpstr>Day 10 – JavaScript Fundamental</vt:lpstr>
      <vt:lpstr>Recap</vt:lpstr>
      <vt:lpstr>DOM</vt:lpstr>
      <vt:lpstr>Dom Tree Structure</vt:lpstr>
      <vt:lpstr>Dom</vt:lpstr>
      <vt:lpstr>Eventhandler</vt:lpstr>
      <vt:lpstr>Exercise</vt:lpstr>
      <vt:lpstr>Feedback</vt:lpstr>
      <vt:lpstr>Credit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41</cp:revision>
  <dcterms:created xsi:type="dcterms:W3CDTF">2024-05-13T03:35:45Z</dcterms:created>
  <dcterms:modified xsi:type="dcterms:W3CDTF">2024-12-11T04:55:16Z</dcterms:modified>
</cp:coreProperties>
</file>