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99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222"/>
    <a:srgbClr val="37B2DC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/>
    <p:restoredTop sz="96842"/>
  </p:normalViewPr>
  <p:slideViewPr>
    <p:cSldViewPr snapToGrid="0">
      <p:cViewPr varScale="1">
        <p:scale>
          <a:sx n="119" d="100"/>
          <a:sy n="119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21"/>
            <a:ext cx="9144000" cy="7938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 58 – Next JS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66D4-ABC6-D789-F5FE-215B897D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16B-DFBA-37D2-316D-BF58B132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Rise of SPA</a:t>
            </a:r>
          </a:p>
        </p:txBody>
      </p:sp>
    </p:spTree>
    <p:extLst>
      <p:ext uri="{BB962C8B-B14F-4D97-AF65-F5344CB8AC3E}">
        <p14:creationId xmlns:p14="http://schemas.microsoft.com/office/powerpoint/2010/main" val="35674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614EC-BE6E-AB11-FF9F-FB2F6BBC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87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9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Bradley Hand</vt:lpstr>
      <vt:lpstr>Dreaming Outloud Pro</vt:lpstr>
      <vt:lpstr>Menlo</vt:lpstr>
      <vt:lpstr>Office Theme</vt:lpstr>
      <vt:lpstr>Day 58 – Next JS</vt:lpstr>
      <vt:lpstr>The Rise of SPA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60</cp:revision>
  <dcterms:created xsi:type="dcterms:W3CDTF">2024-05-13T03:35:45Z</dcterms:created>
  <dcterms:modified xsi:type="dcterms:W3CDTF">2025-02-13T04:14:07Z</dcterms:modified>
</cp:coreProperties>
</file>