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301" r:id="rId3"/>
    <p:sldId id="303" r:id="rId4"/>
    <p:sldId id="3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222"/>
    <a:srgbClr val="37B2DC"/>
    <a:srgbClr val="202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86"/>
    <p:restoredTop sz="96842"/>
  </p:normalViewPr>
  <p:slideViewPr>
    <p:cSldViewPr snapToGrid="0">
      <p:cViewPr varScale="1">
        <p:scale>
          <a:sx n="156" d="100"/>
          <a:sy n="156" d="100"/>
        </p:scale>
        <p:origin x="1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96001-DCD7-B941-B7B7-335C0C37BE8D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07F4C-B5AF-2446-AB52-B753F580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5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D32B-D408-3F27-4B1C-BF329A492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2089"/>
            <a:ext cx="9144000" cy="793821"/>
          </a:xfrm>
          <a:prstGeom prst="rect">
            <a:avLst/>
          </a:prstGeom>
        </p:spPr>
        <p:txBody>
          <a:bodyPr anchor="b"/>
          <a:lstStyle>
            <a:lvl1pPr algn="ctr">
              <a:defRPr sz="4000" b="1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08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5AFB-860E-C7C8-648E-1F946396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94382-5BD8-9CDD-B778-2AEB625B8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62A39-9466-4E86-CA28-1FBFBFA4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F216-4263-435F-5E00-A3658177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60FA4-55DF-7E66-1544-7F285893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2BA3C-A041-3EED-4115-50A744104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91EB9-138E-6DBA-213E-5162FD878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47E9C-3BC7-A53B-60B9-867E3DEE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5482-40D8-0EB2-4D76-B79382F9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3B101-CAE5-82D5-A60A-6F8C60C0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A62B-3D12-0E89-F741-B08C6853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624" y="1512786"/>
            <a:ext cx="9415306" cy="85434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EFED-6108-42F0-62FC-62A767D1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3"/>
            <a:ext cx="9415306" cy="35744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5672A-2F93-F848-72EC-D24AEC97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1024054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CF79D-3084-4403-B7E5-A3C5474E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85278" y="6356350"/>
            <a:ext cx="9268522" cy="365125"/>
          </a:xfrm>
          <a:prstGeom prst="rect">
            <a:avLst/>
          </a:prstGeom>
        </p:spPr>
        <p:txBody>
          <a:bodyPr/>
          <a:lstStyle>
            <a:lvl1pPr algn="r">
              <a:defRPr sz="1200" i="0" u="none"/>
            </a:lvl1pPr>
          </a:lstStyle>
          <a:p>
            <a:fld id="{91B646A4-D2D9-AB46-B32F-59AB6168B0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8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78DB-073C-F6FB-AD41-02D89E21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1329767"/>
            <a:ext cx="9606224" cy="74019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A368-027B-DD3E-6484-4486D101F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6286" y="2280977"/>
            <a:ext cx="4713514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err="1"/>
              <a:t>levelå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7E504-8B3E-569F-905B-6AAE53199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0977"/>
            <a:ext cx="4740310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Bradley Hand" pitchFamily="2" charset="77"/>
              </a:defRPr>
            </a:lvl1pPr>
            <a:lvl2pPr>
              <a:defRPr>
                <a:latin typeface="Bradley Hand" pitchFamily="2" charset="77"/>
              </a:defRPr>
            </a:lvl2pPr>
            <a:lvl3pPr>
              <a:defRPr>
                <a:latin typeface="Bradley Hand" pitchFamily="2" charset="77"/>
              </a:defRPr>
            </a:lvl3pPr>
            <a:lvl4pPr>
              <a:defRPr>
                <a:latin typeface="Bradley Hand" pitchFamily="2" charset="77"/>
              </a:defRPr>
            </a:lvl4pPr>
            <a:lvl5pPr>
              <a:defRPr>
                <a:latin typeface="Bradley Hand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529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022C-30D9-CAFC-E866-AAEA94E4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BA5B9-F78D-C95E-E741-8A02D9FD3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F62EF-565D-8B82-DD3A-01BB98BB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31445-5542-38C5-2717-BB0A8B65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CF287-75D2-B571-9EA3-227A4A13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6659-452D-0E45-DB77-78D18760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5103B-5C28-3877-F872-8933C14E7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BF085-2EF8-E25A-EE3E-A74728C0E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3186C-4EEF-CD8F-07E2-9DABB1AF8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DEF05-8D96-6D3F-F90F-1834FA32D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51F7C-15C2-873D-263A-20F29E17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1147A-1003-62D1-449B-3B8BA5AF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3F902-401D-F2B4-EE3F-CD9ECC54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030B-612B-2786-442A-52C13B6F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C57F6-66AE-6C6B-7D4F-96A4E593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175BC-BA31-2440-02A3-CC3C2A9B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EE633-0D96-0F65-E4B9-E7063980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9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78AB5-11C3-A100-651D-82CA868F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0F585-52BF-102B-6E02-4610B3A2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7AB60-5A9A-1572-F5F3-3AACF625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8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BDF-DDDC-5D36-7224-11FC0FDF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C651-A558-219B-69F1-431054EA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66625-9F61-AAC6-BAD2-2FFCED92A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E2199-23A3-75F6-05F6-DF9F1439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002D7-470E-4FBB-78E4-C69B5CA1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C398D-9E33-7555-B7C4-D1A7EFBD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5AD4-3C66-BB37-5D8A-CA684899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5C419-32B6-A2AB-7776-E9DDFB1F0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32060-DE46-35F3-AEF9-B0E7F94F9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21DBB-2BC2-5256-FB51-229ACB6D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5A77D-76B7-65DD-22C7-82237FF9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C250B-8D56-A926-C7C7-8ABC8513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2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897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886A-8BD8-C8B7-CB5F-2752CC1C8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1847"/>
            <a:ext cx="9144000" cy="1263396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Day 55 – Tailwind CSS and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Shadcn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305707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F7D01-64EE-7E04-B569-36BA2FBC9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340D-5D9E-432B-6563-7F616CD6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945"/>
            <a:ext cx="4481565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What is Tailwind CSS?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E2340-E6AD-CAB1-B8E1-D2A9845232BB}"/>
              </a:ext>
            </a:extLst>
          </p:cNvPr>
          <p:cNvSpPr txBox="1"/>
          <p:nvPr/>
        </p:nvSpPr>
        <p:spPr>
          <a:xfrm>
            <a:off x="0" y="496765"/>
            <a:ext cx="12192000" cy="378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utility-first CSS framework packed with utility classes like flex, text-center and rotate-90 that can be composed to build any design, directly in our markup (HTML or JSX).</a:t>
            </a:r>
          </a:p>
          <a:p>
            <a:pPr>
              <a:lnSpc>
                <a:spcPct val="150000"/>
              </a:lnSpc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Writing tiny classes with one single purpose, and then combining them to build entire layout.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tailwind, these classes are already written for us. So, we’re not going to write any new CSS, but instead use some of tailwind’s hundreds of classes.</a:t>
            </a:r>
          </a:p>
        </p:txBody>
      </p:sp>
    </p:spTree>
    <p:extLst>
      <p:ext uri="{BB962C8B-B14F-4D97-AF65-F5344CB8AC3E}">
        <p14:creationId xmlns:p14="http://schemas.microsoft.com/office/powerpoint/2010/main" val="318394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E66D9-0153-FF33-43D2-9F97A6296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784B-A80F-E293-7701-7E243830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945"/>
            <a:ext cx="4481565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Pros and Cons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73779-91FC-0309-1E49-27281F5DC59F}"/>
              </a:ext>
            </a:extLst>
          </p:cNvPr>
          <p:cNvSpPr txBox="1"/>
          <p:nvPr/>
        </p:nvSpPr>
        <p:spPr>
          <a:xfrm>
            <a:off x="0" y="496765"/>
            <a:ext cx="6096000" cy="5030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 don’t need to think about class name.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 jumping between files to write markup and style.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Immediately understand styling in any project that uses tailwind.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Tailwind is a design system: many design decisions have been taken for us, which makes UI look better and more consistent.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Saves a lot of time, e.g. on responsive design.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Docs and VS code integration are great.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FC4D2-8FEF-A770-C2A8-6CC2B0C89BDC}"/>
              </a:ext>
            </a:extLst>
          </p:cNvPr>
          <p:cNvSpPr txBox="1"/>
          <p:nvPr/>
        </p:nvSpPr>
        <p:spPr>
          <a:xfrm>
            <a:off x="6096000" y="496765"/>
            <a:ext cx="6096000" cy="378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Markup (HTML and JSX) looks very unreadable, with lots of class names (but we will get used to it).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 have to learn a lot of class names (but after a day of usage we know fundamental).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 need to install and setup tailwind on each new project.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 are about to giving up vanilla CSS</a:t>
            </a:r>
          </a:p>
        </p:txBody>
      </p:sp>
    </p:spTree>
    <p:extLst>
      <p:ext uri="{BB962C8B-B14F-4D97-AF65-F5344CB8AC3E}">
        <p14:creationId xmlns:p14="http://schemas.microsoft.com/office/powerpoint/2010/main" val="66981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21B19-20C9-C3BD-017D-C7DA63F78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E104-FB4C-0795-7E56-22C9AA50C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943" y="2854615"/>
            <a:ext cx="8752113" cy="1148770"/>
          </a:xfrm>
        </p:spPr>
        <p:txBody>
          <a:bodyPr/>
          <a:lstStyle/>
          <a:p>
            <a:pPr algn="ctr"/>
            <a:r>
              <a:rPr lang="en-US" sz="4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What is </a:t>
            </a:r>
            <a:r>
              <a:rPr lang="en-US" sz="4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Shadcn</a:t>
            </a:r>
            <a:r>
              <a:rPr lang="en-US" sz="4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UI?</a:t>
            </a:r>
          </a:p>
        </p:txBody>
      </p:sp>
    </p:spTree>
    <p:extLst>
      <p:ext uri="{BB962C8B-B14F-4D97-AF65-F5344CB8AC3E}">
        <p14:creationId xmlns:p14="http://schemas.microsoft.com/office/powerpoint/2010/main" val="107347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241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Bradley Hand</vt:lpstr>
      <vt:lpstr>Dreaming Outloud Pro</vt:lpstr>
      <vt:lpstr>Menlo</vt:lpstr>
      <vt:lpstr>Office Theme</vt:lpstr>
      <vt:lpstr>Day 55 – Tailwind CSS and Shadcn UI</vt:lpstr>
      <vt:lpstr>What is Tailwind CSS?</vt:lpstr>
      <vt:lpstr>Pros and Cons</vt:lpstr>
      <vt:lpstr>What is Shadcn UI?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Libi</dc:creator>
  <cp:lastModifiedBy>Sumit Libi</cp:lastModifiedBy>
  <cp:revision>59</cp:revision>
  <dcterms:created xsi:type="dcterms:W3CDTF">2024-05-13T03:35:45Z</dcterms:created>
  <dcterms:modified xsi:type="dcterms:W3CDTF">2025-02-11T03:47:59Z</dcterms:modified>
</cp:coreProperties>
</file>