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99" r:id="rId3"/>
    <p:sldId id="301" r:id="rId4"/>
    <p:sldId id="302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202980"/>
    <a:srgbClr val="37B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/>
    <p:restoredTop sz="96842"/>
  </p:normalViewPr>
  <p:slideViewPr>
    <p:cSldViewPr snapToGrid="0">
      <p:cViewPr varScale="1">
        <p:scale>
          <a:sx n="98" d="100"/>
          <a:sy n="98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(React)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Testing React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D2C12E-38D6-15DB-E5F0-BD243DDFFE00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887199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”Testing”? And Why?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Understanding Unit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Testing React Components and 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9389-DC7D-EDE6-470F-82BF656C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938F-FB44-4EC0-FAEF-47A5DABF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Testing?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E1EFED-30EF-2948-B83B-1EBE330E2BA2}"/>
              </a:ext>
            </a:extLst>
          </p:cNvPr>
          <p:cNvSpPr txBox="1">
            <a:spLocks/>
          </p:cNvSpPr>
          <p:nvPr/>
        </p:nvSpPr>
        <p:spPr>
          <a:xfrm>
            <a:off x="150727" y="956776"/>
            <a:ext cx="5395964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Manual 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Code -&gt; Preview and Test in Browser -&gt; Improve Code -&gt; Repeat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Very Important: You see what your user will see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Error-prone – It’s hard to always test all possible combinations and scenarios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BCC7FC-B185-77F3-AAA2-C69119F20F75}"/>
              </a:ext>
            </a:extLst>
          </p:cNvPr>
          <p:cNvSpPr txBox="1">
            <a:spLocks/>
          </p:cNvSpPr>
          <p:nvPr/>
        </p:nvSpPr>
        <p:spPr>
          <a:xfrm>
            <a:off x="5546691" y="956776"/>
            <a:ext cx="5395964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Automated 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code that automatically tests your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 test the individual building blocks of your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Requires extra knowledge (how to write test) but allows you to test all building blocks of your app</a:t>
            </a:r>
          </a:p>
        </p:txBody>
      </p:sp>
    </p:spTree>
    <p:extLst>
      <p:ext uri="{BB962C8B-B14F-4D97-AF65-F5344CB8AC3E}">
        <p14:creationId xmlns:p14="http://schemas.microsoft.com/office/powerpoint/2010/main" val="12631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C21A7-BC66-FDF9-6E2A-0320BFB42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0BF2-84FB-7135-92BC-E1169B87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11625942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Understanding different kinds of Tests: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C12E10-5959-7B4C-9C10-5CCDDB7885CD}"/>
              </a:ext>
            </a:extLst>
          </p:cNvPr>
          <p:cNvSpPr txBox="1">
            <a:spLocks/>
          </p:cNvSpPr>
          <p:nvPr/>
        </p:nvSpPr>
        <p:spPr>
          <a:xfrm>
            <a:off x="150727" y="956776"/>
            <a:ext cx="3908808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the individual building block (functions, components) in isolation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Projects typically contain dozen or hundreds of unit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most common / important kind of test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C63B88-559C-F118-33B2-AE4C0E4FEBA6}"/>
              </a:ext>
            </a:extLst>
          </p:cNvPr>
          <p:cNvSpPr txBox="1">
            <a:spLocks/>
          </p:cNvSpPr>
          <p:nvPr/>
        </p:nvSpPr>
        <p:spPr>
          <a:xfrm>
            <a:off x="4059535" y="960633"/>
            <a:ext cx="3908808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Integration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the combination of multiple building blocks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Projects typically contains a couple of integration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Also important, but focus on unit tests in many cases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43F7A9-46FB-4A61-83D7-49888F54C973}"/>
              </a:ext>
            </a:extLst>
          </p:cNvPr>
          <p:cNvSpPr txBox="1">
            <a:spLocks/>
          </p:cNvSpPr>
          <p:nvPr/>
        </p:nvSpPr>
        <p:spPr>
          <a:xfrm>
            <a:off x="7968343" y="956775"/>
            <a:ext cx="3908808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to End (e2e)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complete scenarios/user flow in your app (as the user would experience them)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 typically contains only a few E2E test.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Important but can also be done manually (partially)</a:t>
            </a:r>
          </a:p>
        </p:txBody>
      </p:sp>
    </p:spTree>
    <p:extLst>
      <p:ext uri="{BB962C8B-B14F-4D97-AF65-F5344CB8AC3E}">
        <p14:creationId xmlns:p14="http://schemas.microsoft.com/office/powerpoint/2010/main" val="219109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1882A-AD21-21B5-4500-639FCCDD4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6AA1-F4EF-F76F-C1EE-E043F8D2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5235190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to test and how to test?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F58CB5-E488-3975-FC12-D807F9662FA9}"/>
              </a:ext>
            </a:extLst>
          </p:cNvPr>
          <p:cNvSpPr txBox="1">
            <a:spLocks/>
          </p:cNvSpPr>
          <p:nvPr/>
        </p:nvSpPr>
        <p:spPr>
          <a:xfrm>
            <a:off x="150727" y="956777"/>
            <a:ext cx="5945274" cy="5404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589779-F67D-DEEE-73BB-8072CDBD7A9E}"/>
              </a:ext>
            </a:extLst>
          </p:cNvPr>
          <p:cNvSpPr txBox="1">
            <a:spLocks/>
          </p:cNvSpPr>
          <p:nvPr/>
        </p:nvSpPr>
        <p:spPr>
          <a:xfrm>
            <a:off x="6095999" y="956776"/>
            <a:ext cx="5945274" cy="540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1879B6-D9B5-F0E2-04B7-665A7E4B6C2A}"/>
              </a:ext>
            </a:extLst>
          </p:cNvPr>
          <p:cNvSpPr txBox="1">
            <a:spLocks/>
          </p:cNvSpPr>
          <p:nvPr/>
        </p:nvSpPr>
        <p:spPr>
          <a:xfrm>
            <a:off x="6095999" y="1870639"/>
            <a:ext cx="5945274" cy="10534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success and error cases, also test rare (but possible) result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436EB-FF25-FD9C-4802-11C7806803EF}"/>
              </a:ext>
            </a:extLst>
          </p:cNvPr>
          <p:cNvSpPr txBox="1">
            <a:spLocks/>
          </p:cNvSpPr>
          <p:nvPr/>
        </p:nvSpPr>
        <p:spPr>
          <a:xfrm>
            <a:off x="150727" y="1870639"/>
            <a:ext cx="5945274" cy="10534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the different app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13271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B5DED-74B1-1A01-0CEB-17C5C897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45C1-4D9A-373C-75E6-83C43DAF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8983226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Understanding the Technical Setup and Involved Tools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7638A0-4885-2E7F-8846-429A43548CC3}"/>
              </a:ext>
            </a:extLst>
          </p:cNvPr>
          <p:cNvSpPr txBox="1">
            <a:spLocks/>
          </p:cNvSpPr>
          <p:nvPr/>
        </p:nvSpPr>
        <p:spPr>
          <a:xfrm>
            <a:off x="6096000" y="1109177"/>
            <a:ext cx="5945274" cy="1907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need a tool for “simulating” (rendering) our React app/components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React Testing Library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0BFF69-C02E-E019-29F4-D8ED92DCFBD5}"/>
              </a:ext>
            </a:extLst>
          </p:cNvPr>
          <p:cNvSpPr txBox="1">
            <a:spLocks/>
          </p:cNvSpPr>
          <p:nvPr/>
        </p:nvSpPr>
        <p:spPr>
          <a:xfrm>
            <a:off x="303127" y="1109177"/>
            <a:ext cx="5945274" cy="1907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need a tool for running our tests and assert the 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30471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459F-5F80-54BF-1B75-8D9E9685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D716-30D9-BC2F-FC03-D1E879D3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Writing Test – 3 A’s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098276-CD6E-54E4-F972-457452819754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887199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Arrange: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Setup the test data, test condition, and test environment.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logic that should be tested (execute function).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Compare execution results with expected result.</a:t>
            </a:r>
          </a:p>
        </p:txBody>
      </p:sp>
    </p:spTree>
    <p:extLst>
      <p:ext uri="{BB962C8B-B14F-4D97-AF65-F5344CB8AC3E}">
        <p14:creationId xmlns:p14="http://schemas.microsoft.com/office/powerpoint/2010/main" val="324477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320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Bradley Hand</vt:lpstr>
      <vt:lpstr>Dreaming Outloud Pro</vt:lpstr>
      <vt:lpstr>Menlo</vt:lpstr>
      <vt:lpstr>Office Theme</vt:lpstr>
      <vt:lpstr>Testing (React)</vt:lpstr>
      <vt:lpstr>Testing React App</vt:lpstr>
      <vt:lpstr>What is Testing?</vt:lpstr>
      <vt:lpstr>Understanding different kinds of Tests:</vt:lpstr>
      <vt:lpstr>What to test and how to test?</vt:lpstr>
      <vt:lpstr>Understanding the Technical Setup and Involved Tools</vt:lpstr>
      <vt:lpstr>Writing Test – 3 A’s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62</cp:revision>
  <dcterms:created xsi:type="dcterms:W3CDTF">2024-05-13T03:35:45Z</dcterms:created>
  <dcterms:modified xsi:type="dcterms:W3CDTF">2025-02-25T05:27:26Z</dcterms:modified>
</cp:coreProperties>
</file>