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94" r:id="rId3"/>
    <p:sldId id="296" r:id="rId4"/>
    <p:sldId id="275" r:id="rId5"/>
    <p:sldId id="29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/>
    <p:restoredTop sz="96842"/>
  </p:normalViewPr>
  <p:slideViewPr>
    <p:cSldViewPr snapToGrid="0">
      <p:cViewPr varScale="1">
        <p:scale>
          <a:sx n="127" d="100"/>
          <a:sy n="127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3BC4-F314-9D9B-7EC6-B291EB83EC60}"/>
              </a:ext>
            </a:extLst>
          </p:cNvPr>
          <p:cNvSpPr txBox="1"/>
          <p:nvPr userDrawn="1"/>
        </p:nvSpPr>
        <p:spPr>
          <a:xfrm>
            <a:off x="1275729" y="457759"/>
            <a:ext cx="206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JS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43AD7E35-089C-22AC-0E5D-70527AFC4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5105" y="195517"/>
            <a:ext cx="1080624" cy="1080624"/>
          </a:xfrm>
          <a:prstGeom prst="rect">
            <a:avLst/>
          </a:prstGeom>
        </p:spPr>
      </p:pic>
      <p:pic>
        <p:nvPicPr>
          <p:cNvPr id="6" name="Picture 5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76CAA7D-BFF4-A87C-41CE-5B3CAACA158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49190" y="195517"/>
            <a:ext cx="1047705" cy="1047705"/>
          </a:xfrm>
          <a:prstGeom prst="rect">
            <a:avLst/>
          </a:prstGeom>
        </p:spPr>
      </p:pic>
      <p:pic>
        <p:nvPicPr>
          <p:cNvPr id="9" name="Picture 8" descr="A blue and green atom symbol&#10;&#10;Description automatically generated">
            <a:extLst>
              <a:ext uri="{FF2B5EF4-FFF2-40B4-BE49-F238E27FC236}">
                <a16:creationId xmlns:a16="http://schemas.microsoft.com/office/drawing/2014/main" id="{3CD9B67D-9932-B967-60A1-67C398C553F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-1489033" y="3156229"/>
            <a:ext cx="5529524" cy="5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.co.uk/art" TargetMode="External"/><Relationship Id="rId2" Type="http://schemas.openxmlformats.org/officeDocument/2006/relationships/hyperlink" Target="https://carbon.now.sh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13 – React Core Concept 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1D6B-953B-7BAE-B8A1-34DACEE8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CDA5-FC35-E916-037D-D4E20DF0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  <a:p>
            <a:r>
              <a:rPr lang="en-US" dirty="0"/>
              <a:t>Component as 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86885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843-56BD-6D43-E3AA-F15DA6F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JSX????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41E0-EA7B-E1EB-9AB5-08EC3CE0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5928528" cy="3574439"/>
          </a:xfrm>
        </p:spPr>
        <p:txBody>
          <a:bodyPr/>
          <a:lstStyle/>
          <a:p>
            <a:r>
              <a:rPr lang="en-US" dirty="0"/>
              <a:t>Declarative Syntax to describe what components look like and how they work</a:t>
            </a:r>
          </a:p>
          <a:p>
            <a:r>
              <a:rPr lang="en-US" dirty="0"/>
              <a:t>Component must return a block of JSX</a:t>
            </a:r>
          </a:p>
          <a:p>
            <a:r>
              <a:rPr lang="en-US" dirty="0"/>
              <a:t>Extension of JS</a:t>
            </a:r>
          </a:p>
          <a:p>
            <a:r>
              <a:rPr lang="en-US" dirty="0"/>
              <a:t>We could use React without JSX</a:t>
            </a:r>
          </a:p>
        </p:txBody>
      </p:sp>
    </p:spTree>
    <p:extLst>
      <p:ext uri="{BB962C8B-B14F-4D97-AF65-F5344CB8AC3E}">
        <p14:creationId xmlns:p14="http://schemas.microsoft.com/office/powerpoint/2010/main" val="84026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203-F5F8-7913-D8EC-70DD2BD5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E23-6B1B-1266-E2B1-71719FA1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https://carbon.now.sh/</a:t>
            </a:r>
            <a:endParaRPr lang="en-US" dirty="0"/>
          </a:p>
          <a:p>
            <a:r>
              <a:rPr lang="en-US" dirty="0">
                <a:hlinkClick r:id="rId3"/>
              </a:rPr>
              <a:t>https://ascii.co.uk/art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appbrewery.com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968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108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Bradley Hand</vt:lpstr>
      <vt:lpstr>Dreaming Outloud Pro</vt:lpstr>
      <vt:lpstr>Office Theme</vt:lpstr>
      <vt:lpstr>Day 13 – React Core Concept </vt:lpstr>
      <vt:lpstr>React</vt:lpstr>
      <vt:lpstr>What is JSX????</vt:lpstr>
      <vt:lpstr>Feedback</vt:lpstr>
      <vt:lpstr>Credit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46</cp:revision>
  <dcterms:created xsi:type="dcterms:W3CDTF">2024-05-13T03:35:45Z</dcterms:created>
  <dcterms:modified xsi:type="dcterms:W3CDTF">2024-12-15T03:28:52Z</dcterms:modified>
</cp:coreProperties>
</file>