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99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222"/>
    <a:srgbClr val="37B2DC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/>
    <p:restoredTop sz="96842"/>
  </p:normalViewPr>
  <p:slideViewPr>
    <p:cSldViewPr snapToGrid="0">
      <p:cViewPr varScale="1">
        <p:scale>
          <a:sx n="127" d="100"/>
          <a:sy n="127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21"/>
            <a:ext cx="9144000" cy="7938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 52 – Context API vs Redux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66D4-ABC6-D789-F5FE-215B897D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E16B-DFBA-37D2-316D-BF58B132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Context API +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useReducer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B796BD-6D6E-AF7C-F789-CF7322529D66}"/>
              </a:ext>
            </a:extLst>
          </p:cNvPr>
          <p:cNvSpPr txBox="1">
            <a:spLocks/>
          </p:cNvSpPr>
          <p:nvPr/>
        </p:nvSpPr>
        <p:spPr>
          <a:xfrm>
            <a:off x="6096000" y="181380"/>
            <a:ext cx="4481565" cy="4058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C4E1E-DC3B-B46B-98FE-5BF3250F887A}"/>
              </a:ext>
            </a:extLst>
          </p:cNvPr>
          <p:cNvSpPr txBox="1"/>
          <p:nvPr/>
        </p:nvSpPr>
        <p:spPr>
          <a:xfrm>
            <a:off x="150726" y="587200"/>
            <a:ext cx="5586883" cy="444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 into React.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Easy to setup a single context.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Additional state “slide” requires new context setup from scratch “Provider-hell”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App.js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 mechanism for async operation.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Performance optimization is a pain.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 React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85CE2-CA59-0C0D-440C-8CFA08548E7D}"/>
              </a:ext>
            </a:extLst>
          </p:cNvPr>
          <p:cNvSpPr txBox="1"/>
          <p:nvPr/>
        </p:nvSpPr>
        <p:spPr>
          <a:xfrm>
            <a:off x="6096000" y="587200"/>
            <a:ext cx="5586883" cy="5549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Requires additional package (larger bundle size).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More work to setup initially.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Once setup, its easy to create additional state “slices”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Supports middleware for async operations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Performance is optimized out of the box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Excellent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DevTools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614EC-BE6E-AB11-FF9F-FB2F6BBC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14CA-4FF0-603E-D35E-065B688E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Context API +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useReducer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E57BAF-C4C4-EE4B-C131-DA2562129D7B}"/>
              </a:ext>
            </a:extLst>
          </p:cNvPr>
          <p:cNvSpPr txBox="1">
            <a:spLocks/>
          </p:cNvSpPr>
          <p:nvPr/>
        </p:nvSpPr>
        <p:spPr>
          <a:xfrm>
            <a:off x="6096000" y="181380"/>
            <a:ext cx="4481565" cy="4058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98B04-3DD6-00B8-A105-8CF95B190B1A}"/>
              </a:ext>
            </a:extLst>
          </p:cNvPr>
          <p:cNvSpPr txBox="1"/>
          <p:nvPr/>
        </p:nvSpPr>
        <p:spPr>
          <a:xfrm>
            <a:off x="150726" y="587200"/>
            <a:ext cx="5586883" cy="5549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ContextAPI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global state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manangement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small app.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you just need to share a value that doesn’t change often [color theme, preferred language, authenticated user…].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you need to solve a simple props drilling problem.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you need to manage state in a local sub-tree of the app.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066C4-93EE-65EB-68FE-48ABE8538277}"/>
              </a:ext>
            </a:extLst>
          </p:cNvPr>
          <p:cNvSpPr txBox="1"/>
          <p:nvPr/>
        </p:nvSpPr>
        <p:spPr>
          <a:xfrm>
            <a:off x="6096000" y="587200"/>
            <a:ext cx="5586883" cy="5549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 Redux for global state management in large app.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you have lots of global UI state that needs to be updated frequently (because Redux is optimized for this) [Shopping card, current tabs, complex filter or search…]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you have complex state with nested objects and array (because you can mutate state with </a:t>
            </a:r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Redux Toolkit)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7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223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Bradley Hand</vt:lpstr>
      <vt:lpstr>Dreaming Outloud Pro</vt:lpstr>
      <vt:lpstr>Menlo</vt:lpstr>
      <vt:lpstr>Office Theme</vt:lpstr>
      <vt:lpstr>Day 52 – Context API vs Redux</vt:lpstr>
      <vt:lpstr>Context API + useReducer</vt:lpstr>
      <vt:lpstr>Context API + useReducer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57</cp:revision>
  <dcterms:created xsi:type="dcterms:W3CDTF">2024-05-13T03:35:45Z</dcterms:created>
  <dcterms:modified xsi:type="dcterms:W3CDTF">2025-02-09T04:25:02Z</dcterms:modified>
</cp:coreProperties>
</file>