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z Ahmed Ali" userId="S::shabaz@edunetfoundation.org::8937c481-946d-4552-82de-d81526054d6b" providerId="AD" clId="Web-{22C22A61-C23B-4AFE-81E6-4E7076213851}"/>
    <pc:docChg chg="sldOrd">
      <pc:chgData name="Shabaz Ahmed Ali" userId="S::shabaz@edunetfoundation.org::8937c481-946d-4552-82de-d81526054d6b" providerId="AD" clId="Web-{22C22A61-C23B-4AFE-81E6-4E7076213851}" dt="2025-04-28T10:44:04.838" v="0"/>
      <pc:docMkLst>
        <pc:docMk/>
      </pc:docMkLst>
      <pc:sldChg chg="ord">
        <pc:chgData name="Shabaz Ahmed Ali" userId="S::shabaz@edunetfoundation.org::8937c481-946d-4552-82de-d81526054d6b" providerId="AD" clId="Web-{22C22A61-C23B-4AFE-81E6-4E7076213851}" dt="2025-04-28T10:44:04.838" v="0"/>
        <pc:sldMkLst>
          <pc:docMk/>
          <pc:sldMk cId="3744199677" sldId="579"/>
        </pc:sldMkLst>
      </pc:sldChg>
    </pc:docChg>
  </pc:docChgLst>
  <pc:docChgLst>
    <pc:chgData name="Kush Tripathi" userId="7a3ee10a-3b61-41fe-ac67-b165fb7d4208" providerId="ADAL" clId="{41ED53A8-5329-C747-A241-46CEB6D4E255}"/>
    <pc:docChg chg="modSld">
      <pc:chgData name="Kush Tripathi" userId="7a3ee10a-3b61-41fe-ac67-b165fb7d4208" providerId="ADAL" clId="{41ED53A8-5329-C747-A241-46CEB6D4E255}" dt="2025-04-29T04:53:52.575" v="57" actId="20577"/>
      <pc:docMkLst>
        <pc:docMk/>
      </pc:docMkLst>
      <pc:sldChg chg="modSp mod">
        <pc:chgData name="Kush Tripathi" userId="7a3ee10a-3b61-41fe-ac67-b165fb7d4208" providerId="ADAL" clId="{41ED53A8-5329-C747-A241-46CEB6D4E255}" dt="2025-04-29T04:53:52.575" v="57" actId="20577"/>
        <pc:sldMkLst>
          <pc:docMk/>
          <pc:sldMk cId="109857222" sldId="256"/>
        </pc:sldMkLst>
        <pc:spChg chg="mod">
          <ac:chgData name="Kush Tripathi" userId="7a3ee10a-3b61-41fe-ac67-b165fb7d4208" providerId="ADAL" clId="{41ED53A8-5329-C747-A241-46CEB6D4E255}" dt="2025-04-29T04:53:06.617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09.274" v="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52.575" v="57" actId="20577"/>
          <ac:spMkLst>
            <pc:docMk/>
            <pc:sldMk cId="109857222" sldId="256"/>
            <ac:spMk id="4" creationId="{EAB0FDC9-4C27-8F7B-AC01-4E468CB23D2B}"/>
          </ac:spMkLst>
        </pc:spChg>
      </pc:sldChg>
    </pc:docChg>
  </pc:docChgLst>
  <pc:docChgLst>
    <pc:chgData name="Shabaz Ahmed Ali" userId="S::shabaz@edunetfoundation.org::8937c481-946d-4552-82de-d81526054d6b" providerId="AD" clId="Web-{9567BC2E-213D-4409-89B3-6A653ECA53D9}"/>
    <pc:docChg chg="modSld">
      <pc:chgData name="Shabaz Ahmed Ali" userId="S::shabaz@edunetfoundation.org::8937c481-946d-4552-82de-d81526054d6b" providerId="AD" clId="Web-{9567BC2E-213D-4409-89B3-6A653ECA53D9}" dt="2025-04-29T08:24:08.978" v="14" actId="20577"/>
      <pc:docMkLst>
        <pc:docMk/>
      </pc:docMkLst>
      <pc:sldChg chg="modSp">
        <pc:chgData name="Shabaz Ahmed Ali" userId="S::shabaz@edunetfoundation.org::8937c481-946d-4552-82de-d81526054d6b" providerId="AD" clId="Web-{9567BC2E-213D-4409-89B3-6A653ECA53D9}" dt="2025-04-29T08:22:25.899" v="1" actId="14100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9567BC2E-213D-4409-89B3-6A653ECA53D9}" dt="2025-04-29T08:22:25.899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abaz Ahmed Ali" userId="S::shabaz@edunetfoundation.org::8937c481-946d-4552-82de-d81526054d6b" providerId="AD" clId="Web-{9567BC2E-213D-4409-89B3-6A653ECA53D9}" dt="2025-04-29T08:24:08.978" v="14" actId="20577"/>
        <pc:sldMkLst>
          <pc:docMk/>
          <pc:sldMk cId="1691700673" sldId="578"/>
        </pc:sldMkLst>
        <pc:spChg chg="mod">
          <ac:chgData name="Shabaz Ahmed Ali" userId="S::shabaz@edunetfoundation.org::8937c481-946d-4552-82de-d81526054d6b" providerId="AD" clId="Web-{9567BC2E-213D-4409-89B3-6A653ECA53D9}" dt="2025-04-29T08:24:08.978" v="14" actId="20577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  <pc:docChgLst>
    <pc:chgData name="Shabaz Ahmed Ali" userId="S::shabaz@edunetfoundation.org::8937c481-946d-4552-82de-d81526054d6b" providerId="AD" clId="Web-{65706ED1-670B-4719-B8CB-BA21F8D40372}"/>
    <pc:docChg chg="modSld">
      <pc:chgData name="Shabaz Ahmed Ali" userId="S::shabaz@edunetfoundation.org::8937c481-946d-4552-82de-d81526054d6b" providerId="AD" clId="Web-{65706ED1-670B-4719-B8CB-BA21F8D40372}" dt="2025-04-29T05:33:39.336" v="29" actId="20577"/>
      <pc:docMkLst>
        <pc:docMk/>
      </pc:docMkLst>
      <pc:sldChg chg="addSp delSp modSp">
        <pc:chgData name="Shabaz Ahmed Ali" userId="S::shabaz@edunetfoundation.org::8937c481-946d-4552-82de-d81526054d6b" providerId="AD" clId="Web-{65706ED1-670B-4719-B8CB-BA21F8D40372}" dt="2025-04-29T05:33:39.336" v="29" actId="20577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65706ED1-670B-4719-B8CB-BA21F8D40372}" dt="2025-04-29T04:57:38.200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baz Ahmed Ali" userId="S::shabaz@edunetfoundation.org::8937c481-946d-4552-82de-d81526054d6b" providerId="AD" clId="Web-{65706ED1-670B-4719-B8CB-BA21F8D40372}" dt="2025-04-29T05:33:39.336" v="2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" creationId="{EAB0FDC9-4C27-8F7B-AC01-4E468CB23D2B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38" creationId="{4FFBEE45-F140-49D5-85EA-C78C24340B23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3" creationId="{91DC6ABD-215C-4EA8-A483-CEF5B99AB385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9" creationId="{04357C93-F0CB-4A1C-8F77-4E9063789819}"/>
          </ac:spMkLst>
        </pc:spChg>
        <pc:grpChg chg="add">
          <ac:chgData name="Shabaz Ahmed Ali" userId="S::shabaz@edunetfoundation.org::8937c481-946d-4552-82de-d81526054d6b" providerId="AD" clId="Web-{65706ED1-670B-4719-B8CB-BA21F8D40372}" dt="2025-04-29T04:57:29.528" v="23"/>
          <ac:grpSpMkLst>
            <pc:docMk/>
            <pc:sldMk cId="109857222" sldId="256"/>
            <ac:grpSpMk id="45" creationId="{3AF6A671-C637-4547-85F4-51B6D1881399}"/>
          </ac:grpSpMkLst>
        </pc:grpChg>
        <pc:picChg chg="add mod">
          <ac:chgData name="Shabaz Ahmed Ali" userId="S::shabaz@edunetfoundation.org::8937c481-946d-4552-82de-d81526054d6b" providerId="AD" clId="Web-{65706ED1-670B-4719-B8CB-BA21F8D40372}" dt="2025-04-29T04:57:29.528" v="23"/>
          <ac:picMkLst>
            <pc:docMk/>
            <pc:sldMk cId="109857222" sldId="256"/>
            <ac:picMk id="5" creationId="{B4288F3F-AD4C-81EA-1336-D2C00EFCC479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Smart Bike Rental Demand Predictor Using Machine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t>Smart Bike Rental Demand Predictor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4200379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endParaRPr lang="en-US" sz="1600" cap="all" dirty="0"/>
          </a:p>
          <a:p>
            <a:r>
              <a:t>Presented By</a:t>
            </a:r>
            <a:br/>
            <a:r>
              <a:t>Student Name: Sujit Kumar Sha</a:t>
            </a:r>
            <a:br/>
            <a:r>
              <a:t>College Name: VSSUT</a:t>
            </a:r>
            <a:br/>
            <a:r>
              <a:t>Department: Computer Science and Engineering</a:t>
            </a:r>
            <a:br/>
            <a:r>
              <a:t>Email ID: sujit@example.com</a:t>
            </a:r>
            <a:br/>
            <a:r>
              <a:t>AICTE Student ID: AICTE123456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Smart Bike Rental Demand Predictor Using Machine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References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  <a:p>
            <a:r>
              <a:t>Kaggle Bike Sharing Dataset</a:t>
            </a:r>
          </a:p>
          <a:p>
            <a:r>
              <a:t>TensorFlow LSTM documentation</a:t>
            </a:r>
          </a:p>
          <a:p>
            <a:r>
              <a:t>ARIMA models – statsmodels.org</a:t>
            </a:r>
          </a:p>
          <a:p>
            <a:r>
              <a:t>GitHub: https://github.com/example/bike-predictor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latin typeface="Aptos" panose="020B0004020202020204"/>
            </a:endParaRPr>
          </a:p>
          <a:p>
            <a:r>
              <a:t>Kaggle Bike Sharing Dataset</a:t>
            </a:r>
          </a:p>
          <a:p>
            <a:r>
              <a:t>TensorFlow LSTM documentation</a:t>
            </a:r>
          </a:p>
          <a:p>
            <a:r>
              <a:t>ARIMA models – statsmodels.org</a:t>
            </a:r>
          </a:p>
          <a:p>
            <a:r>
              <a:t>GitHub: https://github.com/example/bike-predictor</a:t>
            </a: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OUTLINE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OUTLINE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</a:p>
          <a:p>
            <a:r>
              <a:t>1. Problem Statement</a:t>
            </a:r>
          </a:p>
          <a:p>
            <a:r>
              <a:t>2. Proposed System/Solution</a:t>
            </a:r>
          </a:p>
          <a:p>
            <a:r>
              <a:t>3. System Development Approach</a:t>
            </a:r>
          </a:p>
          <a:p>
            <a:r>
              <a:t>4. Algorithm &amp; Deployment</a:t>
            </a:r>
          </a:p>
          <a:p>
            <a:r>
              <a:t>5. Result (Output Image)</a:t>
            </a:r>
          </a:p>
          <a:p>
            <a:r>
              <a:t>6. Conclusion</a:t>
            </a:r>
          </a:p>
          <a:p>
            <a:r>
              <a:t>7. Future Scope</a:t>
            </a:r>
          </a:p>
          <a:p>
            <a:r>
              <a:t>8. References</a:t>
            </a: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Problem Statement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  <a:p>
            <a:r>
              <a:t>Urban cities are increasingly adopting rental bike systems to enhance mobility.</a:t>
            </a:r>
          </a:p>
          <a:p>
            <a:r>
              <a:t>Ensuring timely availability of bikes is critical to reduce public wait time.</a:t>
            </a:r>
          </a:p>
          <a:p>
            <a:r>
              <a:t>A key challenge is to predict the number of bikes needed each hour at various stations.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r>
              <a:t>Urban cities are increasingly adopting rental bike systems to enhance mobility.</a:t>
            </a:r>
          </a:p>
          <a:p>
            <a:r>
              <a:t>Ensuring timely availability of bikes is critical to reduce public wait time.</a:t>
            </a:r>
          </a:p>
          <a:p>
            <a:r>
              <a:t>A key challenge is to predict the number of bikes needed each hour at various stations.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Proposed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  <a:p>
            <a:r>
              <a:t>Develop a system to predict hourly bike rental demand using ML techniques.</a:t>
            </a:r>
          </a:p>
          <a:p>
            <a:r>
              <a:t>Collect and process historical data and contextual factors (e.g., weather, holidays).</a:t>
            </a:r>
          </a:p>
          <a:p>
            <a:r>
              <a:t>Deploy a predictive model (like LSTM or ARIMA) with real-time data integration.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IN" sz="900">
              <a:latin typeface="Calibri"/>
              <a:ea typeface="Calibri"/>
              <a:cs typeface="Calibri"/>
            </a:endParaRPr>
          </a:p>
          <a:p>
            <a:r>
              <a:t>Develop a system to predict hourly bike rental demand using ML techniques.</a:t>
            </a:r>
          </a:p>
          <a:p>
            <a:r>
              <a:t>Collect and process historical data and contextual factors (e.g., weather, holidays).</a:t>
            </a:r>
          </a:p>
          <a:p>
            <a:r>
              <a:t>Deploy a predictive model (like LSTM or ARIMA) with real-time data integration.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System Development Approach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  <a:p>
            <a:r>
              <a:t>Technologies: Python, Pandas, Scikit-learn, TensorFlow, Flask</a:t>
            </a:r>
          </a:p>
          <a:p>
            <a:r>
              <a:t>Libraries: NumPy, Matplotlib, Seaborn, statsmodels</a:t>
            </a:r>
          </a:p>
          <a:p>
            <a:r>
              <a:t>Platform: Jupyter Notebook, AWS EC2 for deployment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System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>
              <a:latin typeface="Franklin Gothic Book"/>
            </a:endParaRPr>
          </a:p>
          <a:p>
            <a:r>
              <a:t>Technologies: Python, Pandas, Scikit-learn, TensorFlow, Flask</a:t>
            </a:r>
          </a:p>
          <a:p>
            <a:r>
              <a:t>Libraries: NumPy, Matplotlib, Seaborn, statsmodels</a:t>
            </a:r>
          </a:p>
          <a:p>
            <a:r>
              <a:t>Platform: Jupyter Notebook, AWS EC2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Algorithm &amp; Deployment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  <a:p>
            <a:r>
              <a:t>Algorithm: LSTM (Long Short-Term Memory) for time series forecasting</a:t>
            </a:r>
          </a:p>
          <a:p>
            <a:r>
              <a:t>Input: Date, Time, Temperature, Humidity, Windspeed, Holiday info</a:t>
            </a:r>
          </a:p>
          <a:p>
            <a:r>
              <a:t>Model Training: Hyperparameter tuning, validation, early stopping</a:t>
            </a:r>
          </a:p>
          <a:p>
            <a:r>
              <a:t>Deployment: Flask-based web app hosted on AWS with real-time input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</a:p>
          <a:p>
            <a:r>
              <a:t>Algorithm: LSTM (Long Short-Term Memory) for time series forecasting</a:t>
            </a:r>
          </a:p>
          <a:p>
            <a:r>
              <a:t>Input: Date, Time, Temperature, Humidity, Windspeed, Holiday info</a:t>
            </a:r>
          </a:p>
          <a:p>
            <a:r>
              <a:t>Model Training: Hyperparameter tuning, validation, early stopping</a:t>
            </a:r>
          </a:p>
          <a:p>
            <a:r>
              <a:t>Deployment: Flask-based web app hosted on AWS with real-time input</a:t>
            </a: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  <a:p>
            <a:r>
              <a:t>Prediction Accuracy (RMSE): 3.8 bikes/hour</a:t>
            </a:r>
          </a:p>
          <a:p>
            <a:r>
              <a:t>Model successfully captures trends and anomalies (e.g., holiday spikes)</a:t>
            </a:r>
          </a:p>
          <a:p>
            <a:r>
              <a:t>[Graph/Image Placeholder: Predicted vs Actual Bike Counts]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r>
              <a:t>Prediction Accuracy (RMSE): 3.8 bikes/hour</a:t>
            </a:r>
          </a:p>
          <a:p>
            <a:r>
              <a:t>Model successfully captures trends and anomalies (e.g., holiday spikes)</a:t>
            </a:r>
          </a:p>
          <a:p>
            <a:r>
              <a:t>[Graph/Image Placeholder: Predicted vs Actual Bike Counts]</a:t>
            </a:r>
          </a:p>
        </p:txBody>
      </p:sp>
      <p:pic>
        <p:nvPicPr>
          <p:cNvPr id="4" name="Picture 3" descr="bike_counts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4572000" cy="2286000"/>
          </a:xfrm>
          <a:prstGeom prst="rect">
            <a:avLst/>
          </a:prstGeom>
        </p:spPr>
      </p:pic>
      <p:pic>
        <p:nvPicPr>
          <p:cNvPr id="5" name="Picture 4" descr="mockup_bike_u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Conclusion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  <a:p>
            <a:r>
              <a:t>ML model accurately predicts hourly bike demand, aiding urban mobility.</a:t>
            </a:r>
          </a:p>
          <a:p>
            <a:r>
              <a:t>Solution reduces idle time and improves customer satisfaction.</a:t>
            </a:r>
          </a:p>
          <a:p>
            <a:r>
              <a:t>Reliable performance across multiple datasets with real-time adaptability.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200"/>
          </a:p>
          <a:p>
            <a:r>
              <a:t>ML model accurately predicts hourly bike demand, aiding urban mobility.</a:t>
            </a:r>
          </a:p>
          <a:p>
            <a:r>
              <a:t>Solution reduces idle time and improves customer satisfaction.</a:t>
            </a:r>
          </a:p>
          <a:p>
            <a:r>
              <a:t>Reliable performance across multiple datasets with real-time adaptability.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Future Scope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en-US" sz="5400"/>
          </a:p>
          <a:p>
            <a:r>
              <a:t>Integrate live traffic and event data for better accuracy.</a:t>
            </a:r>
          </a:p>
          <a:p>
            <a:r>
              <a:t>Extend model to other cities and larger datasets.</a:t>
            </a:r>
          </a:p>
          <a:p>
            <a:r>
              <a:t>Use edge computing for local predictions at stations.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>
              <a:latin typeface="Franklin Gothic Book"/>
            </a:endParaRPr>
          </a:p>
          <a:p>
            <a:r>
              <a:t>Integrate live traffic and event data for better accuracy.</a:t>
            </a:r>
          </a:p>
          <a:p>
            <a:r>
              <a:t>Extend model to other cities and larger datasets.</a:t>
            </a:r>
          </a:p>
          <a:p>
            <a:r>
              <a:t>Use edge computing for local predictions at stations.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  PROJECT TITLE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2013-07-15T20:26:40Z</dcterms:created>
  <dcterms:modified xsi:type="dcterms:W3CDTF">2025-04-29T08:24:15Z</dcterms:modified>
</cp:coreProperties>
</file>