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83A-C47C-41A2-85E2-AAD474F768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87F42E-5C2F-437C-833F-8582924388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41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83A-C47C-41A2-85E2-AAD474F768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F42E-5C2F-437C-833F-8582924388F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0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83A-C47C-41A2-85E2-AAD474F768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F42E-5C2F-437C-833F-8582924388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83A-C47C-41A2-85E2-AAD474F768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F42E-5C2F-437C-833F-8582924388F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34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83A-C47C-41A2-85E2-AAD474F768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F42E-5C2F-437C-833F-8582924388F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0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83A-C47C-41A2-85E2-AAD474F768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F42E-5C2F-437C-833F-8582924388F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35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83A-C47C-41A2-85E2-AAD474F768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F42E-5C2F-437C-833F-8582924388F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83A-C47C-41A2-85E2-AAD474F768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F42E-5C2F-437C-833F-8582924388F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3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83A-C47C-41A2-85E2-AAD474F768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F42E-5C2F-437C-833F-858292438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7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F83A-C47C-41A2-85E2-AAD474F768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F42E-5C2F-437C-833F-8582924388F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4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7EF83A-C47C-41A2-85E2-AAD474F768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F42E-5C2F-437C-833F-8582924388F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05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F83A-C47C-41A2-85E2-AAD474F768E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87F42E-5C2F-437C-833F-8582924388F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4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5049-D707-4233-9455-D42FFCAA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5570" y="1299784"/>
            <a:ext cx="9144000" cy="1102222"/>
          </a:xfrm>
        </p:spPr>
        <p:txBody>
          <a:bodyPr>
            <a:no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KPMG VIRTUAL INTERSHIP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75412-46C8-40D0-BBA5-9B63341D0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910" y="3805535"/>
            <a:ext cx="9144000" cy="1655762"/>
          </a:xfrm>
        </p:spPr>
        <p:txBody>
          <a:bodyPr/>
          <a:lstStyle/>
          <a:p>
            <a:pPr algn="r"/>
            <a:r>
              <a:rPr lang="en-IN" b="1" dirty="0">
                <a:latin typeface="Arial Rounded MT Bold" panose="020F0704030504030204" pitchFamily="34" charset="0"/>
              </a:rPr>
              <a:t>Sujit Kumar Rai </a:t>
            </a:r>
          </a:p>
          <a:p>
            <a:pPr algn="r"/>
            <a:r>
              <a:rPr lang="en-IN" b="1" dirty="0">
                <a:latin typeface="Arial Rounded MT Bold" panose="020F0704030504030204" pitchFamily="34" charset="0"/>
              </a:rPr>
              <a:t>B Tech (CSE)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3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BF52-DE72-4A5F-81C9-CE4DAD08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7607-283B-4727-B4A0-320112D3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454187" cy="3484315"/>
          </a:xfrm>
        </p:spPr>
        <p:txBody>
          <a:bodyPr>
            <a:normAutofit/>
          </a:bodyPr>
          <a:lstStyle/>
          <a:p>
            <a:r>
              <a:rPr lang="en-IN" dirty="0"/>
              <a:t>Data have many blank values which create problem in getting desired result.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Some customers have age more than possible age of a person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C031D-E761-449E-AEBB-37E52D9AC1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8" t="38601" r="41917" b="35142"/>
          <a:stretch/>
        </p:blipFill>
        <p:spPr>
          <a:xfrm>
            <a:off x="6905767" y="1870814"/>
            <a:ext cx="5286233" cy="2292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DB68E-0D6F-4415-A940-8D1A7FD0C9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1" t="42783" r="9327" b="33368"/>
          <a:stretch/>
        </p:blipFill>
        <p:spPr>
          <a:xfrm>
            <a:off x="1626274" y="4498708"/>
            <a:ext cx="8939452" cy="13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D348-9CD6-47E5-B34C-362E993F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1104-D709-4499-83B0-1BE106EE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columns have more than one name for same value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Some rows are not </a:t>
            </a:r>
            <a:r>
              <a:rPr lang="en-IN" dirty="0" err="1"/>
              <a:t>usefull</a:t>
            </a:r>
            <a:r>
              <a:rPr lang="en-IN" dirty="0"/>
              <a:t> i.e. customer id more than 4000 in transaction sheet.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4106F-FEB6-4954-A306-60E4F86AE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2" t="31434" r="42351" b="57815"/>
          <a:stretch/>
        </p:blipFill>
        <p:spPr>
          <a:xfrm>
            <a:off x="1815153" y="2483892"/>
            <a:ext cx="6168788" cy="736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8DCA8-A42C-4AC5-AFC6-5E81CA5B81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5" t="27019" r="9327" b="44276"/>
          <a:stretch/>
        </p:blipFill>
        <p:spPr>
          <a:xfrm>
            <a:off x="1687239" y="4162567"/>
            <a:ext cx="8980394" cy="16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0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565-FD73-4847-9289-B3D0B7CA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87F9-2C6D-4047-A71E-453940D3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313997" cy="3450613"/>
          </a:xfrm>
        </p:spPr>
        <p:txBody>
          <a:bodyPr/>
          <a:lstStyle/>
          <a:p>
            <a:r>
              <a:rPr lang="en-IN" dirty="0"/>
              <a:t>In this we combine all the sheet in one </a:t>
            </a:r>
            <a:r>
              <a:rPr lang="en-IN" dirty="0" err="1"/>
              <a:t>dataframe</a:t>
            </a:r>
            <a:r>
              <a:rPr lang="en-IN" dirty="0"/>
              <a:t> and find the correlation between different columns.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Females are more contributing than males and unspecified genders are neglectable i.e. graph between profit and gender shown 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BD837-6E0D-442B-9DB9-733AC8485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55723" r="48060" b="8239"/>
          <a:stretch/>
        </p:blipFill>
        <p:spPr>
          <a:xfrm>
            <a:off x="7683706" y="2470237"/>
            <a:ext cx="4053385" cy="247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8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3B95-CA80-4282-9F8F-FA64071D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9FA3-1748-4E0E-BF06-6D974F1A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49" y="4302430"/>
            <a:ext cx="5153937" cy="1723755"/>
          </a:xfrm>
        </p:spPr>
        <p:txBody>
          <a:bodyPr>
            <a:normAutofit/>
          </a:bodyPr>
          <a:lstStyle/>
          <a:p>
            <a:r>
              <a:rPr lang="en-IN" dirty="0"/>
              <a:t>The relation between </a:t>
            </a:r>
            <a:r>
              <a:rPr lang="en-US" dirty="0"/>
              <a:t>past_3_years_bike_related_purchases column and profit are not relatable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E029B-9E36-453B-BD6F-956EE46E8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6" t="41389" r="50000" b="20278"/>
          <a:stretch/>
        </p:blipFill>
        <p:spPr>
          <a:xfrm>
            <a:off x="6452559" y="1853754"/>
            <a:ext cx="4028554" cy="2279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C7B7D2-CE8C-4E4B-8EF6-E90C33AC2D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7" t="49660" r="51081" b="13614"/>
          <a:stretch/>
        </p:blipFill>
        <p:spPr>
          <a:xfrm>
            <a:off x="1477155" y="3421104"/>
            <a:ext cx="4512494" cy="251741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05F7F49-FEC4-4B47-AABE-9CBBC0375A2A}"/>
              </a:ext>
            </a:extLst>
          </p:cNvPr>
          <p:cNvSpPr txBox="1">
            <a:spLocks/>
          </p:cNvSpPr>
          <p:nvPr/>
        </p:nvSpPr>
        <p:spPr>
          <a:xfrm>
            <a:off x="1298622" y="2255564"/>
            <a:ext cx="5153937" cy="1723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Person whose age between 22 to 68 are  main contributor to profit.</a:t>
            </a:r>
          </a:p>
        </p:txBody>
      </p:sp>
    </p:spTree>
    <p:extLst>
      <p:ext uri="{BB962C8B-B14F-4D97-AF65-F5344CB8AC3E}">
        <p14:creationId xmlns:p14="http://schemas.microsoft.com/office/powerpoint/2010/main" val="123220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DF63-9FE5-42E0-999B-D868FEF9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7CC1-67CB-495C-91AF-492F2DF7E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044" y="2182917"/>
            <a:ext cx="5276767" cy="1246083"/>
          </a:xfrm>
        </p:spPr>
        <p:txBody>
          <a:bodyPr/>
          <a:lstStyle/>
          <a:p>
            <a:r>
              <a:rPr lang="en-IN" dirty="0"/>
              <a:t>Financial Services, Health and Manufacturing industries category are more contributing.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14FD3-8095-452C-BA14-ACAEC1DCCF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t="44972" r="50000" b="18650"/>
          <a:stretch/>
        </p:blipFill>
        <p:spPr>
          <a:xfrm>
            <a:off x="1774209" y="3029803"/>
            <a:ext cx="4089780" cy="24935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26E0BF-4077-4052-BDF4-F30CE1525595}"/>
              </a:ext>
            </a:extLst>
          </p:cNvPr>
          <p:cNvSpPr txBox="1">
            <a:spLocks/>
          </p:cNvSpPr>
          <p:nvPr/>
        </p:nvSpPr>
        <p:spPr>
          <a:xfrm>
            <a:off x="6780931" y="4381205"/>
            <a:ext cx="5276767" cy="1246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 Mass customer wealth segment are contributing 50 percent merely.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49FF45-E0C9-4AA2-B787-1B4F68DDD4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2" t="46167" r="48097" b="17455"/>
          <a:stretch/>
        </p:blipFill>
        <p:spPr>
          <a:xfrm>
            <a:off x="6501050" y="1853754"/>
            <a:ext cx="4553804" cy="24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6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E9C59-C99B-442A-9505-7E9189D6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E5BD-6DA5-400E-9FE7-692756052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706" y="2111269"/>
            <a:ext cx="4758152" cy="1300674"/>
          </a:xfrm>
        </p:spPr>
        <p:txBody>
          <a:bodyPr/>
          <a:lstStyle/>
          <a:p>
            <a:r>
              <a:rPr lang="en-IN" dirty="0"/>
              <a:t>The persons whose tenure between 3 to 19 are more contributing.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63A29-A4C5-4D01-85D7-BF350A11A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9" t="48357" r="49066" b="16203"/>
          <a:stretch/>
        </p:blipFill>
        <p:spPr>
          <a:xfrm>
            <a:off x="1633366" y="3057098"/>
            <a:ext cx="4394580" cy="2429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CD86B-0275-46D7-8FAB-041C224E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2" t="36013" r="47836" b="28547"/>
          <a:stretch/>
        </p:blipFill>
        <p:spPr>
          <a:xfrm>
            <a:off x="6469205" y="2111269"/>
            <a:ext cx="4585649" cy="242930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0005F6-2720-4E27-A3E0-F1D6FFB4DB03}"/>
              </a:ext>
            </a:extLst>
          </p:cNvPr>
          <p:cNvSpPr txBox="1">
            <a:spLocks/>
          </p:cNvSpPr>
          <p:nvPr/>
        </p:nvSpPr>
        <p:spPr>
          <a:xfrm>
            <a:off x="6359858" y="4540571"/>
            <a:ext cx="4758152" cy="1300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NSW is contributing approx. 50 percent and QLD and VIC city also </a:t>
            </a:r>
            <a:r>
              <a:rPr lang="en-IN" dirty="0" err="1"/>
              <a:t>contributng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7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6282-5D34-40FB-B1B9-C1EC8A8C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28E2-47C1-4F3B-A8D9-BFA47054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798" y="2113061"/>
            <a:ext cx="6864826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/>
              <a:t>The information which we get from the previous correlations are used here to target our top customers.</a:t>
            </a:r>
          </a:p>
          <a:p>
            <a:pPr marL="0" indent="0" algn="ctr">
              <a:buNone/>
            </a:pPr>
            <a:r>
              <a:rPr lang="en-IN" sz="2400" dirty="0"/>
              <a:t>We choose our customers with the help of information we gather from previous tasks.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751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B93F-6506-416D-98C3-10035A00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Interpretation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B206-8732-4112-8FE0-B32D5B9E2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275" y="2343279"/>
            <a:ext cx="645047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dirty="0"/>
              <a:t>It is easily interpreted that which age group or city or gender contributing and it helps getting our top customers.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03879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</TotalTime>
  <Words>254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Rounded MT Bold</vt:lpstr>
      <vt:lpstr>Gill Sans MT</vt:lpstr>
      <vt:lpstr>Gallery</vt:lpstr>
      <vt:lpstr>KPMG VIRTUAL INTERSHIP</vt:lpstr>
      <vt:lpstr>Data Cleaning</vt:lpstr>
      <vt:lpstr>Data Cleaning</vt:lpstr>
      <vt:lpstr>Data exploration</vt:lpstr>
      <vt:lpstr>Data exploration</vt:lpstr>
      <vt:lpstr>Data exploration</vt:lpstr>
      <vt:lpstr>Data exploration</vt:lpstr>
      <vt:lpstr>Model development</vt:lpstr>
      <vt:lpstr>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VIRTUAL INTERSHIP</dc:title>
  <dc:creator>sujit rai</dc:creator>
  <cp:lastModifiedBy>sujit rai</cp:lastModifiedBy>
  <cp:revision>8</cp:revision>
  <dcterms:created xsi:type="dcterms:W3CDTF">2020-05-18T17:20:01Z</dcterms:created>
  <dcterms:modified xsi:type="dcterms:W3CDTF">2020-05-18T18:51:21Z</dcterms:modified>
</cp:coreProperties>
</file>