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6" r:id="rId9"/>
    <p:sldId id="267" r:id="rId10"/>
    <p:sldId id="268" r:id="rId11"/>
    <p:sldId id="260" r:id="rId12"/>
    <p:sldId id="262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50C-08B8-4771-9152-D1F82DDA1017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D84A-C207-45A8-8E50-354D807C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75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50C-08B8-4771-9152-D1F82DDA1017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D84A-C207-45A8-8E50-354D807C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43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50C-08B8-4771-9152-D1F82DDA1017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D84A-C207-45A8-8E50-354D807C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50C-08B8-4771-9152-D1F82DDA1017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D84A-C207-45A8-8E50-354D807C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2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50C-08B8-4771-9152-D1F82DDA1017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D84A-C207-45A8-8E50-354D807C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13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50C-08B8-4771-9152-D1F82DDA1017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D84A-C207-45A8-8E50-354D807C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10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50C-08B8-4771-9152-D1F82DDA1017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D84A-C207-45A8-8E50-354D807C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3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50C-08B8-4771-9152-D1F82DDA1017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D84A-C207-45A8-8E50-354D807C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48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50C-08B8-4771-9152-D1F82DDA1017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D84A-C207-45A8-8E50-354D807C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4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50C-08B8-4771-9152-D1F82DDA1017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D84A-C207-45A8-8E50-354D807C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08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D50C-08B8-4771-9152-D1F82DDA1017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D84A-C207-45A8-8E50-354D807C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5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D50C-08B8-4771-9152-D1F82DDA1017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D84A-C207-45A8-8E50-354D807C9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68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Angular Expressions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41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Angular Expression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</a:t>
            </a:r>
            <a:r>
              <a:rPr lang="en-IN" dirty="0" smtClean="0"/>
              <a:t>. Calling component Method(number):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2232248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    </a:t>
            </a:r>
          </a:p>
          <a:p>
            <a:r>
              <a:rPr lang="en-US" dirty="0"/>
              <a:t>The addition of 5 and 4 is {{add(5,4)}}</a:t>
            </a:r>
          </a:p>
          <a:p>
            <a:r>
              <a:rPr lang="en-US" dirty="0"/>
              <a:t>   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960" y="5148462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pp.component.html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124066" y="3068960"/>
            <a:ext cx="3888432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add(</a:t>
            </a:r>
            <a:r>
              <a:rPr lang="en-IN" dirty="0" err="1"/>
              <a:t>a:number,b:number</a:t>
            </a:r>
            <a:r>
              <a:rPr lang="en-IN" dirty="0"/>
              <a:t>):number{</a:t>
            </a:r>
          </a:p>
          <a:p>
            <a:r>
              <a:rPr lang="en-IN" dirty="0"/>
              <a:t>    return (</a:t>
            </a:r>
            <a:r>
              <a:rPr lang="en-IN" dirty="0" err="1"/>
              <a:t>a+b</a:t>
            </a:r>
            <a:r>
              <a:rPr lang="en-IN" dirty="0"/>
              <a:t>)</a:t>
            </a:r>
          </a:p>
          <a:p>
            <a:r>
              <a:rPr lang="en-IN" dirty="0"/>
              <a:t> 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968" y="2420888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app.component.ts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076" y="4675903"/>
            <a:ext cx="3067050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44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Expressions with Data-Binding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data binding can be useful technique for many applications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ngModel</a:t>
            </a:r>
            <a:r>
              <a:rPr lang="en-IN" dirty="0" smtClean="0"/>
              <a:t> directive helping the expression to accept inputs and evaluate then and finally embed into the browser.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79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Expressions with Data-Binding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dirty="0" smtClean="0"/>
              <a:t>Addition of two numbers without function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708920"/>
            <a:ext cx="396044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The addition of &lt;input type="number" [(</a:t>
            </a:r>
            <a:r>
              <a:rPr lang="en-US" dirty="0" err="1"/>
              <a:t>ngModel</a:t>
            </a:r>
            <a:r>
              <a:rPr lang="en-US" dirty="0"/>
              <a:t>)]="num1"&gt; and &lt;input type="number" [(</a:t>
            </a:r>
            <a:r>
              <a:rPr lang="en-US" dirty="0" err="1"/>
              <a:t>ngModel</a:t>
            </a:r>
            <a:r>
              <a:rPr lang="en-US" dirty="0"/>
              <a:t>)]="num2"&gt; is {{ num1+num2 }} </a:t>
            </a:r>
          </a:p>
          <a:p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2708920"/>
            <a:ext cx="295232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num1:number=0;</a:t>
            </a:r>
          </a:p>
          <a:p>
            <a:r>
              <a:rPr lang="en-IN" dirty="0"/>
              <a:t> </a:t>
            </a:r>
            <a:r>
              <a:rPr lang="en-IN" dirty="0" smtClean="0"/>
              <a:t>num2:number=0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276872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pp.component.html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3501008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app.component.ts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95" y="4941168"/>
            <a:ext cx="5286375" cy="1085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65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Expressions with Data-Binding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dirty="0" smtClean="0"/>
              <a:t>Addition of two numbers using function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708920"/>
            <a:ext cx="396044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The addition of &lt;input type="number" [(</a:t>
            </a:r>
            <a:r>
              <a:rPr lang="en-US" dirty="0" err="1"/>
              <a:t>ngModel</a:t>
            </a:r>
            <a:r>
              <a:rPr lang="en-US" dirty="0"/>
              <a:t>)]="num1"&gt; and &lt;input type="number" [(</a:t>
            </a:r>
            <a:r>
              <a:rPr lang="en-US" dirty="0" err="1"/>
              <a:t>ngModel</a:t>
            </a:r>
            <a:r>
              <a:rPr lang="en-US" dirty="0"/>
              <a:t>)]="num2"&gt; is {{ add(num1,num2) }} 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4048" y="2708920"/>
            <a:ext cx="2952328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num1:number=0;</a:t>
            </a:r>
          </a:p>
          <a:p>
            <a:r>
              <a:rPr lang="en-IN" dirty="0"/>
              <a:t> </a:t>
            </a:r>
            <a:r>
              <a:rPr lang="en-IN" dirty="0" smtClean="0"/>
              <a:t>num2:number=0</a:t>
            </a:r>
          </a:p>
          <a:p>
            <a:r>
              <a:rPr lang="en-IN" dirty="0"/>
              <a:t>add(</a:t>
            </a:r>
            <a:r>
              <a:rPr lang="en-IN" dirty="0" err="1"/>
              <a:t>a:number,b:number</a:t>
            </a:r>
            <a:r>
              <a:rPr lang="en-IN" dirty="0"/>
              <a:t>):number{</a:t>
            </a:r>
          </a:p>
          <a:p>
            <a:r>
              <a:rPr lang="en-IN" dirty="0"/>
              <a:t>    return (</a:t>
            </a:r>
            <a:r>
              <a:rPr lang="en-IN" dirty="0" err="1"/>
              <a:t>a+b</a:t>
            </a:r>
            <a:r>
              <a:rPr lang="en-IN" dirty="0"/>
              <a:t>)</a:t>
            </a:r>
          </a:p>
          <a:p>
            <a:r>
              <a:rPr lang="en-IN" dirty="0"/>
              <a:t> </a:t>
            </a: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276872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pp.component.html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2258303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app.component.ts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95" y="4941168"/>
            <a:ext cx="5286375" cy="1085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79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What is Angular Expression?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 smtClean="0"/>
              <a:t>Expression </a:t>
            </a:r>
            <a:r>
              <a:rPr lang="en-US" dirty="0" smtClean="0"/>
              <a:t>in Angular </a:t>
            </a:r>
            <a:r>
              <a:rPr lang="en-US" dirty="0"/>
              <a:t>are used to bind application data to HTML. The expressions are resolved by </a:t>
            </a:r>
            <a:r>
              <a:rPr lang="en-US" dirty="0" smtClean="0"/>
              <a:t>Angular </a:t>
            </a:r>
            <a:r>
              <a:rPr lang="en-US" dirty="0"/>
              <a:t>and the result is returned back to where the expression is written. </a:t>
            </a:r>
            <a:endParaRPr lang="en-US" dirty="0" smtClean="0"/>
          </a:p>
          <a:p>
            <a:r>
              <a:rPr lang="en-US" dirty="0"/>
              <a:t>The expressions in </a:t>
            </a:r>
            <a:r>
              <a:rPr lang="en-US" dirty="0" err="1"/>
              <a:t>AngularJS</a:t>
            </a:r>
            <a:r>
              <a:rPr lang="en-US" dirty="0"/>
              <a:t> are written in double braces: </a:t>
            </a:r>
            <a:r>
              <a:rPr lang="en-US" b="1" dirty="0"/>
              <a:t>{{ expression }}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71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Features of Angular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Angular expressions are evaluated against a scope object</a:t>
            </a:r>
            <a:r>
              <a:rPr lang="en-US" dirty="0" smtClean="0"/>
              <a:t>.</a:t>
            </a:r>
          </a:p>
          <a:p>
            <a:r>
              <a:rPr lang="en-US" dirty="0"/>
              <a:t>expression evaluation is forgiving to undefined and null</a:t>
            </a:r>
            <a:r>
              <a:rPr lang="en-US" dirty="0" smtClean="0"/>
              <a:t>.</a:t>
            </a:r>
          </a:p>
          <a:p>
            <a:r>
              <a:rPr lang="en-US" dirty="0"/>
              <a:t>Control flow statements cannot be used in </a:t>
            </a:r>
            <a:r>
              <a:rPr lang="en-US" dirty="0" smtClean="0"/>
              <a:t>angular </a:t>
            </a:r>
            <a:r>
              <a:rPr lang="en-US" dirty="0"/>
              <a:t>expressions, </a:t>
            </a:r>
            <a:r>
              <a:rPr lang="en-US" dirty="0" err="1"/>
              <a:t>i.e</a:t>
            </a:r>
            <a:r>
              <a:rPr lang="en-US" dirty="0"/>
              <a:t>, loop, conditional, or </a:t>
            </a:r>
            <a:r>
              <a:rPr lang="en-US" dirty="0" smtClean="0"/>
              <a:t>exception.</a:t>
            </a:r>
          </a:p>
          <a:p>
            <a:r>
              <a:rPr lang="en-US" dirty="0"/>
              <a:t>Angular Expressions do not allow function </a:t>
            </a:r>
            <a:r>
              <a:rPr lang="en-US" dirty="0" smtClean="0"/>
              <a:t>declaration.</a:t>
            </a:r>
          </a:p>
          <a:p>
            <a:r>
              <a:rPr lang="en-US" dirty="0"/>
              <a:t>In an Angular expression, Bitwise or void operators cannot be used</a:t>
            </a:r>
            <a:r>
              <a:rPr lang="en-US" dirty="0" smtClean="0"/>
              <a:t>.</a:t>
            </a:r>
          </a:p>
          <a:p>
            <a:r>
              <a:rPr lang="en-US" dirty="0"/>
              <a:t>Angular expressions can work with </a:t>
            </a:r>
            <a:r>
              <a:rPr lang="en-US" dirty="0" smtClean="0"/>
              <a:t>filter.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94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Angular Expression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{{ 5+5 }} this will return 10</a:t>
            </a:r>
          </a:p>
          <a:p>
            <a:r>
              <a:rPr lang="en-IN" dirty="0" smtClean="0"/>
              <a:t>{{ </a:t>
            </a:r>
            <a:r>
              <a:rPr lang="en-IN" dirty="0" err="1" smtClean="0"/>
              <a:t>firstName</a:t>
            </a:r>
            <a:r>
              <a:rPr lang="en-IN" dirty="0" smtClean="0"/>
              <a:t>+” “+</a:t>
            </a:r>
            <a:r>
              <a:rPr lang="en-IN" dirty="0" err="1" smtClean="0"/>
              <a:t>lastName</a:t>
            </a:r>
            <a:r>
              <a:rPr lang="en-IN" dirty="0" smtClean="0"/>
              <a:t> }}. If </a:t>
            </a:r>
            <a:r>
              <a:rPr lang="en-IN" dirty="0" err="1" smtClean="0"/>
              <a:t>firstName</a:t>
            </a:r>
            <a:r>
              <a:rPr lang="en-IN" dirty="0"/>
              <a:t> </a:t>
            </a:r>
            <a:r>
              <a:rPr lang="en-IN" dirty="0" smtClean="0"/>
              <a:t>is “</a:t>
            </a:r>
            <a:r>
              <a:rPr lang="en-IN" dirty="0" err="1" smtClean="0"/>
              <a:t>Rohit</a:t>
            </a:r>
            <a:r>
              <a:rPr lang="en-IN" dirty="0" smtClean="0"/>
              <a:t>” and last name is “</a:t>
            </a:r>
            <a:r>
              <a:rPr lang="en-IN" dirty="0" err="1" smtClean="0"/>
              <a:t>Shetty</a:t>
            </a:r>
            <a:r>
              <a:rPr lang="en-IN" dirty="0" smtClean="0"/>
              <a:t>” , then the expression will return  </a:t>
            </a:r>
            <a:r>
              <a:rPr lang="en-IN" dirty="0" err="1" smtClean="0"/>
              <a:t>Rohit</a:t>
            </a:r>
            <a:r>
              <a:rPr lang="en-IN" dirty="0" smtClean="0"/>
              <a:t> </a:t>
            </a:r>
            <a:r>
              <a:rPr lang="en-IN" dirty="0" err="1" smtClean="0"/>
              <a:t>Shetty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{{ </a:t>
            </a:r>
            <a:r>
              <a:rPr lang="en-IN" dirty="0" err="1" smtClean="0"/>
              <a:t>getMessage</a:t>
            </a:r>
            <a:r>
              <a:rPr lang="en-IN" dirty="0" smtClean="0"/>
              <a:t>() }} or {{ add(4,5) }} will return some text and 9.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13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Angular Expression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String Expression: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2232248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    </a:t>
            </a:r>
          </a:p>
          <a:p>
            <a:r>
              <a:rPr lang="en-US" dirty="0"/>
              <a:t>The name is  {{name}}</a:t>
            </a:r>
          </a:p>
          <a:p>
            <a:r>
              <a:rPr lang="en-US" dirty="0"/>
              <a:t>   </a:t>
            </a:r>
          </a:p>
          <a:p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2852936"/>
            <a:ext cx="30243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name="</a:t>
            </a:r>
            <a:r>
              <a:rPr lang="en-IN" dirty="0" err="1"/>
              <a:t>Rohit</a:t>
            </a:r>
            <a:r>
              <a:rPr lang="en-IN" dirty="0" smtClean="0"/>
              <a:t>"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621978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pp.component.html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3406934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app.component.ts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57910"/>
            <a:ext cx="3009900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95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Angular Expression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String Expression: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2232248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    </a:t>
            </a:r>
          </a:p>
          <a:p>
            <a:r>
              <a:rPr lang="en-US" dirty="0"/>
              <a:t>The name is  {{</a:t>
            </a:r>
            <a:r>
              <a:rPr lang="en-US" dirty="0" err="1"/>
              <a:t>firstName</a:t>
            </a:r>
            <a:r>
              <a:rPr lang="en-US" dirty="0"/>
              <a:t>+ " "+ </a:t>
            </a:r>
            <a:r>
              <a:rPr lang="en-US" dirty="0" err="1"/>
              <a:t>lastName</a:t>
            </a:r>
            <a:r>
              <a:rPr lang="en-US" dirty="0"/>
              <a:t>}}</a:t>
            </a:r>
          </a:p>
          <a:p>
            <a:r>
              <a:rPr lang="en-US" dirty="0"/>
              <a:t>   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2852936"/>
            <a:ext cx="302433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firstName</a:t>
            </a:r>
            <a:r>
              <a:rPr lang="en-IN" dirty="0"/>
              <a:t>="</a:t>
            </a:r>
            <a:r>
              <a:rPr lang="en-IN" dirty="0" err="1"/>
              <a:t>Rohit</a:t>
            </a:r>
            <a:r>
              <a:rPr lang="en-IN" dirty="0"/>
              <a:t>"</a:t>
            </a:r>
          </a:p>
          <a:p>
            <a:r>
              <a:rPr lang="en-IN" dirty="0"/>
              <a:t>  </a:t>
            </a:r>
            <a:r>
              <a:rPr lang="en-IN" dirty="0" err="1"/>
              <a:t>lastName</a:t>
            </a:r>
            <a:r>
              <a:rPr lang="en-IN" dirty="0"/>
              <a:t>="</a:t>
            </a:r>
            <a:r>
              <a:rPr lang="en-IN" dirty="0" err="1"/>
              <a:t>Shetty</a:t>
            </a:r>
            <a:r>
              <a:rPr lang="en-IN" dirty="0" smtClean="0"/>
              <a:t>"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4960" y="5148462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pp.component.html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175956" y="2276872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app.component.ts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4410757"/>
            <a:ext cx="3305175" cy="1076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61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Angular Expression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</a:t>
            </a:r>
            <a:r>
              <a:rPr lang="en-IN" dirty="0" smtClean="0"/>
              <a:t>. Number Expression: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2232248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div&gt;</a:t>
            </a:r>
          </a:p>
          <a:p>
            <a:r>
              <a:rPr lang="en-US" dirty="0"/>
              <a:t>    </a:t>
            </a:r>
          </a:p>
          <a:p>
            <a:r>
              <a:rPr lang="en-US" dirty="0"/>
              <a:t>The sum is  {{5+5}}</a:t>
            </a:r>
          </a:p>
          <a:p>
            <a:r>
              <a:rPr lang="en-US" dirty="0"/>
              <a:t>   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960" y="5148462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pp.component.html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86061"/>
            <a:ext cx="2981325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97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Angular Expression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</a:t>
            </a:r>
            <a:r>
              <a:rPr lang="en-IN" dirty="0" smtClean="0"/>
              <a:t>. Calling component Method(string):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2232248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&lt;</a:t>
            </a:r>
            <a:r>
              <a:rPr lang="en-IN" dirty="0"/>
              <a:t>div&gt;</a:t>
            </a:r>
          </a:p>
          <a:p>
            <a:r>
              <a:rPr lang="en-IN" dirty="0"/>
              <a:t>    </a:t>
            </a:r>
          </a:p>
          <a:p>
            <a:r>
              <a:rPr lang="en-IN" dirty="0"/>
              <a:t>{{</a:t>
            </a:r>
            <a:r>
              <a:rPr lang="en-IN" dirty="0" err="1"/>
              <a:t>getMessage</a:t>
            </a:r>
            <a:r>
              <a:rPr lang="en-IN" dirty="0"/>
              <a:t>()}}</a:t>
            </a:r>
          </a:p>
          <a:p>
            <a:r>
              <a:rPr lang="en-IN" dirty="0"/>
              <a:t>   </a:t>
            </a:r>
          </a:p>
          <a:p>
            <a:r>
              <a:rPr lang="en-IN" dirty="0"/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960" y="5148462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pp.component.html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2852936"/>
            <a:ext cx="295232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getMessage</a:t>
            </a:r>
            <a:r>
              <a:rPr lang="en-US" dirty="0"/>
              <a:t>():string{</a:t>
            </a:r>
          </a:p>
          <a:p>
            <a:r>
              <a:rPr lang="en-US" dirty="0"/>
              <a:t>  return "This is example";</a:t>
            </a:r>
          </a:p>
          <a:p>
            <a:r>
              <a:rPr lang="en-US" dirty="0"/>
              <a:t> 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2420888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app.component.ts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67058"/>
            <a:ext cx="2695575" cy="1171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59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Angular Expression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</a:t>
            </a:r>
            <a:r>
              <a:rPr lang="en-IN" dirty="0" smtClean="0"/>
              <a:t>. Calling component Method(string):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2232248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&lt;</a:t>
            </a:r>
            <a:r>
              <a:rPr lang="en-IN" dirty="0"/>
              <a:t>div&gt;</a:t>
            </a:r>
          </a:p>
          <a:p>
            <a:r>
              <a:rPr lang="en-IN" dirty="0"/>
              <a:t>    </a:t>
            </a:r>
          </a:p>
          <a:p>
            <a:r>
              <a:rPr lang="en-IN" dirty="0"/>
              <a:t>{{</a:t>
            </a:r>
            <a:r>
              <a:rPr lang="en-IN" dirty="0" err="1"/>
              <a:t>getMessage</a:t>
            </a:r>
            <a:r>
              <a:rPr lang="en-IN" dirty="0"/>
              <a:t>()}}</a:t>
            </a:r>
          </a:p>
          <a:p>
            <a:r>
              <a:rPr lang="en-IN" dirty="0"/>
              <a:t>   </a:t>
            </a:r>
          </a:p>
          <a:p>
            <a:r>
              <a:rPr lang="en-IN" dirty="0"/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960" y="5148462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pp.component.html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2852936"/>
            <a:ext cx="295232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getMessage</a:t>
            </a:r>
            <a:r>
              <a:rPr lang="en-US" dirty="0"/>
              <a:t>():string{</a:t>
            </a:r>
          </a:p>
          <a:p>
            <a:r>
              <a:rPr lang="en-US" dirty="0"/>
              <a:t>  return "This is example";</a:t>
            </a:r>
          </a:p>
          <a:p>
            <a:r>
              <a:rPr lang="en-US" dirty="0"/>
              <a:t> 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2420888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app.component.ts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67058"/>
            <a:ext cx="2695575" cy="1171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94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361</Words>
  <Application>Microsoft Office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Angular Expressions</vt:lpstr>
      <vt:lpstr>What is Angular Expression?</vt:lpstr>
      <vt:lpstr>Features of Angular Expressions</vt:lpstr>
      <vt:lpstr>Angular Expression Example</vt:lpstr>
      <vt:lpstr>Angular Expression Example</vt:lpstr>
      <vt:lpstr>Angular Expression Example</vt:lpstr>
      <vt:lpstr>Angular Expression Example</vt:lpstr>
      <vt:lpstr>Angular Expression Example</vt:lpstr>
      <vt:lpstr>Angular Expression Example</vt:lpstr>
      <vt:lpstr>Angular Expression Example</vt:lpstr>
      <vt:lpstr>Expressions with Data-Binding</vt:lpstr>
      <vt:lpstr>Expressions with Data-Binding</vt:lpstr>
      <vt:lpstr>Expressions with Data-Binding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Expressions</dc:title>
  <dc:creator>MRUH</dc:creator>
  <cp:lastModifiedBy>MRUH</cp:lastModifiedBy>
  <cp:revision>14</cp:revision>
  <dcterms:created xsi:type="dcterms:W3CDTF">2023-02-28T07:15:32Z</dcterms:created>
  <dcterms:modified xsi:type="dcterms:W3CDTF">2023-02-28T09:10:22Z</dcterms:modified>
</cp:coreProperties>
</file>