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57" r:id="rId5"/>
    <p:sldId id="281" r:id="rId6"/>
    <p:sldId id="282" r:id="rId7"/>
    <p:sldId id="258" r:id="rId8"/>
    <p:sldId id="286" r:id="rId9"/>
    <p:sldId id="275" r:id="rId10"/>
    <p:sldId id="278" r:id="rId11"/>
    <p:sldId id="259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77" r:id="rId20"/>
    <p:sldId id="260" r:id="rId21"/>
    <p:sldId id="283" r:id="rId22"/>
    <p:sldId id="284" r:id="rId23"/>
    <p:sldId id="285" r:id="rId24"/>
    <p:sldId id="263" r:id="rId25"/>
    <p:sldId id="287" r:id="rId26"/>
    <p:sldId id="288" r:id="rId27"/>
    <p:sldId id="291" r:id="rId28"/>
    <p:sldId id="293" r:id="rId29"/>
    <p:sldId id="292" r:id="rId30"/>
    <p:sldId id="290" r:id="rId31"/>
    <p:sldId id="294" r:id="rId32"/>
    <p:sldId id="299" r:id="rId33"/>
    <p:sldId id="298" r:id="rId34"/>
    <p:sldId id="297" r:id="rId35"/>
    <p:sldId id="296" r:id="rId36"/>
    <p:sldId id="303" r:id="rId37"/>
    <p:sldId id="295" r:id="rId38"/>
    <p:sldId id="302" r:id="rId39"/>
    <p:sldId id="301" r:id="rId40"/>
    <p:sldId id="300" r:id="rId41"/>
    <p:sldId id="311" r:id="rId42"/>
    <p:sldId id="310" r:id="rId43"/>
    <p:sldId id="309" r:id="rId44"/>
    <p:sldId id="308" r:id="rId45"/>
    <p:sldId id="307" r:id="rId46"/>
    <p:sldId id="306" r:id="rId47"/>
    <p:sldId id="305" r:id="rId48"/>
    <p:sldId id="304" r:id="rId49"/>
    <p:sldId id="318" r:id="rId50"/>
    <p:sldId id="317" r:id="rId51"/>
    <p:sldId id="319" r:id="rId52"/>
    <p:sldId id="320" r:id="rId53"/>
    <p:sldId id="324" r:id="rId54"/>
    <p:sldId id="316" r:id="rId55"/>
    <p:sldId id="322" r:id="rId56"/>
    <p:sldId id="323" r:id="rId57"/>
    <p:sldId id="315" r:id="rId58"/>
    <p:sldId id="314" r:id="rId59"/>
    <p:sldId id="313" r:id="rId60"/>
    <p:sldId id="321" r:id="rId61"/>
    <p:sldId id="312" r:id="rId62"/>
    <p:sldId id="325" r:id="rId63"/>
    <p:sldId id="326" r:id="rId64"/>
    <p:sldId id="327" r:id="rId65"/>
    <p:sldId id="32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9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4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1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3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9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1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D207-F519-407B-8BA1-1AD24864922C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061D-23B1-4FD2-889F-EB197B88B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2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ngular.io/api/common/I18nSelectPip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angular.io/api/common/KeyValuePip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angular.io/api/common/SlicePip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i="1" dirty="0" smtClean="0"/>
              <a:t>Angular Pipes</a:t>
            </a:r>
            <a:endParaRPr lang="en-IN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2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DatePipe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2" y="2420888"/>
            <a:ext cx="770417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1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DatePipe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612068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&lt;div&gt;</a:t>
            </a:r>
          </a:p>
          <a:p>
            <a:r>
              <a:rPr lang="en-IN" dirty="0"/>
              <a:t>  &lt;h1&gt;Date pipe&lt;/h1&gt;</a:t>
            </a:r>
          </a:p>
          <a:p>
            <a:r>
              <a:rPr lang="en-IN" dirty="0"/>
              <a:t>    &lt;b&gt;The raw date :{{</a:t>
            </a:r>
            <a:r>
              <a:rPr lang="en-IN" dirty="0" err="1"/>
              <a:t>todaydate</a:t>
            </a:r>
            <a:r>
              <a:rPr lang="en-IN" dirty="0"/>
              <a:t>}}&lt;/b&gt;&lt;</a:t>
            </a:r>
            <a:r>
              <a:rPr lang="en-IN" dirty="0" err="1"/>
              <a:t>br</a:t>
            </a:r>
            <a:r>
              <a:rPr lang="en-IN" dirty="0"/>
              <a:t>/&gt;</a:t>
            </a:r>
          </a:p>
          <a:p>
            <a:r>
              <a:rPr lang="en-IN" dirty="0"/>
              <a:t>    &lt;b&gt;</a:t>
            </a:r>
            <a:r>
              <a:rPr lang="en-IN" dirty="0" err="1"/>
              <a:t>Formated</a:t>
            </a:r>
            <a:r>
              <a:rPr lang="en-IN" dirty="0"/>
              <a:t> date {{</a:t>
            </a:r>
            <a:r>
              <a:rPr lang="en-IN" dirty="0" err="1"/>
              <a:t>todaydate</a:t>
            </a:r>
            <a:r>
              <a:rPr lang="en-IN" dirty="0"/>
              <a:t> | </a:t>
            </a:r>
            <a:r>
              <a:rPr lang="en-IN" dirty="0" err="1"/>
              <a:t>date:'d</a:t>
            </a:r>
            <a:r>
              <a:rPr lang="en-IN" dirty="0"/>
              <a:t>/M/y'}}&lt;/b&gt;&lt;</a:t>
            </a:r>
            <a:r>
              <a:rPr lang="en-IN" dirty="0" err="1"/>
              <a:t>br</a:t>
            </a:r>
            <a:r>
              <a:rPr lang="en-IN" dirty="0"/>
              <a:t>/&gt;</a:t>
            </a:r>
          </a:p>
          <a:p>
            <a:r>
              <a:rPr lang="en-IN" dirty="0"/>
              <a:t>    &lt;b&gt;Formatted time{{</a:t>
            </a:r>
            <a:r>
              <a:rPr lang="en-IN" dirty="0" err="1"/>
              <a:t>todaydate</a:t>
            </a:r>
            <a:r>
              <a:rPr lang="en-IN" dirty="0"/>
              <a:t> | date:'</a:t>
            </a:r>
            <a:r>
              <a:rPr lang="en-IN" dirty="0" err="1"/>
              <a:t>shortTime</a:t>
            </a:r>
            <a:r>
              <a:rPr lang="en-IN" dirty="0"/>
              <a:t>'}}&lt;/b&gt;</a:t>
            </a:r>
          </a:p>
          <a:p>
            <a:r>
              <a:rPr lang="en-IN" dirty="0"/>
              <a:t>&lt;/div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643844"/>
            <a:ext cx="324036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  </a:t>
            </a:r>
            <a:r>
              <a:rPr lang="en-IN" dirty="0" err="1"/>
              <a:t>todaydate</a:t>
            </a:r>
            <a:r>
              <a:rPr lang="en-IN" dirty="0"/>
              <a:t>=</a:t>
            </a:r>
            <a:r>
              <a:rPr lang="en-IN" dirty="0" err="1"/>
              <a:t>Date.now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1835532"/>
            <a:ext cx="25202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202977"/>
            <a:ext cx="25202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365104"/>
            <a:ext cx="4724400" cy="2047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86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DatePipe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4752528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&lt;p&gt;</a:t>
            </a:r>
            <a:r>
              <a:rPr lang="en-IN" dirty="0" err="1"/>
              <a:t>DateTime</a:t>
            </a:r>
            <a:r>
              <a:rPr lang="en-IN" dirty="0"/>
              <a:t> as Milliseconds : {{</a:t>
            </a:r>
            <a:r>
              <a:rPr lang="en-IN" dirty="0" err="1"/>
              <a:t>todayNumber</a:t>
            </a:r>
            <a:r>
              <a:rPr lang="en-IN" dirty="0"/>
              <a:t>}}</a:t>
            </a:r>
          </a:p>
          <a:p>
            <a:r>
              <a:rPr lang="en-IN" dirty="0"/>
              <a:t>  </a:t>
            </a:r>
            <a:r>
              <a:rPr lang="en-IN" dirty="0" err="1"/>
              <a:t>datepipe</a:t>
            </a:r>
            <a:r>
              <a:rPr lang="en-IN" dirty="0"/>
              <a:t>:{{</a:t>
            </a:r>
            <a:r>
              <a:rPr lang="en-IN" dirty="0" err="1"/>
              <a:t>todayNumber</a:t>
            </a:r>
            <a:r>
              <a:rPr lang="en-IN" dirty="0"/>
              <a:t> | date}}&lt;/p&gt;</a:t>
            </a:r>
          </a:p>
          <a:p>
            <a:r>
              <a:rPr lang="en-IN" dirty="0"/>
              <a:t>  &lt;p&gt;</a:t>
            </a:r>
            <a:r>
              <a:rPr lang="en-IN" dirty="0" err="1"/>
              <a:t>DateTime</a:t>
            </a:r>
            <a:r>
              <a:rPr lang="en-IN" dirty="0"/>
              <a:t> as object : {{</a:t>
            </a:r>
            <a:r>
              <a:rPr lang="en-IN" dirty="0" err="1"/>
              <a:t>todayDate</a:t>
            </a:r>
            <a:r>
              <a:rPr lang="en-IN" dirty="0"/>
              <a:t>}}</a:t>
            </a:r>
          </a:p>
          <a:p>
            <a:r>
              <a:rPr lang="en-IN" dirty="0"/>
              <a:t>  </a:t>
            </a:r>
            <a:r>
              <a:rPr lang="en-IN" dirty="0" err="1"/>
              <a:t>datepipe</a:t>
            </a:r>
            <a:r>
              <a:rPr lang="en-IN" dirty="0"/>
              <a:t>:{{</a:t>
            </a:r>
            <a:r>
              <a:rPr lang="en-IN" dirty="0" err="1"/>
              <a:t>todayDate</a:t>
            </a:r>
            <a:r>
              <a:rPr lang="en-IN" dirty="0"/>
              <a:t> | date}}&lt;/p&gt;</a:t>
            </a:r>
          </a:p>
          <a:p>
            <a:r>
              <a:rPr lang="en-IN" dirty="0"/>
              <a:t>  &lt;p&gt;</a:t>
            </a:r>
            <a:r>
              <a:rPr lang="en-IN" dirty="0" err="1"/>
              <a:t>DateTime</a:t>
            </a:r>
            <a:r>
              <a:rPr lang="en-IN" dirty="0"/>
              <a:t> as string : {{</a:t>
            </a:r>
            <a:r>
              <a:rPr lang="en-IN" dirty="0" err="1"/>
              <a:t>todayString</a:t>
            </a:r>
            <a:r>
              <a:rPr lang="en-IN" dirty="0"/>
              <a:t>}}</a:t>
            </a:r>
          </a:p>
          <a:p>
            <a:r>
              <a:rPr lang="en-IN" dirty="0"/>
              <a:t>  </a:t>
            </a:r>
            <a:r>
              <a:rPr lang="en-IN" dirty="0" err="1"/>
              <a:t>datepipe</a:t>
            </a:r>
            <a:r>
              <a:rPr lang="en-IN" dirty="0"/>
              <a:t>:{{</a:t>
            </a:r>
            <a:r>
              <a:rPr lang="en-IN" dirty="0" err="1"/>
              <a:t>todayString</a:t>
            </a:r>
            <a:r>
              <a:rPr lang="en-IN" dirty="0"/>
              <a:t> | date}}&lt;/p&gt;</a:t>
            </a:r>
          </a:p>
          <a:p>
            <a:r>
              <a:rPr lang="en-IN" dirty="0"/>
              <a:t>  &lt;p&gt;</a:t>
            </a:r>
            <a:r>
              <a:rPr lang="en-IN" dirty="0" err="1"/>
              <a:t>DateTime</a:t>
            </a:r>
            <a:r>
              <a:rPr lang="en-IN" dirty="0"/>
              <a:t> as </a:t>
            </a:r>
            <a:r>
              <a:rPr lang="en-IN" dirty="0" err="1"/>
              <a:t>iso</a:t>
            </a:r>
            <a:r>
              <a:rPr lang="en-IN" dirty="0"/>
              <a:t> string : {{</a:t>
            </a:r>
            <a:r>
              <a:rPr lang="en-IN" dirty="0" err="1"/>
              <a:t>todayISOString</a:t>
            </a:r>
            <a:r>
              <a:rPr lang="en-IN" dirty="0"/>
              <a:t>}}</a:t>
            </a:r>
          </a:p>
          <a:p>
            <a:r>
              <a:rPr lang="en-IN" dirty="0"/>
              <a:t>  </a:t>
            </a:r>
            <a:r>
              <a:rPr lang="en-IN" dirty="0" err="1"/>
              <a:t>datepipe</a:t>
            </a:r>
            <a:r>
              <a:rPr lang="en-IN" dirty="0"/>
              <a:t>:{{</a:t>
            </a:r>
            <a:r>
              <a:rPr lang="en-IN" dirty="0" err="1"/>
              <a:t>todayISOString</a:t>
            </a:r>
            <a:r>
              <a:rPr lang="en-IN" dirty="0"/>
              <a:t> | date}}&lt;/p&gt;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643844"/>
            <a:ext cx="324036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todayNumber</a:t>
            </a:r>
            <a:r>
              <a:rPr lang="en-US" dirty="0"/>
              <a:t>: number = </a:t>
            </a:r>
            <a:r>
              <a:rPr lang="en-US" dirty="0" err="1"/>
              <a:t>Date.now</a:t>
            </a:r>
            <a:r>
              <a:rPr lang="en-US" dirty="0"/>
              <a:t>();</a:t>
            </a:r>
          </a:p>
          <a:p>
            <a:r>
              <a:rPr lang="en-US" dirty="0"/>
              <a:t>  </a:t>
            </a:r>
            <a:r>
              <a:rPr lang="en-US" dirty="0" err="1"/>
              <a:t>todayDate</a:t>
            </a:r>
            <a:r>
              <a:rPr lang="en-US" dirty="0"/>
              <a:t> : Date = new Date();</a:t>
            </a:r>
          </a:p>
          <a:p>
            <a:r>
              <a:rPr lang="en-US" dirty="0"/>
              <a:t>  </a:t>
            </a:r>
            <a:r>
              <a:rPr lang="en-US" dirty="0" err="1"/>
              <a:t>todayString</a:t>
            </a:r>
            <a:r>
              <a:rPr lang="en-US" dirty="0"/>
              <a:t> : string = new Date().</a:t>
            </a:r>
            <a:r>
              <a:rPr lang="en-US" dirty="0" err="1"/>
              <a:t>toDateString</a:t>
            </a:r>
            <a:r>
              <a:rPr lang="en-US" dirty="0"/>
              <a:t>();</a:t>
            </a:r>
          </a:p>
          <a:p>
            <a:r>
              <a:rPr lang="en-US" dirty="0"/>
              <a:t>  </a:t>
            </a:r>
            <a:r>
              <a:rPr lang="en-US" dirty="0" err="1"/>
              <a:t>todayISOString</a:t>
            </a:r>
            <a:r>
              <a:rPr lang="en-US" dirty="0"/>
              <a:t> : string = new Date().</a:t>
            </a:r>
            <a:r>
              <a:rPr lang="en-US" dirty="0" err="1"/>
              <a:t>toISOString</a:t>
            </a:r>
            <a:r>
              <a:rPr lang="en-US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1835532"/>
            <a:ext cx="25202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103948" y="6303247"/>
            <a:ext cx="25202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29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DatePipe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19946"/>
            <a:ext cx="7848872" cy="2609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66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DatePipe</a:t>
            </a:r>
            <a:r>
              <a:rPr lang="en-IN" dirty="0" smtClean="0"/>
              <a:t>: Predefined date formats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45105"/>
              </p:ext>
            </p:extLst>
          </p:nvPr>
        </p:nvGraphicFramePr>
        <p:xfrm>
          <a:off x="1619673" y="2132856"/>
          <a:ext cx="6336704" cy="4525964"/>
        </p:xfrm>
        <a:graphic>
          <a:graphicData uri="http://schemas.openxmlformats.org/drawingml/2006/table">
            <a:tbl>
              <a:tblPr/>
              <a:tblGrid>
                <a:gridCol w="2161322"/>
                <a:gridCol w="1081202"/>
                <a:gridCol w="3094180"/>
              </a:tblGrid>
              <a:tr h="32661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dirty="0">
                          <a:effectLst/>
                        </a:rPr>
                        <a:t>Date Format</a:t>
                      </a:r>
                    </a:p>
                  </a:txBody>
                  <a:tcPr marL="46659" marR="46659" marT="23330" marB="2333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>
                          <a:effectLst/>
                        </a:rPr>
                        <a:t>Angular datepipe code</a:t>
                      </a:r>
                    </a:p>
                  </a:txBody>
                  <a:tcPr marL="46659" marR="46659" marT="23330" marB="2333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dirty="0">
                          <a:effectLst/>
                        </a:rPr>
                        <a:t>Result</a:t>
                      </a:r>
                    </a:p>
                  </a:txBody>
                  <a:tcPr marL="46659" marR="46659" marT="23330" marB="2333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M/d/yy, h:mm a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date:'short'}}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6/15/19, 10:54 PM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MMM d, y, h:mm:ss a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date:'medium'}}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900">
                          <a:effectLst/>
                        </a:rPr>
                        <a:t>Jun 15, 2019, 10:54:25 PM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MMMM d, y, h:mm:ss a z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date:'long'}}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900">
                          <a:effectLst/>
                        </a:rPr>
                        <a:t>June 15, 2019 at 10:54:25 PM GMT+5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66594">
                <a:tc>
                  <a:txBody>
                    <a:bodyPr/>
                    <a:lstStyle/>
                    <a:p>
                      <a:pPr fontAlgn="t"/>
                      <a:r>
                        <a:rPr lang="es-ES" sz="900">
                          <a:effectLst/>
                        </a:rPr>
                        <a:t>EEEE, MMMM d, y, h:mm:ss a zzzz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date:'full'}}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Saturday, June 15, 2019 at 10:54:25 PM GMT+05:30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M/d/yy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date:'shortDate'}}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 dirty="0">
                          <a:effectLst/>
                        </a:rPr>
                        <a:t>6/15/19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MMM d, y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date:'mediumDate'}}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Jun 15, 2019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MMMM d, y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date:'longDate'}}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June 15, 2019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EEEE, MMMM d, y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date:'fullDate'}}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Saturday, June 15, 2019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h:mm a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date:'shortTime'}}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10:54 PM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66594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h:mm:ss a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date:'mediumTime'}}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10:54:25 PM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h:mm:ss a z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date:'longTime'}}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10:54:25 PM GMT+5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h:mm:ss a zzzz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</a:rPr>
                        <a:t>{{todayDate | date:'fullTime'}}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 dirty="0">
                          <a:effectLst/>
                        </a:rPr>
                        <a:t>10:54:25 PM GMT+05:30</a:t>
                      </a:r>
                    </a:p>
                  </a:txBody>
                  <a:tcPr marL="46659" marR="46659" marT="23330" marB="2333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36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DatePipe</a:t>
            </a:r>
            <a:r>
              <a:rPr lang="en-IN" dirty="0" smtClean="0"/>
              <a:t>: Predefined date formats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61" y="2780928"/>
            <a:ext cx="68770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78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DatePipe</a:t>
            </a:r>
            <a:r>
              <a:rPr lang="en-IN" dirty="0" smtClean="0"/>
              <a:t>: Predefined date formats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70485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97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DatePipe</a:t>
            </a:r>
            <a:r>
              <a:rPr lang="en-IN" dirty="0" smtClean="0"/>
              <a:t>: Predefined date formats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77686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72485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01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 </a:t>
            </a:r>
            <a:r>
              <a:rPr lang="en-IN" dirty="0" err="1" smtClean="0"/>
              <a:t>UpperCasePipe</a:t>
            </a:r>
            <a:r>
              <a:rPr lang="en-IN" dirty="0" smtClean="0"/>
              <a:t>: </a:t>
            </a:r>
            <a:r>
              <a:rPr lang="en-US" b="1" dirty="0"/>
              <a:t>Convert string/text to uppercase in </a:t>
            </a:r>
            <a:r>
              <a:rPr lang="en-US" b="1" dirty="0" smtClean="0"/>
              <a:t>Angular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8091" y="2348880"/>
            <a:ext cx="7488832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UpperCasePipe</a:t>
            </a:r>
            <a:r>
              <a:rPr lang="en-US" sz="2400" b="1" dirty="0"/>
              <a:t> Usage &amp; </a:t>
            </a:r>
            <a:r>
              <a:rPr lang="en-US" sz="2400" b="1" dirty="0" smtClean="0"/>
              <a:t>Syntax</a:t>
            </a:r>
          </a:p>
          <a:p>
            <a:endParaRPr lang="en-US" sz="2400" b="1" dirty="0"/>
          </a:p>
          <a:p>
            <a:r>
              <a:rPr lang="en-US" sz="2400" dirty="0"/>
              <a:t>The syntax is very similar to other built in pipes, we need to pass input string to uppercase pipe without any </a:t>
            </a:r>
            <a:r>
              <a:rPr lang="en-US" sz="2400" dirty="0" smtClean="0"/>
              <a:t>parameters</a:t>
            </a:r>
          </a:p>
          <a:p>
            <a:endParaRPr lang="en-US" sz="2400" dirty="0"/>
          </a:p>
          <a:p>
            <a:pPr algn="ctr"/>
            <a:r>
              <a:rPr lang="en-US" sz="2400" b="1" dirty="0" smtClean="0"/>
              <a:t>{{ </a:t>
            </a:r>
            <a:r>
              <a:rPr lang="en-US" sz="2400" b="1" dirty="0"/>
              <a:t>string</a:t>
            </a:r>
            <a:r>
              <a:rPr lang="en-US" sz="2400" b="1" dirty="0" smtClean="0"/>
              <a:t> | uppercase }}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3283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1.UppercasePipe: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34481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4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 any web application, we will get the data and display it in HTML pages in string formats.</a:t>
            </a:r>
          </a:p>
          <a:p>
            <a:r>
              <a:rPr lang="en-US" dirty="0"/>
              <a:t>The data might be coming from the server or some static local variables.</a:t>
            </a:r>
          </a:p>
          <a:p>
            <a:r>
              <a:rPr lang="en-US" dirty="0"/>
              <a:t>But in most of the cases we will not display the information directly in webpages.</a:t>
            </a:r>
          </a:p>
          <a:p>
            <a:r>
              <a:rPr lang="en-US" dirty="0"/>
              <a:t>We will do some transformations before displaying them in HTML pages.</a:t>
            </a:r>
          </a:p>
          <a:p>
            <a:r>
              <a:rPr lang="en-US" dirty="0"/>
              <a:t>For example, we will get the date information from the server in raw string format as shown below</a:t>
            </a:r>
          </a:p>
          <a:p>
            <a:pPr marL="0" indent="0">
              <a:buNone/>
            </a:pPr>
            <a:r>
              <a:rPr lang="en-US" b="1" i="1" dirty="0" smtClean="0"/>
              <a:t>	Sun July </a:t>
            </a:r>
            <a:r>
              <a:rPr lang="en-US" b="1" i="1" dirty="0"/>
              <a:t>28</a:t>
            </a:r>
            <a:r>
              <a:rPr lang="en-US" b="1" i="1" dirty="0" smtClean="0"/>
              <a:t> </a:t>
            </a:r>
            <a:r>
              <a:rPr lang="en-US" b="1" i="1" dirty="0"/>
              <a:t>2019</a:t>
            </a:r>
            <a:r>
              <a:rPr lang="en-US" b="1" i="1" dirty="0" smtClean="0"/>
              <a:t> </a:t>
            </a:r>
            <a:r>
              <a:rPr lang="en-US" b="1" i="1" dirty="0"/>
              <a:t>00</a:t>
            </a:r>
            <a:r>
              <a:rPr lang="en-US" b="1" i="1" dirty="0" smtClean="0"/>
              <a:t>:</a:t>
            </a:r>
            <a:r>
              <a:rPr lang="en-US" b="1" i="1" dirty="0"/>
              <a:t>00</a:t>
            </a:r>
            <a:r>
              <a:rPr lang="en-US" b="1" i="1" dirty="0" smtClean="0"/>
              <a:t>:</a:t>
            </a:r>
            <a:r>
              <a:rPr lang="en-US" b="1" i="1" dirty="0"/>
              <a:t>00</a:t>
            </a:r>
            <a:r>
              <a:rPr lang="en-US" b="1" i="1" dirty="0" smtClean="0"/>
              <a:t> GMT</a:t>
            </a:r>
            <a:r>
              <a:rPr lang="en-US" b="1" i="1" dirty="0"/>
              <a:t>-0700</a:t>
            </a:r>
            <a:r>
              <a:rPr lang="en-US" b="1" i="1" dirty="0" smtClean="0"/>
              <a:t> (Pacific Daylight </a:t>
            </a:r>
            <a:r>
              <a:rPr lang="en-US" b="1" i="1" dirty="0"/>
              <a:t>Time</a:t>
            </a:r>
            <a:r>
              <a:rPr lang="en-US" b="1" i="1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Generally </a:t>
            </a:r>
            <a:r>
              <a:rPr lang="en-US" dirty="0"/>
              <a:t>users likes to see the simple date formats in their locale or simply they want to see the date in the format shown below.</a:t>
            </a:r>
          </a:p>
          <a:p>
            <a:pPr marL="0" indent="0">
              <a:buNone/>
            </a:pPr>
            <a:r>
              <a:rPr lang="en-US" b="1" i="1" dirty="0" smtClean="0"/>
              <a:t>	July </a:t>
            </a:r>
            <a:r>
              <a:rPr lang="en-US" b="1" i="1" dirty="0"/>
              <a:t>28</a:t>
            </a:r>
            <a:r>
              <a:rPr lang="en-US" b="1" i="1" dirty="0" smtClean="0"/>
              <a:t> </a:t>
            </a:r>
            <a:r>
              <a:rPr lang="en-US" b="1" i="1" dirty="0"/>
              <a:t>2019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61061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dirty="0" err="1" smtClean="0"/>
              <a:t>UpperCasePipe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276872"/>
            <a:ext cx="753023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08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3</a:t>
            </a:r>
            <a:r>
              <a:rPr lang="en-IN" dirty="0" smtClean="0"/>
              <a:t>. </a:t>
            </a:r>
            <a:r>
              <a:rPr lang="en-IN" dirty="0" err="1" smtClean="0"/>
              <a:t>LowerCasePipe</a:t>
            </a:r>
            <a:r>
              <a:rPr lang="en-IN" dirty="0" smtClean="0"/>
              <a:t>:</a:t>
            </a:r>
            <a:r>
              <a:rPr lang="en-US" b="1" dirty="0"/>
              <a:t>Convert string/text to lowercase in </a:t>
            </a:r>
            <a:r>
              <a:rPr lang="en-US" b="1" dirty="0" smtClean="0"/>
              <a:t>Angular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7560840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Lowercasepipe</a:t>
            </a:r>
            <a:r>
              <a:rPr lang="en-US" sz="2400" b="1" dirty="0"/>
              <a:t> Usage &amp; </a:t>
            </a:r>
            <a:r>
              <a:rPr lang="en-US" sz="2400" b="1" dirty="0" smtClean="0"/>
              <a:t>Syntax</a:t>
            </a:r>
          </a:p>
          <a:p>
            <a:endParaRPr lang="en-US" sz="2400" b="1" dirty="0"/>
          </a:p>
          <a:p>
            <a:r>
              <a:rPr lang="en-US" sz="2400" dirty="0"/>
              <a:t>The syntax is very similar to other built in pipes, we need to pass input text to the lowercase pipe without any parameters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algn="ctr"/>
            <a:r>
              <a:rPr lang="en-US" sz="2400" dirty="0" smtClean="0"/>
              <a:t>{{ text | lowercase }}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343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dirty="0" err="1" smtClean="0"/>
              <a:t>LowerCasePipe</a:t>
            </a:r>
            <a:r>
              <a:rPr lang="en-IN" dirty="0" smtClean="0"/>
              <a:t>:</a:t>
            </a:r>
            <a:r>
              <a:rPr lang="en-US" b="1" dirty="0" smtClean="0"/>
              <a:t>Convert string/text to lowercase in Angular</a:t>
            </a:r>
            <a:endParaRPr 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2199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05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dirty="0" err="1" smtClean="0"/>
              <a:t>LowerCasePipe</a:t>
            </a:r>
            <a:r>
              <a:rPr lang="en-IN" dirty="0" smtClean="0"/>
              <a:t>:</a:t>
            </a:r>
            <a:r>
              <a:rPr lang="en-US" b="1" dirty="0" smtClean="0"/>
              <a:t>Convert string/text to lowercase in Angular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36831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59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2560" y="2564904"/>
            <a:ext cx="7363856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Currency Pipe is one of the built-in pipe in Angular that can be used to format currency value according to given country code, currency, decimal, locale information.</a:t>
            </a:r>
          </a:p>
          <a:p>
            <a:r>
              <a:rPr lang="en-US" b="1" dirty="0"/>
              <a:t>Syntax:</a:t>
            </a:r>
          </a:p>
          <a:p>
            <a:r>
              <a:rPr lang="en-US" dirty="0" smtClean="0">
                <a:effectLst/>
              </a:rPr>
              <a:t>{{</a:t>
            </a:r>
            <a:r>
              <a:rPr lang="en-US" dirty="0" smtClean="0"/>
              <a:t> </a:t>
            </a:r>
            <a:r>
              <a:rPr lang="en-US" dirty="0" err="1" smtClean="0"/>
              <a:t>value_expression</a:t>
            </a:r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smtClean="0"/>
              <a:t> currency </a:t>
            </a:r>
            <a:r>
              <a:rPr lang="en-US" dirty="0" smtClean="0">
                <a:effectLst/>
              </a:rPr>
              <a:t>[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currencyCode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[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:</a:t>
            </a:r>
            <a:r>
              <a:rPr lang="en-US" dirty="0" smtClean="0"/>
              <a:t> display </a:t>
            </a:r>
            <a:r>
              <a:rPr lang="en-US" dirty="0" smtClean="0">
                <a:effectLst/>
              </a:rPr>
              <a:t>[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digitsInfo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[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:</a:t>
            </a:r>
            <a:r>
              <a:rPr lang="en-US" dirty="0" smtClean="0"/>
              <a:t> locale </a:t>
            </a:r>
            <a:r>
              <a:rPr lang="en-US" dirty="0" smtClean="0">
                <a:effectLst/>
              </a:rPr>
              <a:t>]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]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]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]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29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477158" cy="32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758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98316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840760" cy="402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259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745758" cy="415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14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6866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90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What is an Angular Pipe</a:t>
            </a:r>
            <a:r>
              <a:rPr lang="en-US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Angular Pipe is just like a function which accepts input data and </a:t>
            </a:r>
            <a:r>
              <a:rPr lang="en-US" dirty="0" smtClean="0"/>
              <a:t>parameters, perform </a:t>
            </a:r>
            <a:r>
              <a:rPr lang="en-US" dirty="0"/>
              <a:t>some operations and returns the data.</a:t>
            </a:r>
          </a:p>
          <a:p>
            <a:r>
              <a:rPr lang="en-US" dirty="0"/>
              <a:t>Angular Pipes are used directly in component template html files to transform the data just like styles.</a:t>
            </a:r>
          </a:p>
          <a:p>
            <a:r>
              <a:rPr lang="en-US" dirty="0"/>
              <a:t>Angular pipe takes in data as input and transforms it to a desired result.</a:t>
            </a:r>
          </a:p>
          <a:p>
            <a:r>
              <a:rPr lang="en-US" dirty="0"/>
              <a:t>We can pass optional parameters to Angular Pipe to transform the data further.</a:t>
            </a:r>
          </a:p>
          <a:p>
            <a:r>
              <a:rPr lang="en-US" dirty="0"/>
              <a:t>Angular Pipe can be combined with other pipes to perform series of operations.</a:t>
            </a:r>
          </a:p>
          <a:p>
            <a:r>
              <a:rPr lang="en-US" dirty="0"/>
              <a:t>Use Pipe Character | followed by the angular pipe name after the input data to </a:t>
            </a:r>
            <a:r>
              <a:rPr lang="en-US" dirty="0" smtClean="0"/>
              <a:t>transform.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166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696744" cy="372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00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7128470" cy="43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34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4" y="2271861"/>
            <a:ext cx="81248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030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9343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549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Currency Pipe: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128792" cy="42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461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Decimal Pipe: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81057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391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0562"/>
            <a:ext cx="8006904" cy="43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88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6480720" cy="433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271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1248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659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80391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8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What is Pipe/Filter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Angular Pipes take data as input and transform it into an output.</a:t>
            </a:r>
          </a:p>
          <a:p>
            <a:r>
              <a:rPr lang="en-US" dirty="0" smtClean="0"/>
              <a:t>The pipes purpose is to allow the transformation of an existing value and reusability. 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76714"/>
            <a:ext cx="6696743" cy="36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0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81724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435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9" y="2204864"/>
            <a:ext cx="82962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8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0" y="2420888"/>
            <a:ext cx="79724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276872"/>
            <a:ext cx="80581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94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2486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089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920880" cy="44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984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dirty="0" err="1" smtClean="0"/>
              <a:t>DecimalPipe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257351"/>
            <a:ext cx="7749677" cy="413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437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6. </a:t>
            </a:r>
            <a:r>
              <a:rPr lang="en-IN" dirty="0" err="1" smtClean="0"/>
              <a:t>PercentPipe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60199"/>
            <a:ext cx="8378263" cy="201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122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 </a:t>
            </a:r>
            <a:r>
              <a:rPr lang="en-IN" dirty="0" err="1"/>
              <a:t>PercentPipe</a:t>
            </a:r>
            <a:r>
              <a:rPr lang="en-IN" dirty="0"/>
              <a:t>: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5722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03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 </a:t>
            </a:r>
            <a:r>
              <a:rPr lang="en-IN" dirty="0" err="1"/>
              <a:t>PercentPipe</a:t>
            </a:r>
            <a:r>
              <a:rPr lang="en-IN" dirty="0"/>
              <a:t>: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097116" cy="415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72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Benefits of Pipes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simple.</a:t>
            </a:r>
          </a:p>
          <a:p>
            <a:r>
              <a:rPr lang="en-IN" dirty="0" smtClean="0"/>
              <a:t>It is reusable.</a:t>
            </a:r>
          </a:p>
          <a:p>
            <a:r>
              <a:rPr lang="en-US" dirty="0"/>
              <a:t>Pipes only run when the input changes (cached results).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369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7</a:t>
            </a:r>
            <a:r>
              <a:rPr lang="en-IN" dirty="0"/>
              <a:t>. l18nPluralPipe: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390775"/>
            <a:ext cx="82867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941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7</a:t>
            </a:r>
            <a:r>
              <a:rPr lang="en-IN" dirty="0"/>
              <a:t>. l18nPluralPipe: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30322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328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7</a:t>
            </a:r>
            <a:r>
              <a:rPr lang="en-IN" dirty="0"/>
              <a:t>. l18nPluralPipe: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348880"/>
            <a:ext cx="770519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976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7</a:t>
            </a:r>
            <a:r>
              <a:rPr lang="en-IN" dirty="0"/>
              <a:t>. l18nPluralPipe: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8875"/>
            <a:ext cx="7112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3429000"/>
            <a:ext cx="19442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pp.component.ts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23928" y="3095625"/>
            <a:ext cx="1224136" cy="3333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33056"/>
            <a:ext cx="5188271" cy="159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4208" y="5805264"/>
            <a:ext cx="259228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pp.component.html</a:t>
            </a:r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13666"/>
            <a:ext cx="19050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071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8. l18nSelectPipe: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20888"/>
            <a:ext cx="669674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Generic selector that displays the string that matches the current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{{ </a:t>
            </a:r>
            <a:r>
              <a:rPr lang="en-US" dirty="0" err="1"/>
              <a:t>value_expression</a:t>
            </a:r>
            <a:r>
              <a:rPr lang="en-US" dirty="0"/>
              <a:t> | </a:t>
            </a:r>
            <a:r>
              <a:rPr lang="en-US" dirty="0">
                <a:hlinkClick r:id="rId2"/>
              </a:rPr>
              <a:t>i18nSelect</a:t>
            </a:r>
            <a:r>
              <a:rPr lang="en-US" dirty="0"/>
              <a:t> : mapping }}</a:t>
            </a:r>
            <a:endParaRPr lang="en-I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7" y="3717032"/>
            <a:ext cx="90011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133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8. l18nSelectPipe: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3085"/>
            <a:ext cx="24003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45668"/>
            <a:ext cx="2305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3968" y="5625598"/>
            <a:ext cx="2952328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Declare the JSON object in </a:t>
            </a:r>
            <a:r>
              <a:rPr lang="en-US" dirty="0" err="1" smtClean="0"/>
              <a:t>app.component.ts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156176" y="4912668"/>
            <a:ext cx="360040" cy="7129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299892" y="4797152"/>
            <a:ext cx="3144316" cy="828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66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8. l18nSelectPipe: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32" y="2132856"/>
            <a:ext cx="81438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40208"/>
            <a:ext cx="3384376" cy="101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739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8. </a:t>
            </a:r>
            <a:r>
              <a:rPr lang="en-IN" dirty="0" err="1" smtClean="0"/>
              <a:t>KeyValuePipe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48880"/>
            <a:ext cx="712879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Transforms Object or Map into an array of key value pairs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{{ </a:t>
            </a:r>
            <a:r>
              <a:rPr lang="en-US" dirty="0" err="1"/>
              <a:t>input_expression</a:t>
            </a:r>
            <a:r>
              <a:rPr lang="en-US" dirty="0"/>
              <a:t> | </a:t>
            </a:r>
            <a:r>
              <a:rPr lang="en-US" dirty="0" err="1">
                <a:hlinkClick r:id="rId2"/>
              </a:rPr>
              <a:t>keyvalue</a:t>
            </a:r>
            <a:r>
              <a:rPr lang="en-US" dirty="0"/>
              <a:t> [ : </a:t>
            </a:r>
            <a:r>
              <a:rPr lang="en-US" dirty="0" err="1"/>
              <a:t>compareFn</a:t>
            </a:r>
            <a:r>
              <a:rPr lang="en-US" dirty="0"/>
              <a:t> ] }}</a:t>
            </a:r>
            <a:endParaRPr lang="en-IN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5240064" cy="35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496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9. </a:t>
            </a:r>
            <a:r>
              <a:rPr lang="en-IN" dirty="0" err="1" smtClean="0"/>
              <a:t>SlicePipe</a:t>
            </a:r>
            <a:r>
              <a:rPr lang="en-IN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662473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Creates a new Array or String containing a subset (slice) of the elements.</a:t>
            </a:r>
          </a:p>
          <a:p>
            <a:r>
              <a:rPr lang="en-US" dirty="0"/>
              <a:t>{{ </a:t>
            </a:r>
            <a:r>
              <a:rPr lang="en-US" dirty="0" err="1"/>
              <a:t>value_expression</a:t>
            </a:r>
            <a:r>
              <a:rPr lang="en-US" dirty="0"/>
              <a:t> | </a:t>
            </a:r>
            <a:r>
              <a:rPr lang="en-US" dirty="0">
                <a:hlinkClick r:id="rId2"/>
              </a:rPr>
              <a:t>slice</a:t>
            </a:r>
            <a:r>
              <a:rPr lang="en-US" dirty="0"/>
              <a:t> : start [ : end ] }}</a:t>
            </a:r>
            <a:endParaRPr lang="en-IN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3429000"/>
            <a:ext cx="88487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864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10. </a:t>
            </a:r>
            <a:r>
              <a:rPr lang="en-IN" dirty="0" err="1" smtClean="0"/>
              <a:t>TitleCasePipe</a:t>
            </a:r>
            <a:r>
              <a:rPr lang="en-IN" dirty="0" smtClean="0"/>
              <a:t>: </a:t>
            </a:r>
            <a:endParaRPr lang="en-IN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9438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70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Benefits of Pipes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Types of pipes</a:t>
            </a:r>
          </a:p>
          <a:p>
            <a:pPr marL="0" indent="0">
              <a:buNone/>
            </a:pPr>
            <a:r>
              <a:rPr lang="en-US" dirty="0"/>
              <a:t>Pipes can be classified into:</a:t>
            </a:r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Pure Pipes</a:t>
            </a:r>
          </a:p>
          <a:p>
            <a:pPr marL="0" indent="0">
              <a:buNone/>
            </a:pPr>
            <a:r>
              <a:rPr lang="en-US" dirty="0"/>
              <a:t>A pure pipe is only called when Angular detects a change in the value or the parameters passed to a pipe.</a:t>
            </a:r>
          </a:p>
          <a:p>
            <a:pPr marL="0" indent="0">
              <a:buNone/>
            </a:pPr>
            <a:r>
              <a:rPr lang="en-US" b="1" dirty="0"/>
              <a:t>2. Impure Pipes</a:t>
            </a:r>
          </a:p>
          <a:p>
            <a:pPr marL="0" indent="0">
              <a:buNone/>
            </a:pPr>
            <a:r>
              <a:rPr lang="en-US" dirty="0"/>
              <a:t>An impure pipe is called for every change detection cycle no matter whether the value or parameter(s) changes.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288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10. </a:t>
            </a:r>
            <a:r>
              <a:rPr lang="en-IN" dirty="0" err="1" smtClean="0"/>
              <a:t>TitleCasePipe</a:t>
            </a:r>
            <a:r>
              <a:rPr lang="en-IN" dirty="0" smtClean="0"/>
              <a:t>: </a:t>
            </a:r>
            <a:endParaRPr lang="en-IN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6" y="2348880"/>
            <a:ext cx="80391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658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11</a:t>
            </a:r>
            <a:r>
              <a:rPr lang="en-IN" dirty="0" smtClean="0"/>
              <a:t>. </a:t>
            </a:r>
            <a:r>
              <a:rPr lang="en-IN" dirty="0" smtClean="0"/>
              <a:t>JSON Pipe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564904"/>
            <a:ext cx="7704856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JsonPipe</a:t>
            </a:r>
            <a:endParaRPr lang="en-IN" dirty="0"/>
          </a:p>
          <a:p>
            <a:r>
              <a:rPr lang="en-IN" dirty="0" smtClean="0"/>
              <a:t>Converts </a:t>
            </a:r>
            <a:r>
              <a:rPr lang="en-IN" dirty="0"/>
              <a:t>a value into its JSON-format representation. Useful for debugging.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{{ </a:t>
            </a:r>
            <a:r>
              <a:rPr lang="en-IN" dirty="0" err="1"/>
              <a:t>value_expression</a:t>
            </a:r>
            <a:r>
              <a:rPr lang="en-IN" dirty="0"/>
              <a:t> | </a:t>
            </a:r>
            <a:r>
              <a:rPr lang="en-IN" dirty="0" err="1"/>
              <a:t>json</a:t>
            </a:r>
            <a:r>
              <a:rPr lang="en-IN" dirty="0"/>
              <a:t> }}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6340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11</a:t>
            </a:r>
            <a:r>
              <a:rPr lang="en-IN" dirty="0" smtClean="0"/>
              <a:t>. </a:t>
            </a:r>
            <a:r>
              <a:rPr lang="en-IN" dirty="0" smtClean="0"/>
              <a:t>JSON 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183908" cy="3292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437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Custom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create a pipe which is not provided in angular.</a:t>
            </a:r>
          </a:p>
          <a:p>
            <a:r>
              <a:rPr lang="en-US" dirty="0" smtClean="0"/>
              <a:t>We can use the pipe in template as we can do for built-in pipes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3933056"/>
            <a:ext cx="7416824" cy="64807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</a:rPr>
              <a:t>n</a:t>
            </a:r>
            <a:r>
              <a:rPr lang="en-US" sz="3600" b="1" dirty="0" err="1" smtClean="0">
                <a:solidFill>
                  <a:srgbClr val="FF0000"/>
                </a:solidFill>
              </a:rPr>
              <a:t>g</a:t>
            </a:r>
            <a:r>
              <a:rPr lang="en-US" sz="3600" b="1" dirty="0" smtClean="0">
                <a:solidFill>
                  <a:srgbClr val="FF0000"/>
                </a:solidFill>
              </a:rPr>
              <a:t> generate pipe add 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02" y="4985387"/>
            <a:ext cx="6948772" cy="1152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714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Custom Pipe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37528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700808"/>
            <a:ext cx="288032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 Import in </a:t>
            </a:r>
            <a:r>
              <a:rPr lang="en-US" dirty="0" err="1" smtClean="0"/>
              <a:t>app.module.ts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42795"/>
            <a:ext cx="21812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96136" y="4077072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932040" y="1556792"/>
            <a:ext cx="3456384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 Add in declaration of </a:t>
            </a:r>
            <a:r>
              <a:rPr lang="en-US" dirty="0" err="1" smtClean="0"/>
              <a:t>NgModule</a:t>
            </a:r>
            <a:r>
              <a:rPr lang="en-US" dirty="0" smtClean="0"/>
              <a:t> in </a:t>
            </a:r>
            <a:r>
              <a:rPr lang="en-US" dirty="0" err="1" smtClean="0"/>
              <a:t>app.mdoule.ts</a:t>
            </a: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4781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3284984"/>
            <a:ext cx="273630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4. Modify </a:t>
            </a:r>
            <a:r>
              <a:rPr lang="en-US" dirty="0" err="1" smtClean="0"/>
              <a:t>add.pipe.ts</a:t>
            </a:r>
            <a:r>
              <a:rPr lang="en-US" dirty="0" smtClean="0"/>
              <a:t>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9061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Custom Pipe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6657188" cy="2083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35" y="2492896"/>
            <a:ext cx="39624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1772816"/>
            <a:ext cx="460851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5. Use the add pipe in app.component.html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7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Types of Pipes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DatePipe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Formats a date value according to locale rules.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UpperCasePipe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It transforms text to all upper case.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LowerCasePipe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It transforms text to all lower case.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CurrencyPipe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Transforms a number to a currency string.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DecimalPipe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Used to transform a number into a string with a decimal point.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PercentPipe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Transforms a number to a percentage string.</a:t>
            </a:r>
          </a:p>
        </p:txBody>
      </p:sp>
    </p:spTree>
    <p:extLst>
      <p:ext uri="{BB962C8B-B14F-4D97-AF65-F5344CB8AC3E}">
        <p14:creationId xmlns:p14="http://schemas.microsoft.com/office/powerpoint/2010/main" val="352047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Types of Pipes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AsyncPipe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Used to read the object from an asynchronous source.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l18nPluralPipe: </a:t>
            </a:r>
            <a:r>
              <a:rPr lang="en-US" dirty="0"/>
              <a:t> </a:t>
            </a:r>
            <a:r>
              <a:rPr lang="en-US" dirty="0" smtClean="0"/>
              <a:t>Converts  a value to a string that pluralizes the value according to locale rules.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l18nSelectPipe: </a:t>
            </a:r>
            <a:r>
              <a:rPr lang="en-US" dirty="0" smtClean="0"/>
              <a:t>Used to display values according to the selected criteria.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KeyValuePipe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Converts an Object or Map into an array of key value pairs.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SlicePipe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Used to </a:t>
            </a:r>
            <a:r>
              <a:rPr lang="en-US" dirty="0" smtClean="0"/>
              <a:t>slice an array.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TitleCasePipe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 </a:t>
            </a:r>
            <a:r>
              <a:rPr lang="en-US" dirty="0" smtClean="0"/>
              <a:t>Converts a string or text to title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8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Pipe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DatePipe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34049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9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1275</Words>
  <Application>Microsoft Office PowerPoint</Application>
  <PresentationFormat>On-screen Show (4:3)</PresentationFormat>
  <Paragraphs>251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Angular Pipes</vt:lpstr>
      <vt:lpstr>Introduction</vt:lpstr>
      <vt:lpstr>What is an Angular Pipe?</vt:lpstr>
      <vt:lpstr>What is Pipe/Filter</vt:lpstr>
      <vt:lpstr>Benefits of Pipes</vt:lpstr>
      <vt:lpstr>Benefits of Pipes</vt:lpstr>
      <vt:lpstr>Types of Pipes</vt:lpstr>
      <vt:lpstr>Types of Pipes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Built-in Pipe</vt:lpstr>
      <vt:lpstr>Custom Pipe</vt:lpstr>
      <vt:lpstr>Custom Pipe</vt:lpstr>
      <vt:lpstr>Custom Pipe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Pipes</dc:title>
  <dc:creator>Sujit</dc:creator>
  <cp:lastModifiedBy>Sujit</cp:lastModifiedBy>
  <cp:revision>45</cp:revision>
  <dcterms:created xsi:type="dcterms:W3CDTF">2023-02-28T13:30:49Z</dcterms:created>
  <dcterms:modified xsi:type="dcterms:W3CDTF">2023-03-07T17:29:36Z</dcterms:modified>
</cp:coreProperties>
</file>