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1q1ShcMkbo8IoPZHgKdt+5ots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2998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Angular Component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Creating a component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IN" b="1">
                <a:solidFill>
                  <a:srgbClr val="FF0000"/>
                </a:solidFill>
              </a:rPr>
              <a:t>Step-3:</a:t>
            </a:r>
            <a:r>
              <a:rPr lang="en-IN"/>
              <a:t> Go-to app.component.html file and add your selector (ex: test into this file). You can add any HTML code here.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Also ensure, you delete previously existing HTML code ensure the file looks cleaner and easier to read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IN" b="1">
                <a:solidFill>
                  <a:srgbClr val="FF0000"/>
                </a:solidFill>
              </a:rPr>
              <a:t>Step 4: </a:t>
            </a:r>
            <a:r>
              <a:rPr lang="en-IN"/>
              <a:t>Save all files and run your Angular App again (ng serve --open)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Creation Component-CLI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61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Sometimes it very difficult to create component manually.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Angular CLI offers much more reliable way to create a component. Try the following command , which will not only generate a component but also make appropriate entries.</a:t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491168" y="2996952"/>
            <a:ext cx="8352928" cy="86409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5373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 generate component 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491168" y="4077072"/>
            <a:ext cx="8352928" cy="1800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212" y="4289648"/>
            <a:ext cx="7560840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Creation Component-CLI</a:t>
            </a:r>
            <a:endParaRPr/>
          </a:p>
        </p:txBody>
      </p:sp>
      <p:pic>
        <p:nvPicPr>
          <p:cNvPr id="167" name="Google Shape;167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556792"/>
            <a:ext cx="2425363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7824" y="1556791"/>
            <a:ext cx="4824536" cy="461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/>
          <p:nvPr/>
        </p:nvSpPr>
        <p:spPr>
          <a:xfrm>
            <a:off x="467544" y="1772816"/>
            <a:ext cx="1872208" cy="93610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2987824" y="2708920"/>
            <a:ext cx="3456384" cy="144016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Creation Component-CLI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Now you may see in your newly generated component, you have three files(HTML/CSS/TS), the three important files to run a typical front end application.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Any changes you can make into the HTML file and include corresponding selector into </a:t>
            </a:r>
            <a:r>
              <a:rPr lang="en-IN" b="1">
                <a:solidFill>
                  <a:srgbClr val="FF0000"/>
                </a:solidFill>
              </a:rPr>
              <a:t>app.component.html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By having multiple components means there are multiple pieces coming together and working in an app. This is just a beginning, so many things we can do on top this.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Communication among Components</a:t>
            </a:r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/>
              <a:t>Using URLs and routing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/>
              <a:t>Using @input() and @output() decorators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IN"/>
              <a:t>Passing data through services using Observable.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Communication</a:t>
            </a:r>
            <a:endParaRPr/>
          </a:p>
        </p:txBody>
      </p:sp>
      <p:grpSp>
        <p:nvGrpSpPr>
          <p:cNvPr id="188" name="Google Shape;188;p15"/>
          <p:cNvGrpSpPr/>
          <p:nvPr/>
        </p:nvGrpSpPr>
        <p:grpSpPr>
          <a:xfrm>
            <a:off x="457752" y="2407555"/>
            <a:ext cx="8228494" cy="2911251"/>
            <a:chOff x="552" y="807355"/>
            <a:chExt cx="8228494" cy="2911251"/>
          </a:xfrm>
        </p:grpSpPr>
        <p:sp>
          <p:nvSpPr>
            <p:cNvPr id="189" name="Google Shape;189;p15"/>
            <p:cNvSpPr/>
            <p:nvPr/>
          </p:nvSpPr>
          <p:spPr>
            <a:xfrm>
              <a:off x="4114799" y="2010352"/>
              <a:ext cx="2911251" cy="5052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0" name="Google Shape;190;p15"/>
            <p:cNvSpPr/>
            <p:nvPr/>
          </p:nvSpPr>
          <p:spPr>
            <a:xfrm>
              <a:off x="4069079" y="2010352"/>
              <a:ext cx="91440" cy="5052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1" name="Google Shape;191;p15"/>
            <p:cNvSpPr/>
            <p:nvPr/>
          </p:nvSpPr>
          <p:spPr>
            <a:xfrm>
              <a:off x="1203548" y="2010352"/>
              <a:ext cx="2911251" cy="5052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2" name="Google Shape;192;p15"/>
            <p:cNvSpPr/>
            <p:nvPr/>
          </p:nvSpPr>
          <p:spPr>
            <a:xfrm>
              <a:off x="2911803" y="807355"/>
              <a:ext cx="2405992" cy="12029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 txBox="1"/>
            <p:nvPr/>
          </p:nvSpPr>
          <p:spPr>
            <a:xfrm>
              <a:off x="2911803" y="807355"/>
              <a:ext cx="2405992" cy="120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Component communication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" y="2515610"/>
              <a:ext cx="2405992" cy="12029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 txBox="1"/>
            <p:nvPr/>
          </p:nvSpPr>
          <p:spPr>
            <a:xfrm>
              <a:off x="552" y="2515610"/>
              <a:ext cx="2405992" cy="120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Parent o child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2911803" y="2515610"/>
              <a:ext cx="2405992" cy="12029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 txBox="1"/>
            <p:nvPr/>
          </p:nvSpPr>
          <p:spPr>
            <a:xfrm>
              <a:off x="2911803" y="2515610"/>
              <a:ext cx="2405992" cy="120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Child to Parent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823054" y="2515610"/>
              <a:ext cx="2405992" cy="120299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 txBox="1"/>
            <p:nvPr/>
          </p:nvSpPr>
          <p:spPr>
            <a:xfrm>
              <a:off x="5823054" y="2515610"/>
              <a:ext cx="2405992" cy="120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Between siblings</a:t>
              </a:r>
              <a:endParaRPr sz="2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Communication among Components</a:t>
            </a:r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IN" b="1">
                <a:solidFill>
                  <a:srgbClr val="FF0000"/>
                </a:solidFill>
              </a:rPr>
              <a:t>1. Parent to Child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3275856" y="2276872"/>
            <a:ext cx="3240360" cy="403244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3707904" y="4581128"/>
            <a:ext cx="2448272" cy="1368152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6"/>
          <p:cNvCxnSpPr/>
          <p:nvPr/>
        </p:nvCxnSpPr>
        <p:spPr>
          <a:xfrm>
            <a:off x="4716016" y="3140968"/>
            <a:ext cx="72008" cy="23762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Communication among Components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IN" b="1">
                <a:solidFill>
                  <a:srgbClr val="FF0000"/>
                </a:solidFill>
              </a:rPr>
              <a:t>1. Parent to Child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5" y="2252058"/>
            <a:ext cx="7758561" cy="42276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Communication among Components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2. Child to Parent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8" y="2191838"/>
            <a:ext cx="7021441" cy="39509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Communication among Components</a:t>
            </a: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 component is anything visible to end user and can be reused many times within an app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It controls a patch of screen called a view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Component can in tern can have multiple sub-components.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All components will have a beginning called root-component. From there components will further have tree structure in a modular fashion.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Communication among Components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Elements of Component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251520" y="2996952"/>
            <a:ext cx="1656184" cy="13681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2195736" y="3429000"/>
            <a:ext cx="360040" cy="432048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2771800" y="2996952"/>
            <a:ext cx="1656184" cy="13681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7308304" y="2996952"/>
            <a:ext cx="1656184" cy="13681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5076056" y="2996952"/>
            <a:ext cx="1656184" cy="13681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(Template)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4572000" y="3429000"/>
            <a:ext cx="360040" cy="432048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876256" y="3465004"/>
            <a:ext cx="360040" cy="432048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Benefits of Component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IN" b="1">
                <a:solidFill>
                  <a:srgbClr val="FF0000"/>
                </a:solidFill>
              </a:rPr>
              <a:t>Modular:</a:t>
            </a:r>
            <a:r>
              <a:rPr lang="en-IN"/>
              <a:t> It makes the application more modular, in alignment with framework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IN" b="1">
                <a:solidFill>
                  <a:srgbClr val="FF0000"/>
                </a:solidFill>
              </a:rPr>
              <a:t>Data encapsulation: </a:t>
            </a:r>
            <a:r>
              <a:rPr lang="en-IN"/>
              <a:t>Data access via methods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IN" b="1">
                <a:solidFill>
                  <a:srgbClr val="FF0000"/>
                </a:solidFill>
              </a:rPr>
              <a:t>Re-usable:</a:t>
            </a:r>
            <a:r>
              <a:rPr lang="en-IN"/>
              <a:t> Makes the development more efficient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module?</a:t>
            </a:r>
            <a:endParaRPr/>
          </a:p>
        </p:txBody>
      </p:sp>
      <p:pic>
        <p:nvPicPr>
          <p:cNvPr id="115" name="Google Shape;115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556792"/>
            <a:ext cx="8280920" cy="465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Module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628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Every Angular App has at least one module, called root module. Root module is conventionally named AppModule.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Most apps have more than one module(root module + individual feature module)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1628800"/>
            <a:ext cx="3245346" cy="324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Creating a component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3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IN" b="1">
                <a:solidFill>
                  <a:srgbClr val="FF0000"/>
                </a:solidFill>
              </a:rPr>
              <a:t>Step 1:</a:t>
            </a:r>
            <a:r>
              <a:rPr lang="en-IN"/>
              <a:t> Creating and Adding ypur component TS file</a:t>
            </a:r>
            <a:endParaRPr/>
          </a:p>
          <a:p>
            <a:pPr marL="571500" lvl="0" indent="-5715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IN"/>
              <a:t>Open App folder of your project</a:t>
            </a:r>
            <a:endParaRPr/>
          </a:p>
          <a:p>
            <a:pPr marL="571500" lvl="0" indent="-5715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IN"/>
              <a:t>Add a new file in the following format: &lt;component_name&gt;.component.ts (Ex test.component.ts)</a:t>
            </a:r>
            <a:endParaRPr/>
          </a:p>
          <a:p>
            <a:pPr marL="571500" lvl="0" indent="-5715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IN"/>
              <a:t>Add the Following lines into your component file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0" y="3212976"/>
            <a:ext cx="7056784" cy="248672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683568" y="3140968"/>
            <a:ext cx="7632848" cy="266429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Creating a component</a:t>
            </a:r>
            <a:endParaRPr/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IN" b="1">
                <a:solidFill>
                  <a:srgbClr val="FF0000"/>
                </a:solidFill>
              </a:rPr>
              <a:t>Step 2:</a:t>
            </a:r>
            <a:r>
              <a:rPr lang="en-IN"/>
              <a:t> </a:t>
            </a:r>
            <a:r>
              <a:rPr lang="en-IN" b="1"/>
              <a:t>Make your component as a part of the module (app.module.ts file) </a:t>
            </a:r>
            <a:r>
              <a:rPr lang="en-IN"/>
              <a:t>[ Note: Make your component available for Module by importing it into the module]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220" y="3606961"/>
            <a:ext cx="7056784" cy="179608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/>
          <p:nvPr/>
        </p:nvSpPr>
        <p:spPr>
          <a:xfrm>
            <a:off x="683568" y="3356992"/>
            <a:ext cx="7632848" cy="230425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Creating a component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32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IN" b="1">
                <a:solidFill>
                  <a:srgbClr val="FF0000"/>
                </a:solidFill>
              </a:rPr>
              <a:t>Step 2:</a:t>
            </a:r>
            <a:r>
              <a:rPr lang="en-IN"/>
              <a:t> </a:t>
            </a:r>
            <a:r>
              <a:rPr lang="en-IN" b="1"/>
              <a:t>Make your component as a part of the module (app.module.ts file)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IN"/>
              <a:t>Add your new component (ex: TestComponent) under the declarations of the module.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IN"/>
              <a:t>Please note the module contains more than components.</a:t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720" y="3068960"/>
            <a:ext cx="4392488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1331640" y="2924944"/>
            <a:ext cx="5760640" cy="338437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515</Words>
  <Application>Microsoft Office PowerPoint</Application>
  <PresentationFormat>On-screen Show (4:3)</PresentationFormat>
  <Paragraphs>63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Angular Component</vt:lpstr>
      <vt:lpstr>Introduction</vt:lpstr>
      <vt:lpstr>Elements of Component</vt:lpstr>
      <vt:lpstr>Benefits of Component</vt:lpstr>
      <vt:lpstr>What is module?</vt:lpstr>
      <vt:lpstr>Module</vt:lpstr>
      <vt:lpstr>Creating a component</vt:lpstr>
      <vt:lpstr>Creating a component</vt:lpstr>
      <vt:lpstr>Creating a component</vt:lpstr>
      <vt:lpstr>Creating a component</vt:lpstr>
      <vt:lpstr>Creation Component-CLI</vt:lpstr>
      <vt:lpstr>Creation Component-CLI</vt:lpstr>
      <vt:lpstr>Creation Component-CLI</vt:lpstr>
      <vt:lpstr>Communication among Components</vt:lpstr>
      <vt:lpstr>Types of Communication</vt:lpstr>
      <vt:lpstr>Communication among Components</vt:lpstr>
      <vt:lpstr>Communication among Components</vt:lpstr>
      <vt:lpstr>Communication among Components</vt:lpstr>
      <vt:lpstr>Communication among Components</vt:lpstr>
      <vt:lpstr>Communication among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</dc:title>
  <dc:creator>Sujit</dc:creator>
  <cp:lastModifiedBy>Sujit</cp:lastModifiedBy>
  <cp:revision>1</cp:revision>
  <dcterms:created xsi:type="dcterms:W3CDTF">2023-02-19T09:49:17Z</dcterms:created>
  <dcterms:modified xsi:type="dcterms:W3CDTF">2023-02-23T17:21:03Z</dcterms:modified>
</cp:coreProperties>
</file>