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8" r:id="rId7"/>
    <p:sldId id="267" r:id="rId8"/>
    <p:sldId id="271" r:id="rId9"/>
    <p:sldId id="261" r:id="rId10"/>
    <p:sldId id="262" r:id="rId11"/>
    <p:sldId id="263" r:id="rId12"/>
    <p:sldId id="264" r:id="rId13"/>
    <p:sldId id="265" r:id="rId14"/>
    <p:sldId id="266" r:id="rId15"/>
    <p:sldId id="269" r:id="rId16"/>
    <p:sldId id="270" r:id="rId1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h0IPPnRPfvyj5BLFIFu0Lyg5cs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9160013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11715f35d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11715f35d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11715f35d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11715f35d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11715f35d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11715f35d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11715f35d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11715f35d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Angular Routing and Navigation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Define routes for pages</a:t>
            </a:r>
            <a:endParaRPr/>
          </a:p>
        </p:txBody>
      </p:sp>
      <p:sp>
        <p:nvSpPr>
          <p:cNvPr id="132" name="Google Shape;132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13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/>
              <a:t>Step3: Add Components to be part of declarations under @NgModule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464" y="2716530"/>
            <a:ext cx="3976940" cy="367494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060441" y="3480318"/>
            <a:ext cx="2136710" cy="10736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11715f35db_0_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Define routes for pages</a:t>
            </a:r>
            <a:endParaRPr/>
          </a:p>
        </p:txBody>
      </p:sp>
      <p:sp>
        <p:nvSpPr>
          <p:cNvPr id="139" name="Google Shape;139;g211715f35db_0_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1552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IN"/>
              <a:t>Step 4: Add routing path information in the app.module.ts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42" y="3009821"/>
            <a:ext cx="7644772" cy="277515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11715f35db_0_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Final Embedding</a:t>
            </a:r>
            <a:endParaRPr/>
          </a:p>
        </p:txBody>
      </p:sp>
      <p:sp>
        <p:nvSpPr>
          <p:cNvPr id="146" name="Google Shape;146;g211715f35db_0_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121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IN"/>
              <a:t>Step 5:Finally, we need to add components in app.component.html file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23" y="2836584"/>
            <a:ext cx="7780174" cy="334961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11715f35db_0_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Run the application</a:t>
            </a:r>
            <a:endParaRPr dirty="0"/>
          </a:p>
        </p:txBody>
      </p:sp>
      <p:sp>
        <p:nvSpPr>
          <p:cNvPr id="153" name="Google Shape;153;g211715f35db_0_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IN" dirty="0" smtClean="0"/>
              <a:t>Command prompt type:</a:t>
            </a: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IN" dirty="0" err="1"/>
              <a:t>n</a:t>
            </a:r>
            <a:r>
              <a:rPr lang="en-IN" dirty="0" err="1" smtClean="0"/>
              <a:t>g</a:t>
            </a:r>
            <a:r>
              <a:rPr lang="en-IN" dirty="0" smtClean="0"/>
              <a:t> serve --open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44" y="2841976"/>
            <a:ext cx="7837715" cy="328990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11715f35db_0_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IN" dirty="0"/>
              <a:t>Run the application</a:t>
            </a:r>
            <a:endParaRPr dirty="0"/>
          </a:p>
        </p:txBody>
      </p:sp>
      <p:sp>
        <p:nvSpPr>
          <p:cNvPr id="159" name="Google Shape;159;g211715f35db_0_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68" y="1531934"/>
            <a:ext cx="8182946" cy="456095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Run the application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10" y="1580621"/>
            <a:ext cx="8061649" cy="425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094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Run the application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08" y="1439918"/>
            <a:ext cx="8322906" cy="475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808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Why Routing is Necessary</a:t>
            </a:r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Routing helps in directing users to different pages.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Users are provided different options in main page.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Based on the option they choose the target angular component will be rendered.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Define routes for pages</a:t>
            </a:r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1540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Most routing applications should add a </a:t>
            </a:r>
            <a:r>
              <a:rPr lang="en-IN" b="1">
                <a:solidFill>
                  <a:srgbClr val="FF0000"/>
                </a:solidFill>
              </a:rPr>
              <a:t>&lt;base &gt; </a:t>
            </a:r>
            <a:r>
              <a:rPr lang="en-IN"/>
              <a:t>element to the index.html as the first child in the &lt;head&gt; tag to tell the router how to compose navigation URLs.</a:t>
            </a:r>
            <a:endParaRPr/>
          </a:p>
          <a:p>
            <a:pPr marL="342900" lvl="0" indent="-342900" algn="l" rtl="0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So, Add the base reference tag in the index.html file.</a:t>
            </a:r>
            <a:endParaRPr/>
          </a:p>
          <a:p>
            <a:pPr marL="342900" lvl="0" indent="-185420" algn="l" rtl="0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  <p:pic>
        <p:nvPicPr>
          <p:cNvPr id="98" name="Google Shape;9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9552" y="3140968"/>
            <a:ext cx="8064896" cy="327201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3"/>
          <p:cNvSpPr/>
          <p:nvPr/>
        </p:nvSpPr>
        <p:spPr>
          <a:xfrm>
            <a:off x="827584" y="4293096"/>
            <a:ext cx="1944216" cy="48388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Define routes for pages</a:t>
            </a:r>
            <a:endParaRPr/>
          </a:p>
        </p:txBody>
      </p:sp>
      <p:sp>
        <p:nvSpPr>
          <p:cNvPr id="105" name="Google Shape;105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Before we define routes for the pages. Let’s define different component that we will call in routing.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sp>
        <p:nvSpPr>
          <p:cNvPr id="106" name="Google Shape;106;p4"/>
          <p:cNvSpPr/>
          <p:nvPr/>
        </p:nvSpPr>
        <p:spPr>
          <a:xfrm>
            <a:off x="971600" y="3284984"/>
            <a:ext cx="7344816" cy="648072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ng generate component home</a:t>
            </a:r>
            <a:endParaRPr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4"/>
          <p:cNvSpPr/>
          <p:nvPr/>
        </p:nvSpPr>
        <p:spPr>
          <a:xfrm>
            <a:off x="971600" y="4077072"/>
            <a:ext cx="7344816" cy="58444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ng generate component test1</a:t>
            </a:r>
            <a:endParaRPr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4"/>
          <p:cNvSpPr/>
          <p:nvPr/>
        </p:nvSpPr>
        <p:spPr>
          <a:xfrm>
            <a:off x="971600" y="4869160"/>
            <a:ext cx="7344816" cy="648072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ng generate component test2</a:t>
            </a:r>
            <a:endParaRPr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4"/>
          <p:cNvSpPr/>
          <p:nvPr/>
        </p:nvSpPr>
        <p:spPr>
          <a:xfrm>
            <a:off x="971600" y="5733256"/>
            <a:ext cx="7344816" cy="576064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ng generate component test3</a:t>
            </a:r>
            <a:endParaRPr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dirty="0"/>
              <a:t>Define routes for pages</a:t>
            </a:r>
            <a:endParaRPr dirty="0"/>
          </a:p>
        </p:txBody>
      </p:sp>
      <p:pic>
        <p:nvPicPr>
          <p:cNvPr id="115" name="Google Shape;115;p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43608" y="1930956"/>
            <a:ext cx="3223260" cy="1844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3608" y="3963476"/>
            <a:ext cx="3147060" cy="2148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44420" y="1988840"/>
            <a:ext cx="3695700" cy="202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28240" y="4224868"/>
            <a:ext cx="3528060" cy="188976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5"/>
          <p:cNvSpPr/>
          <p:nvPr/>
        </p:nvSpPr>
        <p:spPr>
          <a:xfrm>
            <a:off x="539552" y="1412776"/>
            <a:ext cx="8136904" cy="5184576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Define routes for pages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Download and save any three images of birds into the folder </a:t>
            </a:r>
            <a:r>
              <a:rPr lang="en-IN" b="1" dirty="0" err="1" smtClean="0">
                <a:solidFill>
                  <a:srgbClr val="FF0000"/>
                </a:solidFill>
              </a:rPr>
              <a:t>src</a:t>
            </a:r>
            <a:r>
              <a:rPr lang="en-IN" b="1" dirty="0" smtClean="0">
                <a:solidFill>
                  <a:srgbClr val="FF0000"/>
                </a:solidFill>
              </a:rPr>
              <a:t>/assets/images</a:t>
            </a:r>
          </a:p>
          <a:p>
            <a:r>
              <a:rPr lang="en-IN" dirty="0" smtClean="0"/>
              <a:t>“</a:t>
            </a:r>
            <a:r>
              <a:rPr lang="en-IN" b="1" dirty="0" smtClean="0">
                <a:solidFill>
                  <a:srgbClr val="FF0000"/>
                </a:solidFill>
              </a:rPr>
              <a:t>images</a:t>
            </a:r>
            <a:r>
              <a:rPr lang="en-IN" dirty="0" smtClean="0"/>
              <a:t>” folder is a default folder, we need to create it.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4530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Define routes for pages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1574"/>
            <a:ext cx="8229600" cy="751114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40000" lnSpcReduction="20000"/>
          </a:bodyPr>
          <a:lstStyle/>
          <a:p>
            <a:pPr marL="114300" indent="0">
              <a:buNone/>
            </a:pPr>
            <a:r>
              <a:rPr lang="en-US" b="1" dirty="0"/>
              <a:t>t</a:t>
            </a:r>
            <a:r>
              <a:rPr lang="en-US" b="1" dirty="0" smtClean="0"/>
              <a:t>est1.component.html</a:t>
            </a:r>
          </a:p>
          <a:p>
            <a:pPr marL="114300" indent="0">
              <a:buNone/>
            </a:pPr>
            <a:r>
              <a:rPr lang="en-US" b="1" dirty="0" smtClean="0"/>
              <a:t>&lt;</a:t>
            </a:r>
            <a:r>
              <a:rPr lang="en-US" b="1" dirty="0"/>
              <a:t>p&gt;test1 works!&lt;/p&gt;</a:t>
            </a:r>
          </a:p>
          <a:p>
            <a:pPr marL="114300" indent="0">
              <a:buNone/>
            </a:pPr>
            <a:r>
              <a:rPr lang="en-US" b="1" dirty="0"/>
              <a:t>&lt;</a:t>
            </a:r>
            <a:r>
              <a:rPr lang="en-US" b="1" dirty="0" err="1"/>
              <a:t>img</a:t>
            </a:r>
            <a:r>
              <a:rPr lang="en-US" b="1" dirty="0"/>
              <a:t> </a:t>
            </a:r>
            <a:r>
              <a:rPr lang="en-US" b="1" dirty="0" err="1"/>
              <a:t>src</a:t>
            </a:r>
            <a:r>
              <a:rPr lang="en-US" b="1" dirty="0"/>
              <a:t>="../../assets/images/bird1.jpg" width="200px" height="200px"&gt;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8540" y="2481935"/>
            <a:ext cx="8285584" cy="8309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/>
              <a:t>t</a:t>
            </a:r>
            <a:r>
              <a:rPr lang="en-US" sz="1600" b="1" dirty="0" smtClean="0"/>
              <a:t>est2.component.html</a:t>
            </a:r>
          </a:p>
          <a:p>
            <a:r>
              <a:rPr lang="en-US" sz="1600" b="1" dirty="0" smtClean="0"/>
              <a:t>&lt;</a:t>
            </a:r>
            <a:r>
              <a:rPr lang="en-US" sz="1600" b="1" dirty="0"/>
              <a:t>p&gt;test2 works!&lt;/p&gt;</a:t>
            </a:r>
          </a:p>
          <a:p>
            <a:r>
              <a:rPr lang="en-US" sz="1600" b="1" dirty="0"/>
              <a:t>&lt;</a:t>
            </a:r>
            <a:r>
              <a:rPr lang="en-US" sz="1600" b="1" dirty="0" err="1"/>
              <a:t>img</a:t>
            </a:r>
            <a:r>
              <a:rPr lang="en-US" sz="1600" b="1" dirty="0"/>
              <a:t> </a:t>
            </a:r>
            <a:r>
              <a:rPr lang="en-US" sz="1600" b="1" dirty="0" err="1"/>
              <a:t>src</a:t>
            </a:r>
            <a:r>
              <a:rPr lang="en-US" sz="1600" b="1" dirty="0"/>
              <a:t>="../../assets/images/bird3.jpg" width="200px" height="200px</a:t>
            </a:r>
            <a:r>
              <a:rPr lang="en-US" sz="1600" b="1" dirty="0" smtClean="0"/>
              <a:t>"&gt;</a:t>
            </a:r>
            <a:endParaRPr lang="en-US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38540" y="3414995"/>
            <a:ext cx="8285584" cy="8309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/>
              <a:t>t</a:t>
            </a:r>
            <a:r>
              <a:rPr lang="en-US" sz="1600" b="1" dirty="0" smtClean="0"/>
              <a:t>est3.component.html</a:t>
            </a:r>
          </a:p>
          <a:p>
            <a:r>
              <a:rPr lang="en-US" sz="1600" b="1" dirty="0" smtClean="0"/>
              <a:t>&lt;</a:t>
            </a:r>
            <a:r>
              <a:rPr lang="en-US" sz="1600" b="1" dirty="0"/>
              <a:t>p&gt;test3 works!&lt;/p&gt;</a:t>
            </a:r>
          </a:p>
          <a:p>
            <a:r>
              <a:rPr lang="en-US" sz="1600" b="1" dirty="0"/>
              <a:t>&lt;</a:t>
            </a:r>
            <a:r>
              <a:rPr lang="en-US" sz="1600" b="1" dirty="0" err="1"/>
              <a:t>img</a:t>
            </a:r>
            <a:r>
              <a:rPr lang="en-US" sz="1600" b="1" dirty="0"/>
              <a:t> </a:t>
            </a:r>
            <a:r>
              <a:rPr lang="en-US" sz="1600" b="1" dirty="0" err="1"/>
              <a:t>src</a:t>
            </a:r>
            <a:r>
              <a:rPr lang="en-US" sz="1600" b="1" dirty="0"/>
              <a:t>="../../assets/images/bird4.jpg" width="200px" height="200px</a:t>
            </a:r>
            <a:r>
              <a:rPr lang="en-US" sz="1600" b="1" dirty="0" smtClean="0"/>
              <a:t>"&gt;</a:t>
            </a:r>
            <a:endParaRPr lang="en-US" sz="1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38540" y="4376047"/>
            <a:ext cx="8285584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600" b="1" dirty="0"/>
              <a:t>h</a:t>
            </a:r>
            <a:r>
              <a:rPr lang="en-IN" sz="1600" b="1" dirty="0" smtClean="0"/>
              <a:t>ome.component.html</a:t>
            </a:r>
          </a:p>
          <a:p>
            <a:r>
              <a:rPr lang="en-IN" sz="1600" b="1" dirty="0" smtClean="0"/>
              <a:t>&lt;</a:t>
            </a:r>
            <a:r>
              <a:rPr lang="en-IN" sz="1600" b="1" dirty="0"/>
              <a:t>p&gt;home works!&lt;/p</a:t>
            </a:r>
            <a:r>
              <a:rPr lang="en-IN" sz="1600" b="1" dirty="0" smtClean="0"/>
              <a:t>&gt;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658117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Create CSS(app.component.css)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600200"/>
            <a:ext cx="2369976" cy="4525963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32500" lnSpcReduction="20000"/>
          </a:bodyPr>
          <a:lstStyle/>
          <a:p>
            <a:pPr marL="114300" indent="0">
              <a:buNone/>
            </a:pPr>
            <a:r>
              <a:rPr lang="en-IN" dirty="0"/>
              <a:t>.</a:t>
            </a:r>
            <a:r>
              <a:rPr lang="en-IN" dirty="0" err="1"/>
              <a:t>myclass</a:t>
            </a:r>
            <a:r>
              <a:rPr lang="en-IN" dirty="0"/>
              <a:t>{</a:t>
            </a:r>
          </a:p>
          <a:p>
            <a:pPr marL="114300" indent="0">
              <a:buNone/>
            </a:pPr>
            <a:r>
              <a:rPr lang="en-IN" dirty="0"/>
              <a:t/>
            </a:r>
            <a:br>
              <a:rPr lang="en-IN" dirty="0"/>
            </a:br>
            <a:r>
              <a:rPr lang="en-IN" dirty="0"/>
              <a:t>    float: left;</a:t>
            </a:r>
          </a:p>
          <a:p>
            <a:pPr marL="114300" indent="0">
              <a:buNone/>
            </a:pPr>
            <a:r>
              <a:rPr lang="en-IN" dirty="0"/>
              <a:t>    width: 30%;</a:t>
            </a:r>
          </a:p>
          <a:p>
            <a:pPr marL="114300" indent="0">
              <a:buNone/>
            </a:pPr>
            <a:r>
              <a:rPr lang="en-IN" dirty="0"/>
              <a:t>    background-</a:t>
            </a:r>
            <a:r>
              <a:rPr lang="en-IN" dirty="0" err="1"/>
              <a:t>color</a:t>
            </a:r>
            <a:r>
              <a:rPr lang="en-IN" dirty="0"/>
              <a:t>: grey;</a:t>
            </a:r>
          </a:p>
          <a:p>
            <a:pPr marL="114300" indent="0">
              <a:buNone/>
            </a:pPr>
            <a:r>
              <a:rPr lang="en-IN" dirty="0"/>
              <a:t>    height: 700px;</a:t>
            </a:r>
          </a:p>
          <a:p>
            <a:pPr marL="114300" indent="0">
              <a:buNone/>
            </a:pPr>
            <a:r>
              <a:rPr lang="en-IN" dirty="0"/>
              <a:t>    text-shadow: brown;</a:t>
            </a:r>
          </a:p>
          <a:p>
            <a:pPr marL="114300" indent="0">
              <a:buNone/>
            </a:pPr>
            <a:r>
              <a:rPr lang="en-IN" dirty="0"/>
              <a:t>    </a:t>
            </a:r>
            <a:r>
              <a:rPr lang="en-IN" dirty="0" err="1"/>
              <a:t>color</a:t>
            </a:r>
            <a:r>
              <a:rPr lang="en-IN" dirty="0"/>
              <a:t>: red;</a:t>
            </a:r>
          </a:p>
          <a:p>
            <a:pPr marL="114300" indent="0">
              <a:buNone/>
            </a:pPr>
            <a:r>
              <a:rPr lang="en-IN" dirty="0"/>
              <a:t>    font-size: 40px;</a:t>
            </a:r>
          </a:p>
          <a:p>
            <a:pPr marL="114300" indent="0">
              <a:buNone/>
            </a:pPr>
            <a:r>
              <a:rPr lang="en-IN" dirty="0"/>
              <a:t>    font-weight: bold;</a:t>
            </a:r>
          </a:p>
          <a:p>
            <a:pPr marL="114300" indent="0">
              <a:buNone/>
            </a:pPr>
            <a:r>
              <a:rPr lang="en-IN" dirty="0"/>
              <a:t>    align-items: </a:t>
            </a:r>
            <a:r>
              <a:rPr lang="en-IN" dirty="0" err="1"/>
              <a:t>center</a:t>
            </a:r>
            <a:r>
              <a:rPr lang="en-IN" dirty="0"/>
              <a:t>;</a:t>
            </a:r>
          </a:p>
          <a:p>
            <a:pPr marL="114300" indent="0">
              <a:buNone/>
            </a:pPr>
            <a:r>
              <a:rPr lang="en-IN" dirty="0"/>
              <a:t>}</a:t>
            </a:r>
          </a:p>
          <a:p>
            <a:pPr marL="114300" indent="0">
              <a:buNone/>
            </a:pPr>
            <a:r>
              <a:rPr lang="en-IN" dirty="0"/>
              <a:t>.</a:t>
            </a:r>
            <a:r>
              <a:rPr lang="en-IN" dirty="0" err="1"/>
              <a:t>myclass</a:t>
            </a:r>
            <a:r>
              <a:rPr lang="en-IN" dirty="0"/>
              <a:t> </a:t>
            </a:r>
            <a:r>
              <a:rPr lang="en-IN" dirty="0" err="1"/>
              <a:t>li:hover</a:t>
            </a:r>
            <a:r>
              <a:rPr lang="en-IN" dirty="0"/>
              <a:t>{</a:t>
            </a:r>
          </a:p>
          <a:p>
            <a:pPr marL="114300" indent="0">
              <a:buNone/>
            </a:pPr>
            <a:r>
              <a:rPr lang="en-IN" dirty="0"/>
              <a:t>  background-</a:t>
            </a:r>
            <a:r>
              <a:rPr lang="en-IN" dirty="0" err="1"/>
              <a:t>color</a:t>
            </a:r>
            <a:r>
              <a:rPr lang="en-IN" dirty="0"/>
              <a:t>: chartreuse;</a:t>
            </a:r>
          </a:p>
          <a:p>
            <a:pPr marL="114300" indent="0">
              <a:buNone/>
            </a:pPr>
            <a:r>
              <a:rPr lang="en-IN" dirty="0"/>
              <a:t>  font-style: italic;</a:t>
            </a:r>
          </a:p>
          <a:p>
            <a:pPr marL="114300" indent="0">
              <a:buNone/>
            </a:pPr>
            <a:r>
              <a:rPr lang="en-IN" dirty="0"/>
              <a:t>}</a:t>
            </a:r>
          </a:p>
          <a:p>
            <a:pPr marL="114300" indent="0">
              <a:buNone/>
            </a:pPr>
            <a:r>
              <a:rPr lang="en-IN" dirty="0"/>
              <a:t/>
            </a:r>
            <a:br>
              <a:rPr lang="en-IN" dirty="0"/>
            </a:br>
            <a:r>
              <a:rPr lang="en-IN" dirty="0"/>
              <a:t>.</a:t>
            </a:r>
            <a:r>
              <a:rPr lang="en-IN" dirty="0" err="1"/>
              <a:t>myclass</a:t>
            </a:r>
            <a:r>
              <a:rPr lang="en-IN" dirty="0"/>
              <a:t> </a:t>
            </a:r>
            <a:r>
              <a:rPr lang="en-IN" dirty="0" err="1"/>
              <a:t>ul</a:t>
            </a:r>
            <a:r>
              <a:rPr lang="en-IN" dirty="0"/>
              <a:t> {</a:t>
            </a:r>
          </a:p>
          <a:p>
            <a:pPr marL="114300" indent="0">
              <a:buNone/>
            </a:pPr>
            <a:r>
              <a:rPr lang="en-IN" dirty="0"/>
              <a:t>  margin-top: 20px;</a:t>
            </a:r>
          </a:p>
          <a:p>
            <a:pPr marL="114300" indent="0">
              <a:buNone/>
            </a:pPr>
            <a:r>
              <a:rPr lang="en-IN" dirty="0"/>
              <a:t>  padding: 20px;</a:t>
            </a:r>
          </a:p>
          <a:p>
            <a:pPr marL="114300" indent="0">
              <a:buNone/>
            </a:pPr>
            <a:r>
              <a:rPr lang="en-IN" dirty="0"/>
              <a:t>  height: 75px;</a:t>
            </a:r>
          </a:p>
          <a:p>
            <a:pPr marL="114300" indent="0">
              <a:buNone/>
            </a:pPr>
            <a:r>
              <a:rPr lang="en-IN" dirty="0"/>
              <a:t>  border: 1px solid black;</a:t>
            </a:r>
          </a:p>
          <a:p>
            <a:pPr marL="114300" indent="0">
              <a:buNone/>
            </a:pPr>
            <a:r>
              <a:rPr lang="en-IN" dirty="0"/>
              <a:t>  background: red;</a:t>
            </a:r>
          </a:p>
          <a:p>
            <a:pPr marL="114300" indent="0">
              <a:buNone/>
            </a:pPr>
            <a:r>
              <a:rPr lang="en-IN" dirty="0"/>
              <a:t>  position: relative;</a:t>
            </a:r>
          </a:p>
          <a:p>
            <a:pPr marL="114300" indent="0">
              <a:buNone/>
            </a:pPr>
            <a:r>
              <a:rPr lang="en-IN" dirty="0"/>
              <a:t>  align-items: </a:t>
            </a:r>
            <a:r>
              <a:rPr lang="en-IN" dirty="0" err="1"/>
              <a:t>center</a:t>
            </a:r>
            <a:r>
              <a:rPr lang="en-IN" dirty="0"/>
              <a:t>;</a:t>
            </a:r>
          </a:p>
          <a:p>
            <a:pPr marL="11430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433666" y="1623527"/>
            <a:ext cx="2397967" cy="46166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.</a:t>
            </a:r>
            <a:r>
              <a:rPr lang="en-IN" dirty="0" err="1"/>
              <a:t>myclass</a:t>
            </a:r>
            <a:r>
              <a:rPr lang="en-IN" dirty="0"/>
              <a:t> li {</a:t>
            </a:r>
          </a:p>
          <a:p>
            <a:r>
              <a:rPr lang="en-IN" dirty="0"/>
              <a:t>  background-</a:t>
            </a:r>
            <a:r>
              <a:rPr lang="en-IN" dirty="0" err="1"/>
              <a:t>color</a:t>
            </a:r>
            <a:r>
              <a:rPr lang="en-IN" dirty="0"/>
              <a:t>: </a:t>
            </a:r>
            <a:r>
              <a:rPr lang="en-IN" dirty="0" err="1"/>
              <a:t>lightblue</a:t>
            </a:r>
            <a:r>
              <a:rPr lang="en-IN" dirty="0"/>
              <a:t>;</a:t>
            </a:r>
          </a:p>
          <a:p>
            <a:r>
              <a:rPr lang="en-IN" dirty="0"/>
              <a:t>  border: 1px solid green;</a:t>
            </a:r>
          </a:p>
          <a:p>
            <a:r>
              <a:rPr lang="en-IN" dirty="0"/>
              <a:t>  height: 75px;</a:t>
            </a:r>
          </a:p>
          <a:p>
            <a:r>
              <a:rPr lang="en-IN" dirty="0"/>
              <a:t>  list-style-type: none;</a:t>
            </a:r>
          </a:p>
          <a:p>
            <a:r>
              <a:rPr lang="en-IN" dirty="0"/>
              <a:t>  margin-left: 20px;</a:t>
            </a:r>
          </a:p>
          <a:p>
            <a:r>
              <a:rPr lang="en-IN" dirty="0"/>
              <a:t>  padding: 20px;</a:t>
            </a:r>
          </a:p>
          <a:p>
            <a:r>
              <a:rPr lang="en-IN" dirty="0"/>
              <a:t>  width: 30%;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.</a:t>
            </a:r>
            <a:r>
              <a:rPr lang="en-IN" dirty="0" err="1"/>
              <a:t>myclass</a:t>
            </a:r>
            <a:r>
              <a:rPr lang="en-IN" dirty="0"/>
              <a:t> a{</a:t>
            </a:r>
          </a:p>
          <a:p>
            <a:r>
              <a:rPr lang="en-IN" dirty="0"/>
              <a:t>  text-decoration: none;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.</a:t>
            </a:r>
            <a:r>
              <a:rPr lang="en-IN" dirty="0" err="1"/>
              <a:t>myclass</a:t>
            </a:r>
            <a:r>
              <a:rPr lang="en-IN" dirty="0"/>
              <a:t> </a:t>
            </a:r>
            <a:r>
              <a:rPr lang="en-IN" dirty="0" err="1"/>
              <a:t>ul,li</a:t>
            </a:r>
            <a:r>
              <a:rPr lang="en-IN" dirty="0"/>
              <a:t>{</a:t>
            </a:r>
          </a:p>
          <a:p>
            <a:r>
              <a:rPr lang="en-IN" dirty="0"/>
              <a:t>  list-style-type: none;</a:t>
            </a:r>
          </a:p>
          <a:p>
            <a:r>
              <a:rPr lang="en-IN" dirty="0"/>
              <a:t>  box-shadow: inset;</a:t>
            </a:r>
          </a:p>
          <a:p>
            <a:r>
              <a:rPr lang="en-IN" dirty="0"/>
              <a:t>  </a:t>
            </a:r>
            <a:r>
              <a:rPr lang="en-IN" dirty="0" err="1"/>
              <a:t>border:brown</a:t>
            </a:r>
            <a:r>
              <a:rPr lang="en-IN" dirty="0"/>
              <a:t>;</a:t>
            </a:r>
          </a:p>
          <a:p>
            <a:r>
              <a:rPr lang="en-IN" dirty="0"/>
              <a:t>  border-</a:t>
            </a:r>
            <a:r>
              <a:rPr lang="en-IN" dirty="0" err="1"/>
              <a:t>color</a:t>
            </a:r>
            <a:r>
              <a:rPr lang="en-IN" dirty="0"/>
              <a:t>: </a:t>
            </a:r>
            <a:r>
              <a:rPr lang="en-IN" dirty="0" err="1"/>
              <a:t>blueviolet</a:t>
            </a:r>
            <a:r>
              <a:rPr lang="en-IN" dirty="0"/>
              <a:t>;</a:t>
            </a:r>
          </a:p>
          <a:p>
            <a:r>
              <a:rPr lang="en-IN" dirty="0"/>
              <a:t>}</a:t>
            </a:r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6148873" y="1716832"/>
            <a:ext cx="2211356" cy="418576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.myclass2{</a:t>
            </a:r>
          </a:p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    float: left;</a:t>
            </a:r>
          </a:p>
          <a:p>
            <a:r>
              <a:rPr lang="en-IN" dirty="0"/>
              <a:t>    width: 55%;</a:t>
            </a:r>
          </a:p>
          <a:p>
            <a:r>
              <a:rPr lang="en-IN" dirty="0"/>
              <a:t>    background-</a:t>
            </a:r>
            <a:r>
              <a:rPr lang="en-IN" dirty="0" err="1"/>
              <a:t>color</a:t>
            </a:r>
            <a:r>
              <a:rPr lang="en-IN" dirty="0"/>
              <a:t>: #</a:t>
            </a:r>
            <a:r>
              <a:rPr lang="en-IN" dirty="0" err="1"/>
              <a:t>ddd</a:t>
            </a:r>
            <a:r>
              <a:rPr lang="en-IN" dirty="0"/>
              <a:t>;</a:t>
            </a:r>
          </a:p>
          <a:p>
            <a:r>
              <a:rPr lang="en-IN" dirty="0"/>
              <a:t>    height: 700px;</a:t>
            </a:r>
          </a:p>
          <a:p>
            <a:r>
              <a:rPr lang="en-IN" dirty="0"/>
              <a:t>    text-align: </a:t>
            </a:r>
            <a:r>
              <a:rPr lang="en-IN" dirty="0" err="1"/>
              <a:t>center</a:t>
            </a:r>
            <a:r>
              <a:rPr lang="en-IN" dirty="0"/>
              <a:t>;</a:t>
            </a:r>
          </a:p>
          <a:p>
            <a:r>
              <a:rPr lang="en-IN" dirty="0"/>
              <a:t>    font-size: 50px;</a:t>
            </a:r>
          </a:p>
          <a:p>
            <a:r>
              <a:rPr lang="en-IN" dirty="0"/>
              <a:t>    font-weight: bold;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/>
            </a:r>
            <a:br>
              <a:rPr lang="en-IN" dirty="0"/>
            </a:br>
            <a:r>
              <a:rPr lang="en-IN" dirty="0" err="1"/>
              <a:t>img</a:t>
            </a:r>
            <a:r>
              <a:rPr lang="en-IN" dirty="0"/>
              <a:t>{</a:t>
            </a:r>
          </a:p>
          <a:p>
            <a:r>
              <a:rPr lang="en-IN" dirty="0"/>
              <a:t>  width: 50px;</a:t>
            </a:r>
          </a:p>
          <a:p>
            <a:r>
              <a:rPr lang="en-IN" dirty="0"/>
              <a:t>  height: 50px;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/>
            </a:r>
            <a:br>
              <a:rPr lang="en-IN" dirty="0"/>
            </a:b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2111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Define routes for pages</a:t>
            </a:r>
            <a:endParaRPr/>
          </a:p>
        </p:txBody>
      </p:sp>
      <p:sp>
        <p:nvSpPr>
          <p:cNvPr id="125" name="Google Shape;125;p6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1540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Next, we need to import the  components in </a:t>
            </a:r>
            <a:r>
              <a:rPr lang="en-IN" b="1">
                <a:solidFill>
                  <a:srgbClr val="FF0000"/>
                </a:solidFill>
              </a:rPr>
              <a:t>app.module.ts</a:t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26" y="2824608"/>
            <a:ext cx="7915392" cy="346422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4126" y="3694922"/>
            <a:ext cx="5414788" cy="14742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594126" y="5794310"/>
            <a:ext cx="5144201" cy="4198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327</Words>
  <Application>Microsoft Office PowerPoint</Application>
  <PresentationFormat>On-screen Show (4:3)</PresentationFormat>
  <Paragraphs>101</Paragraphs>
  <Slides>16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Angular Routing and Navigation</vt:lpstr>
      <vt:lpstr>Why Routing is Necessary</vt:lpstr>
      <vt:lpstr>Define routes for pages</vt:lpstr>
      <vt:lpstr>Define routes for pages</vt:lpstr>
      <vt:lpstr>Define routes for pages</vt:lpstr>
      <vt:lpstr>Define routes for pages</vt:lpstr>
      <vt:lpstr>Define routes for pages</vt:lpstr>
      <vt:lpstr>Create CSS(app.component.css)</vt:lpstr>
      <vt:lpstr>Define routes for pages</vt:lpstr>
      <vt:lpstr>Define routes for pages</vt:lpstr>
      <vt:lpstr>Define routes for pages</vt:lpstr>
      <vt:lpstr>Final Embedding</vt:lpstr>
      <vt:lpstr>Run the application</vt:lpstr>
      <vt:lpstr>Run the application</vt:lpstr>
      <vt:lpstr>Run the application</vt:lpstr>
      <vt:lpstr>Run the application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Routing and Navigation</dc:title>
  <dc:creator>Sujit</dc:creator>
  <cp:lastModifiedBy>Sujit</cp:lastModifiedBy>
  <cp:revision>9</cp:revision>
  <dcterms:created xsi:type="dcterms:W3CDTF">2023-02-24T15:20:26Z</dcterms:created>
  <dcterms:modified xsi:type="dcterms:W3CDTF">2023-02-26T07:18:02Z</dcterms:modified>
</cp:coreProperties>
</file>