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80" r:id="rId9"/>
    <p:sldId id="262" r:id="rId10"/>
    <p:sldId id="269" r:id="rId11"/>
    <p:sldId id="274" r:id="rId12"/>
    <p:sldId id="275" r:id="rId13"/>
    <p:sldId id="276" r:id="rId14"/>
    <p:sldId id="277" r:id="rId15"/>
    <p:sldId id="278" r:id="rId16"/>
    <p:sldId id="266" r:id="rId17"/>
    <p:sldId id="270" r:id="rId18"/>
    <p:sldId id="271" r:id="rId19"/>
    <p:sldId id="272" r:id="rId20"/>
    <p:sldId id="273" r:id="rId21"/>
    <p:sldId id="279" r:id="rId22"/>
    <p:sldId id="26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8EBF-4BFB-4FA3-B1F8-7F352BE31897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A30D-B061-4D37-BFB7-47DB37143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243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8EBF-4BFB-4FA3-B1F8-7F352BE31897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A30D-B061-4D37-BFB7-47DB37143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751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8EBF-4BFB-4FA3-B1F8-7F352BE31897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A30D-B061-4D37-BFB7-47DB37143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063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8EBF-4BFB-4FA3-B1F8-7F352BE31897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A30D-B061-4D37-BFB7-47DB37143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590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8EBF-4BFB-4FA3-B1F8-7F352BE31897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A30D-B061-4D37-BFB7-47DB37143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055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8EBF-4BFB-4FA3-B1F8-7F352BE31897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A30D-B061-4D37-BFB7-47DB37143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192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8EBF-4BFB-4FA3-B1F8-7F352BE31897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A30D-B061-4D37-BFB7-47DB37143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678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8EBF-4BFB-4FA3-B1F8-7F352BE31897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A30D-B061-4D37-BFB7-47DB37143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394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8EBF-4BFB-4FA3-B1F8-7F352BE31897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A30D-B061-4D37-BFB7-47DB37143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886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8EBF-4BFB-4FA3-B1F8-7F352BE31897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A30D-B061-4D37-BFB7-47DB37143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01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8EBF-4BFB-4FA3-B1F8-7F352BE31897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A30D-B061-4D37-BFB7-47DB37143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473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38EBF-4BFB-4FA3-B1F8-7F352BE31897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9A30D-B061-4D37-BFB7-47DB37143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154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Angular Templates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651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Property Binding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12776"/>
            <a:ext cx="7632848" cy="4824536"/>
          </a:xfrm>
        </p:spPr>
      </p:pic>
    </p:spTree>
    <p:extLst>
      <p:ext uri="{BB962C8B-B14F-4D97-AF65-F5344CB8AC3E}">
        <p14:creationId xmlns:p14="http://schemas.microsoft.com/office/powerpoint/2010/main" val="2282515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Property Binding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268760"/>
            <a:ext cx="6069581" cy="4896544"/>
          </a:xfrm>
        </p:spPr>
      </p:pic>
      <p:sp>
        <p:nvSpPr>
          <p:cNvPr id="5" name="Rectangle 4"/>
          <p:cNvSpPr/>
          <p:nvPr/>
        </p:nvSpPr>
        <p:spPr>
          <a:xfrm>
            <a:off x="1331640" y="2132856"/>
            <a:ext cx="144016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259632" y="2420888"/>
            <a:ext cx="180020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771800" y="1700808"/>
            <a:ext cx="1368152" cy="43204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83968" y="141277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Using []</a:t>
            </a:r>
            <a:endParaRPr lang="en-IN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059832" y="2636912"/>
            <a:ext cx="792088" cy="7200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95936" y="3140968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Preceded by “bind-”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6444208" y="1419888"/>
            <a:ext cx="24482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</a:t>
            </a:r>
            <a:r>
              <a:rPr lang="en-US" dirty="0" smtClean="0"/>
              <a:t>code snippet </a:t>
            </a:r>
            <a:r>
              <a:rPr lang="en-US" dirty="0"/>
              <a:t>binds data to </a:t>
            </a:r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>
                <a:solidFill>
                  <a:srgbClr val="FF0000"/>
                </a:solidFill>
              </a:rPr>
              <a:t>alt</a:t>
            </a:r>
            <a:r>
              <a:rPr lang="en-US" dirty="0"/>
              <a:t> </a:t>
            </a:r>
            <a:r>
              <a:rPr lang="en-US" dirty="0" smtClean="0"/>
              <a:t>and</a:t>
            </a:r>
            <a:r>
              <a:rPr lang="en-US" dirty="0"/>
              <a:t> </a:t>
            </a:r>
            <a:r>
              <a:rPr lang="en-US" b="1" dirty="0" err="1" smtClean="0">
                <a:solidFill>
                  <a:srgbClr val="FF0000"/>
                </a:solidFill>
              </a:rPr>
              <a:t>src</a:t>
            </a:r>
            <a:r>
              <a:rPr lang="en-US" dirty="0">
                <a:solidFill>
                  <a:srgbClr val="FF0000"/>
                </a:solidFill>
              </a:rPr>
              <a:t> </a:t>
            </a:r>
            <a:endParaRPr lang="en-US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 smtClean="0"/>
              <a:t>properties </a:t>
            </a:r>
            <a:r>
              <a:rPr lang="en-US" dirty="0"/>
              <a:t>of the</a:t>
            </a:r>
            <a:r>
              <a:rPr lang="en-US" b="1" dirty="0"/>
              <a:t> </a:t>
            </a:r>
            <a:r>
              <a:rPr lang="en-US" b="1" dirty="0" err="1">
                <a:solidFill>
                  <a:srgbClr val="FF0000"/>
                </a:solidFill>
              </a:rPr>
              <a:t>img</a:t>
            </a:r>
            <a:r>
              <a:rPr lang="en-US" dirty="0">
                <a:solidFill>
                  <a:srgbClr val="FF0000"/>
                </a:solidFill>
              </a:rPr>
              <a:t> </a:t>
            </a:r>
            <a:endParaRPr lang="en-US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 smtClean="0"/>
              <a:t>element</a:t>
            </a:r>
            <a:r>
              <a:rPr lang="en-US" dirty="0"/>
              <a:t>. Once the page rendering is complete, the browser will display the image and the resulting </a:t>
            </a:r>
            <a:r>
              <a:rPr lang="en-US" dirty="0" smtClean="0"/>
              <a:t>alt</a:t>
            </a:r>
            <a:r>
              <a:rPr lang="en-US" dirty="0"/>
              <a:t> attribute.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9179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Property Binding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84784"/>
            <a:ext cx="5112568" cy="4525963"/>
          </a:xfrm>
        </p:spPr>
      </p:pic>
      <p:sp>
        <p:nvSpPr>
          <p:cNvPr id="5" name="TextBox 4"/>
          <p:cNvSpPr txBox="1"/>
          <p:nvPr/>
        </p:nvSpPr>
        <p:spPr>
          <a:xfrm>
            <a:off x="6156176" y="1700808"/>
            <a:ext cx="25202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To render HTML using property binding, we can use the </a:t>
            </a:r>
            <a:r>
              <a:rPr lang="en-US" sz="1400" dirty="0" smtClean="0"/>
              <a:t> </a:t>
            </a:r>
            <a:r>
              <a:rPr lang="en-US" sz="1400" dirty="0" err="1" smtClean="0"/>
              <a:t>innerHTML</a:t>
            </a:r>
            <a:r>
              <a:rPr lang="en-US" sz="1400" dirty="0"/>
              <a:t> property. </a:t>
            </a:r>
            <a:endParaRPr lang="en-US" sz="1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This </a:t>
            </a:r>
            <a:r>
              <a:rPr lang="en-US" sz="1400" dirty="0"/>
              <a:t>property takes the assigned value of the attribute and displays it as the text content of the tag</a:t>
            </a:r>
            <a:r>
              <a:rPr lang="en-US" sz="14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/>
              <a:t> When rendered, Angular parses the b tag, and the text rendered within it is bold rather than rendering it as a normal string</a:t>
            </a:r>
            <a:r>
              <a:rPr lang="en-US" sz="14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We can use any TAG except script TAG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895351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Property Binding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437112"/>
            <a:ext cx="648652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47664" y="2060848"/>
            <a:ext cx="540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If the script tag was set to the </a:t>
            </a:r>
            <a:r>
              <a:rPr lang="en-US" dirty="0" err="1"/>
              <a:t>nameDetails</a:t>
            </a:r>
            <a:r>
              <a:rPr lang="en-US" dirty="0"/>
              <a:t> value, it would render the element’s text content as a string rather than parsing it as an element. If the example below is attempted, the expression within the &lt;script&gt; tag will not be processed but rendered as a string: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1738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Style </a:t>
            </a:r>
            <a:r>
              <a:rPr lang="en-IN" dirty="0"/>
              <a:t>Binding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12776"/>
            <a:ext cx="6390140" cy="4525963"/>
          </a:xfrm>
        </p:spPr>
      </p:pic>
      <p:sp>
        <p:nvSpPr>
          <p:cNvPr id="5" name="Curved Right Arrow 4"/>
          <p:cNvSpPr/>
          <p:nvPr/>
        </p:nvSpPr>
        <p:spPr>
          <a:xfrm rot="11278044">
            <a:off x="3954844" y="2402369"/>
            <a:ext cx="893357" cy="316379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123728" y="5373216"/>
            <a:ext cx="15841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276128" y="2564904"/>
            <a:ext cx="15841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15616" y="2718792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Style component property is being set</a:t>
            </a:r>
            <a:endParaRPr lang="en-IN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699792" y="2564904"/>
            <a:ext cx="216024" cy="3077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86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 </a:t>
            </a:r>
            <a:r>
              <a:rPr lang="en-IN" dirty="0"/>
              <a:t>Binding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556792"/>
            <a:ext cx="5976664" cy="4525963"/>
          </a:xfrm>
        </p:spPr>
      </p:pic>
      <p:sp>
        <p:nvSpPr>
          <p:cNvPr id="7" name="Rectangle 6"/>
          <p:cNvSpPr/>
          <p:nvPr/>
        </p:nvSpPr>
        <p:spPr>
          <a:xfrm>
            <a:off x="2195736" y="1772816"/>
            <a:ext cx="158417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979712" y="4221088"/>
            <a:ext cx="331236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419872" y="2060848"/>
            <a:ext cx="576064" cy="21602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422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Attribute Binding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56792"/>
            <a:ext cx="8136904" cy="475252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941168"/>
            <a:ext cx="8064896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19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Interpolation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technique, text representing variables in components are placed in between double curly braces in the template. </a:t>
            </a:r>
            <a:endParaRPr lang="en-US" dirty="0" smtClean="0"/>
          </a:p>
          <a:p>
            <a:r>
              <a:rPr lang="en-US" dirty="0"/>
              <a:t>Angular finds the variable matching the text in the component and replaces the text with the value assigned to the variable</a:t>
            </a:r>
            <a:r>
              <a:rPr lang="en-US" dirty="0" smtClean="0"/>
              <a:t>.</a:t>
            </a:r>
          </a:p>
          <a:p>
            <a:r>
              <a:rPr lang="en-US" dirty="0"/>
              <a:t>Numbers, strings, etc. can be used directly between the curly braces.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7958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Interpolation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268760"/>
            <a:ext cx="7488832" cy="4752528"/>
          </a:xfrm>
        </p:spPr>
      </p:pic>
    </p:spTree>
    <p:extLst>
      <p:ext uri="{BB962C8B-B14F-4D97-AF65-F5344CB8AC3E}">
        <p14:creationId xmlns:p14="http://schemas.microsoft.com/office/powerpoint/2010/main" val="925713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Event Binding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data binding type is when information flows from the view to the component when an event is triggered</a:t>
            </a:r>
            <a:r>
              <a:rPr lang="en-US" dirty="0" smtClean="0"/>
              <a:t>.</a:t>
            </a:r>
          </a:p>
          <a:p>
            <a:r>
              <a:rPr lang="en-US" dirty="0"/>
              <a:t>The view sends the data from an event like the click of a button to be used to update the component. </a:t>
            </a:r>
            <a:endParaRPr lang="en-US" dirty="0" smtClean="0"/>
          </a:p>
          <a:p>
            <a:r>
              <a:rPr lang="en-US" dirty="0"/>
              <a:t>It is the exact opposite of property binding, where the data goes from the component to the view.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9729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What is Template?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 is a part of HTML. </a:t>
            </a:r>
            <a:endParaRPr lang="en-US" dirty="0" smtClean="0"/>
          </a:p>
          <a:p>
            <a:r>
              <a:rPr lang="en-US" dirty="0"/>
              <a:t>Each Angular template in your application is a chunk of HTML to be included as part of the page displayed by the browser. </a:t>
            </a:r>
            <a:endParaRPr lang="en-US" dirty="0" smtClean="0"/>
          </a:p>
          <a:p>
            <a:r>
              <a:rPr lang="en-US" dirty="0" smtClean="0"/>
              <a:t>An Angular HTML template renders a view, or user interface, in the browser like regular HTML, but with much more functionality.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9559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Event Binding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412776"/>
            <a:ext cx="7128792" cy="4946094"/>
          </a:xfrm>
        </p:spPr>
      </p:pic>
      <p:sp>
        <p:nvSpPr>
          <p:cNvPr id="3" name="Curved Left Arrow 2"/>
          <p:cNvSpPr/>
          <p:nvPr/>
        </p:nvSpPr>
        <p:spPr>
          <a:xfrm>
            <a:off x="3563888" y="2564904"/>
            <a:ext cx="864096" cy="309634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31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Event Binding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12776"/>
            <a:ext cx="8332354" cy="4680520"/>
          </a:xfrm>
        </p:spPr>
      </p:pic>
    </p:spTree>
    <p:extLst>
      <p:ext uri="{BB962C8B-B14F-4D97-AF65-F5344CB8AC3E}">
        <p14:creationId xmlns:p14="http://schemas.microsoft.com/office/powerpoint/2010/main" val="552829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Two-way Data Binding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96752"/>
            <a:ext cx="7848872" cy="5137466"/>
          </a:xfrm>
        </p:spPr>
      </p:pic>
    </p:spTree>
    <p:extLst>
      <p:ext uri="{BB962C8B-B14F-4D97-AF65-F5344CB8AC3E}">
        <p14:creationId xmlns:p14="http://schemas.microsoft.com/office/powerpoint/2010/main" val="666076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App.component.html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56792"/>
            <a:ext cx="8282228" cy="4392488"/>
          </a:xfrm>
        </p:spPr>
      </p:pic>
    </p:spTree>
    <p:extLst>
      <p:ext uri="{BB962C8B-B14F-4D97-AF65-F5344CB8AC3E}">
        <p14:creationId xmlns:p14="http://schemas.microsoft.com/office/powerpoint/2010/main" val="2214314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templates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Inline : The template can be defined in </a:t>
            </a:r>
            <a:r>
              <a:rPr lang="en-IN" dirty="0" err="1" smtClean="0"/>
              <a:t>app.componet.ts</a:t>
            </a:r>
            <a:r>
              <a:rPr lang="en-IN" dirty="0" smtClean="0"/>
              <a:t> itself. No additional file required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162260"/>
            <a:ext cx="8572500" cy="314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682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templates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External Template: A separate file is created used for template.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001820"/>
            <a:ext cx="6743700" cy="27127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59632" y="4077072"/>
            <a:ext cx="5400600" cy="2811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868144" y="3645024"/>
            <a:ext cx="864096" cy="43204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732240" y="3284984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External Template path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026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Functions of Template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400" dirty="0" smtClean="0"/>
              <a:t>Interpolation-How </a:t>
            </a:r>
            <a:r>
              <a:rPr lang="en-US" sz="3400" dirty="0"/>
              <a:t>to Use Interpolation and Expressions in HTML.</a:t>
            </a:r>
          </a:p>
          <a:p>
            <a:r>
              <a:rPr lang="en-US" sz="3400" dirty="0"/>
              <a:t>Template statement-Respond to events in your template.</a:t>
            </a:r>
          </a:p>
          <a:p>
            <a:r>
              <a:rPr lang="en-US" sz="3400" b="1" dirty="0"/>
              <a:t>Binding Syntax</a:t>
            </a:r>
            <a:r>
              <a:rPr lang="en-US" sz="3400" dirty="0"/>
              <a:t>- Use binding to coordinate values in your application.</a:t>
            </a:r>
          </a:p>
          <a:p>
            <a:r>
              <a:rPr lang="en-US" sz="3400" b="1" dirty="0"/>
              <a:t>Property binding</a:t>
            </a:r>
            <a:r>
              <a:rPr lang="en-US" sz="3400" dirty="0"/>
              <a:t> - Sets the properties of target elements or directive @Input() decorators.</a:t>
            </a:r>
          </a:p>
          <a:p>
            <a:r>
              <a:rPr lang="en-US" sz="3400" b="1" dirty="0"/>
              <a:t>Attribute, class, and style binding</a:t>
            </a:r>
            <a:r>
              <a:rPr lang="en-US" sz="3400" dirty="0"/>
              <a:t>- Set the values of attributes, classes, and styles.</a:t>
            </a:r>
          </a:p>
          <a:p>
            <a:r>
              <a:rPr lang="en-US" sz="3400" b="1" dirty="0"/>
              <a:t>Event binding</a:t>
            </a:r>
            <a:r>
              <a:rPr lang="en-US" sz="3400" dirty="0"/>
              <a:t>- listen for events and your HTML.</a:t>
            </a:r>
          </a:p>
          <a:p>
            <a:r>
              <a:rPr lang="en-US" sz="3400" b="1" dirty="0"/>
              <a:t>Two-way binding</a:t>
            </a:r>
            <a:r>
              <a:rPr lang="en-US" sz="3400" dirty="0"/>
              <a:t>- Share data between a class and its template.</a:t>
            </a:r>
          </a:p>
          <a:p>
            <a:r>
              <a:rPr lang="en-US" sz="3400" b="1" dirty="0"/>
              <a:t>Built-in directives</a:t>
            </a:r>
            <a:r>
              <a:rPr lang="en-US" sz="3400" dirty="0"/>
              <a:t>- listen to and modify the </a:t>
            </a:r>
            <a:r>
              <a:rPr lang="en-US" sz="3400" dirty="0" err="1"/>
              <a:t>behaviour</a:t>
            </a:r>
            <a:r>
              <a:rPr lang="en-US" sz="3400" dirty="0"/>
              <a:t> and layout of HTML.</a:t>
            </a:r>
          </a:p>
          <a:p>
            <a:r>
              <a:rPr lang="en-US" sz="3400" b="1" dirty="0"/>
              <a:t>Template reference variable</a:t>
            </a:r>
            <a:r>
              <a:rPr lang="en-US" sz="3400" dirty="0"/>
              <a:t>- Use a special variable to refer to a DOM element within a template.</a:t>
            </a:r>
          </a:p>
          <a:p>
            <a:r>
              <a:rPr lang="en-US" sz="3400" b="1" dirty="0"/>
              <a:t>Input and output</a:t>
            </a:r>
            <a:r>
              <a:rPr lang="en-US" sz="3400" dirty="0"/>
              <a:t>- parent context and child instructions or components share data.</a:t>
            </a:r>
          </a:p>
          <a:p>
            <a:r>
              <a:rPr lang="en-US" sz="3400" b="1" dirty="0"/>
              <a:t>Template expression operators</a:t>
            </a:r>
            <a:r>
              <a:rPr lang="en-US" sz="3400" dirty="0"/>
              <a:t>- learn about the pipe operators, |, and protect against null or undefined values in your HTML.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2646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Binding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binding deals with how to bind your data from component to HTML DOM elements (Templates</a:t>
            </a:r>
            <a:r>
              <a:rPr lang="en-US" dirty="0" smtClean="0"/>
              <a:t>).</a:t>
            </a:r>
          </a:p>
          <a:p>
            <a:r>
              <a:rPr lang="en-US" dirty="0"/>
              <a:t>We can easily interact with application without worrying about how to insert your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829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Binding Types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One-way Binding: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- Interpolation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- Property Binding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- Attribute Binding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- Style Binding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- </a:t>
            </a:r>
            <a:r>
              <a:rPr lang="en-IN" smtClean="0"/>
              <a:t>Class Binding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- Event Binding </a:t>
            </a:r>
          </a:p>
          <a:p>
            <a:r>
              <a:rPr lang="en-IN" dirty="0" smtClean="0"/>
              <a:t>Two-way Binding:</a:t>
            </a:r>
            <a:endParaRPr lang="en-IN" dirty="0"/>
          </a:p>
        </p:txBody>
      </p:sp>
      <p:pic>
        <p:nvPicPr>
          <p:cNvPr id="6" name="Picture 2" descr="AngularJS: Developer Guide: Data Bin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055" y="1564932"/>
            <a:ext cx="3383361" cy="234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AngularJS: Developer Guide: Data Bind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055" y="3922990"/>
            <a:ext cx="3395328" cy="246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189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Property Binding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Property binding is a one-way mechanism that lets you set the property of a view element</a:t>
            </a:r>
            <a:r>
              <a:rPr lang="en-US" dirty="0" smtClean="0"/>
              <a:t>.</a:t>
            </a:r>
          </a:p>
          <a:p>
            <a:r>
              <a:rPr lang="en-US" dirty="0"/>
              <a:t>It involves updating the value of a property in the component and binding it to an element in the view template. Property binding uses the </a:t>
            </a:r>
            <a:r>
              <a:rPr lang="en-US" dirty="0" smtClean="0"/>
              <a:t>[]</a:t>
            </a:r>
            <a:r>
              <a:rPr lang="en-US" dirty="0"/>
              <a:t> syntax for data binding.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149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287</Words>
  <Application>Microsoft Office PowerPoint</Application>
  <PresentationFormat>On-screen Show (4:3)</PresentationFormat>
  <Paragraphs>69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Angular Templates</vt:lpstr>
      <vt:lpstr>What is Template?</vt:lpstr>
      <vt:lpstr>App.component.html</vt:lpstr>
      <vt:lpstr>Types of templates</vt:lpstr>
      <vt:lpstr>Types of templates</vt:lpstr>
      <vt:lpstr>Functions of Template</vt:lpstr>
      <vt:lpstr>Data Binding</vt:lpstr>
      <vt:lpstr>Data Binding Types</vt:lpstr>
      <vt:lpstr>Property Binding</vt:lpstr>
      <vt:lpstr>Property Binding</vt:lpstr>
      <vt:lpstr>Property Binding</vt:lpstr>
      <vt:lpstr>Property Binding</vt:lpstr>
      <vt:lpstr>Property Binding</vt:lpstr>
      <vt:lpstr>Style Binding</vt:lpstr>
      <vt:lpstr>Class Binding</vt:lpstr>
      <vt:lpstr>Attribute Binding</vt:lpstr>
      <vt:lpstr>Interpolation</vt:lpstr>
      <vt:lpstr>Interpolation</vt:lpstr>
      <vt:lpstr>Event Binding</vt:lpstr>
      <vt:lpstr>Event Binding</vt:lpstr>
      <vt:lpstr>Event Binding</vt:lpstr>
      <vt:lpstr>Two-way Data Binding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Templates</dc:title>
  <dc:creator>Sujit</dc:creator>
  <cp:lastModifiedBy>Sujit</cp:lastModifiedBy>
  <cp:revision>25</cp:revision>
  <dcterms:created xsi:type="dcterms:W3CDTF">2023-02-19T15:54:25Z</dcterms:created>
  <dcterms:modified xsi:type="dcterms:W3CDTF">2023-02-20T17:22:24Z</dcterms:modified>
</cp:coreProperties>
</file>