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3891" autoAdjust="0"/>
  </p:normalViewPr>
  <p:slideViewPr>
    <p:cSldViewPr snapToGrid="0">
      <p:cViewPr varScale="1">
        <p:scale>
          <a:sx n="63" d="100"/>
          <a:sy n="63" d="100"/>
        </p:scale>
        <p:origin x="8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1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9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9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6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8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8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2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6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E0B-560B-4718-9418-D61C1608F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51" y="292231"/>
            <a:ext cx="11444140" cy="2978870"/>
          </a:xfrm>
        </p:spPr>
        <p:txBody>
          <a:bodyPr>
            <a:noAutofit/>
          </a:bodyPr>
          <a:lstStyle/>
          <a:p>
            <a:r>
              <a:rPr lang="en-IN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Case study on sql  				queries in AMAZON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3E669-EDA8-4548-81CF-8AD0538F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447" y="4110599"/>
            <a:ext cx="5256246" cy="1355102"/>
          </a:xfrm>
        </p:spPr>
        <p:txBody>
          <a:bodyPr>
            <a:normAutofit lnSpcReduction="10000"/>
          </a:bodyPr>
          <a:lstStyle/>
          <a:p>
            <a:r>
              <a:rPr lang="en-IN" i="1" dirty="0">
                <a:solidFill>
                  <a:schemeClr val="tx1"/>
                </a:solidFill>
                <a:latin typeface="Algerian" panose="04020705040A02060702" pitchFamily="82" charset="0"/>
              </a:rPr>
              <a:t>Presented by</a:t>
            </a:r>
          </a:p>
          <a:p>
            <a:r>
              <a:rPr lang="en-IN" i="1" dirty="0">
                <a:solidFill>
                  <a:schemeClr val="tx1"/>
                </a:solidFill>
                <a:latin typeface="Algerian" panose="04020705040A02060702" pitchFamily="82" charset="0"/>
              </a:rPr>
              <a:t>Mr. sujitkumar dasharath amrute</a:t>
            </a:r>
          </a:p>
        </p:txBody>
      </p:sp>
    </p:spTree>
    <p:extLst>
      <p:ext uri="{BB962C8B-B14F-4D97-AF65-F5344CB8AC3E}">
        <p14:creationId xmlns:p14="http://schemas.microsoft.com/office/powerpoint/2010/main" val="33029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3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73BA-8496-4F7B-B4D7-701BA4D4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26364"/>
            <a:ext cx="10364451" cy="2623931"/>
          </a:xfrm>
        </p:spPr>
        <p:txBody>
          <a:bodyPr>
            <a:normAutofit/>
          </a:bodyPr>
          <a:lstStyle/>
          <a:p>
            <a:r>
              <a:rPr lang="en-IN" sz="9600" i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5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F51C6-6E49-4FD5-8DE8-78196331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6"/>
            <a:ext cx="12192000" cy="56843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F15675-D7CA-4BEE-8668-FC5447B4AD4F}"/>
              </a:ext>
            </a:extLst>
          </p:cNvPr>
          <p:cNvSpPr/>
          <p:nvPr/>
        </p:nvSpPr>
        <p:spPr>
          <a:xfrm>
            <a:off x="313954" y="5646656"/>
            <a:ext cx="6741866" cy="121134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DATABASE OPERATIONS </a:t>
            </a:r>
            <a:r>
              <a:rPr lang="en-IN" dirty="0"/>
              <a:t>–</a:t>
            </a:r>
          </a:p>
          <a:p>
            <a:pPr algn="ctr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database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 Amazon</a:t>
            </a:r>
            <a:r>
              <a:rPr lang="en-IN" i="1" dirty="0"/>
              <a:t>;</a:t>
            </a:r>
          </a:p>
          <a:p>
            <a:pPr algn="ctr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database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amazon;</a:t>
            </a:r>
          </a:p>
        </p:txBody>
      </p:sp>
    </p:spTree>
    <p:extLst>
      <p:ext uri="{BB962C8B-B14F-4D97-AF65-F5344CB8AC3E}">
        <p14:creationId xmlns:p14="http://schemas.microsoft.com/office/powerpoint/2010/main" val="104939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2522A-E720-4FD8-AE21-A0A9CAB6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1" y="1222408"/>
            <a:ext cx="4341562" cy="5419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791DE-309C-4646-B7BF-84FD36F1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77" y="1222408"/>
            <a:ext cx="7441598" cy="2589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A14E5-B91D-49F6-ADAC-15F34607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377" y="3907857"/>
            <a:ext cx="7441598" cy="273357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B47B5-813B-4EB8-B8B6-2B46E23953B4}"/>
              </a:ext>
            </a:extLst>
          </p:cNvPr>
          <p:cNvSpPr/>
          <p:nvPr/>
        </p:nvSpPr>
        <p:spPr>
          <a:xfrm>
            <a:off x="2444817" y="77002"/>
            <a:ext cx="7031890" cy="10491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DDL (Data definition language)</a:t>
            </a:r>
          </a:p>
          <a:p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		Commands</a:t>
            </a:r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create,alter,drop etc</a:t>
            </a:r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DML(Data manipulation language)</a:t>
            </a:r>
          </a:p>
          <a:p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		Commands: insert , update,delete </a:t>
            </a:r>
            <a:r>
              <a:rPr lang="en-IN" sz="16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0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A5937-9D72-439D-B505-E6454D78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5" y="962526"/>
            <a:ext cx="6323797" cy="54382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B64201-6038-4B91-8282-2F5D6E57C8D5}"/>
              </a:ext>
            </a:extLst>
          </p:cNvPr>
          <p:cNvSpPr/>
          <p:nvPr/>
        </p:nvSpPr>
        <p:spPr>
          <a:xfrm>
            <a:off x="2589196" y="77002"/>
            <a:ext cx="7652084" cy="789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i="1" dirty="0">
                <a:solidFill>
                  <a:schemeClr val="tx1"/>
                </a:solidFill>
                <a:latin typeface="Arial Black" panose="020B0A04020102020204" pitchFamily="34" charset="0"/>
              </a:rPr>
              <a:t>To see the product list :-</a:t>
            </a:r>
          </a:p>
          <a:p>
            <a:r>
              <a:rPr lang="en-IN" i="1" dirty="0">
                <a:solidFill>
                  <a:schemeClr val="tx1"/>
                </a:solidFill>
                <a:latin typeface="Arial Black" panose="020B0A04020102020204" pitchFamily="34" charset="0"/>
              </a:rPr>
              <a:t>Syntax :- select * from product;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489A7-189A-4729-817C-9136AB0F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62" y="1241658"/>
            <a:ext cx="5111750" cy="4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D5018-7868-459B-87BA-ADCC71E2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1023732"/>
            <a:ext cx="6549887" cy="5506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27B85-12B4-4DC4-A22D-F0659E02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696" y="1103243"/>
            <a:ext cx="5208104" cy="332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ECC9C-9DD7-4876-8F57-03723AA7B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696" y="4546046"/>
            <a:ext cx="5208104" cy="19044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D9E918-AD0E-4D69-9277-6E84022C07C6}"/>
              </a:ext>
            </a:extLst>
          </p:cNvPr>
          <p:cNvSpPr/>
          <p:nvPr/>
        </p:nvSpPr>
        <p:spPr>
          <a:xfrm>
            <a:off x="2107095" y="59638"/>
            <a:ext cx="8766313" cy="8210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Primary key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Foreign key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8712C-87B2-4B73-ABEE-F1FF7CBA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0" y="1273628"/>
            <a:ext cx="6208033" cy="535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297F74-6AFA-46A2-9D28-00AD26CD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70" y="2188029"/>
            <a:ext cx="5502729" cy="31514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1D609-7459-411E-89A8-B6C47E140733}"/>
              </a:ext>
            </a:extLst>
          </p:cNvPr>
          <p:cNvSpPr/>
          <p:nvPr/>
        </p:nvSpPr>
        <p:spPr>
          <a:xfrm>
            <a:off x="2188029" y="130629"/>
            <a:ext cx="8474528" cy="1012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 dirty="0">
                <a:latin typeface="Arial Black" panose="020B0A04020102020204" pitchFamily="34" charset="0"/>
              </a:rPr>
              <a:t>Delete statement </a:t>
            </a:r>
            <a:r>
              <a:rPr lang="en-IN" sz="2400" dirty="0">
                <a:latin typeface="Arial Black" panose="020B0A04020102020204" pitchFamily="34" charset="0"/>
              </a:rPr>
              <a:t>: 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			</a:t>
            </a:r>
            <a:r>
              <a:rPr lang="en-IN" sz="2000" i="1" dirty="0">
                <a:latin typeface="Arial Black" panose="020B0A04020102020204" pitchFamily="34" charset="0"/>
              </a:rPr>
              <a:t>delete from cart where cid=1;</a:t>
            </a:r>
            <a:endParaRPr lang="en-IN" sz="24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651EF-EE88-4585-837B-F950B7B0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" y="1222513"/>
            <a:ext cx="6909214" cy="5436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30DA8-526F-4067-ABC8-90D008B1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79" y="2107095"/>
            <a:ext cx="4959626" cy="270344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041B4-ADFA-465E-AC8C-B14A34938C73}"/>
              </a:ext>
            </a:extLst>
          </p:cNvPr>
          <p:cNvSpPr/>
          <p:nvPr/>
        </p:nvSpPr>
        <p:spPr>
          <a:xfrm>
            <a:off x="2663686" y="109329"/>
            <a:ext cx="7673009" cy="9939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i="1" dirty="0">
                <a:latin typeface="Arial Black" panose="020B0A04020102020204" pitchFamily="34" charset="0"/>
              </a:rPr>
              <a:t>Aliasing </a:t>
            </a:r>
            <a:r>
              <a:rPr lang="en-IN" dirty="0"/>
              <a:t>: </a:t>
            </a:r>
            <a:r>
              <a:rPr lang="en-IN" sz="1600" b="1" i="1" dirty="0">
                <a:latin typeface="Arial Black" panose="020B0A04020102020204" pitchFamily="34" charset="0"/>
              </a:rPr>
              <a:t>Give temporary name to column name</a:t>
            </a:r>
            <a:r>
              <a:rPr lang="en-IN" dirty="0"/>
              <a:t>.</a:t>
            </a:r>
          </a:p>
          <a:p>
            <a:r>
              <a:rPr lang="en-IN" dirty="0"/>
              <a:t>			select Pid, category,Product_name,subproductname,price,</a:t>
            </a:r>
          </a:p>
          <a:p>
            <a:r>
              <a:rPr lang="en-IN" dirty="0"/>
              <a:t>			price-price*10/100 as discountprice from product;</a:t>
            </a:r>
          </a:p>
        </p:txBody>
      </p:sp>
    </p:spTree>
    <p:extLst>
      <p:ext uri="{BB962C8B-B14F-4D97-AF65-F5344CB8AC3E}">
        <p14:creationId xmlns:p14="http://schemas.microsoft.com/office/powerpoint/2010/main" val="743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C66C30-A60F-434D-9E4A-3634C953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" y="1280160"/>
            <a:ext cx="6056381" cy="5043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9EB51-5CA2-48A1-960D-B397F591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13" y="1280161"/>
            <a:ext cx="5847243" cy="294397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F717E-4A87-4678-8144-B1E33B04FFE5}"/>
              </a:ext>
            </a:extLst>
          </p:cNvPr>
          <p:cNvSpPr/>
          <p:nvPr/>
        </p:nvSpPr>
        <p:spPr>
          <a:xfrm>
            <a:off x="1376413" y="118426"/>
            <a:ext cx="8662736" cy="10395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JOINS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– </a:t>
            </a:r>
            <a:r>
              <a:rPr lang="en-IN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If there is a need to fetch the records from two or more 			tables then we use join</a:t>
            </a:r>
            <a:r>
              <a:rPr lang="en-IN" sz="1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B61AF-4F8B-41DF-BB11-BE010687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13" y="4346337"/>
            <a:ext cx="5847243" cy="20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3D51F-D1E1-4880-AC8E-6BDFF9E6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053548"/>
            <a:ext cx="6013174" cy="543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80CC0-D3E5-40A0-9145-82105173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69" y="1053549"/>
            <a:ext cx="5814392" cy="2991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D704D-0118-4B8D-8A31-F074886AC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9" y="4134678"/>
            <a:ext cx="5814392" cy="22531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0D13E0-0FBD-473A-8629-4DFEE1367135}"/>
              </a:ext>
            </a:extLst>
          </p:cNvPr>
          <p:cNvSpPr/>
          <p:nvPr/>
        </p:nvSpPr>
        <p:spPr>
          <a:xfrm>
            <a:off x="2862470" y="149088"/>
            <a:ext cx="6748669" cy="745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1" dirty="0">
                <a:latin typeface="Arial Black" panose="020B0A04020102020204" pitchFamily="34" charset="0"/>
              </a:rPr>
              <a:t>INNER JOIN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1" dirty="0">
                <a:latin typeface="Arial Black" panose="020B0A04020102020204" pitchFamily="34" charset="0"/>
              </a:rPr>
              <a:t>GROUP BY CLAUSES :</a:t>
            </a:r>
          </a:p>
        </p:txBody>
      </p:sp>
    </p:spTree>
    <p:extLst>
      <p:ext uri="{BB962C8B-B14F-4D97-AF65-F5344CB8AC3E}">
        <p14:creationId xmlns:p14="http://schemas.microsoft.com/office/powerpoint/2010/main" val="36731799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171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Black</vt:lpstr>
      <vt:lpstr>Tw Cen MT</vt:lpstr>
      <vt:lpstr>Wingdings</vt:lpstr>
      <vt:lpstr>Droplet</vt:lpstr>
      <vt:lpstr>Case study on sql      queries in AMAZON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sql        queries in AMAZON</dc:title>
  <dc:creator>sujitkumar amrute</dc:creator>
  <cp:lastModifiedBy>sujitamrute24@outlook.com</cp:lastModifiedBy>
  <cp:revision>37</cp:revision>
  <dcterms:created xsi:type="dcterms:W3CDTF">2022-01-17T15:46:25Z</dcterms:created>
  <dcterms:modified xsi:type="dcterms:W3CDTF">2022-07-09T12:12:24Z</dcterms:modified>
</cp:coreProperties>
</file>