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30" d="100"/>
          <a:sy n="230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84AE-FA47-A455-6226-94DB8C2A6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4FEBA-6AF9-FE9C-46DF-42AF32EC9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BF21-7B86-3D7C-873D-810E8BB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6984-A7E8-27D6-935A-93CCDEA4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15463-3FD7-CDF3-FA8D-EAC445E2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4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DBBE-25ED-6DE1-E844-876973A8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D255F-FA99-3ABE-E3D3-0AA2473C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7CDFD-892D-86E7-013A-90CD5F6C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4AC1E-BE05-C024-1503-2471A673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9A05-428F-33FD-EED9-A0886F6AC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1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6F4B3-8063-0BF2-4C3A-B809672EB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04B8-4276-7E0D-B16C-73168FA6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F10F-5602-9A70-3C46-63D0DDEE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B6A32-27B0-E95A-F7CD-DE4DDC4E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0668-C628-D7F9-9A14-163DA7CF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2495-50FA-DC12-97A1-07302532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AA96-E076-9C01-D7A0-5606F41A6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D4BE-AE90-1908-CB22-9D888522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C98D-E485-7955-B2E4-39DC5026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B8C4-EF0A-82F5-AEA7-8B727F4F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2F8E-B754-B078-6972-A645A7C5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9498-2918-9DCA-59CA-C299221F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B601-793D-6560-3787-FE7C9DDE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38A-F81A-868D-8A37-2B04696B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0B1B-4270-2C02-CBF7-07FB8B95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F3A2-0DF5-5B0E-5FC5-14A216EC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7C92-4E9D-36B6-1575-D1EA5538A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5C774-7D70-E37B-234E-9F7BA2ADE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C37A-799F-F341-62E6-39BE7C8D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C23F4-FCFC-3ACC-8DE8-B495CD77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57738-441B-E2EB-71A5-133A40E9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9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BCF9-FCDF-9088-3A1B-68424414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3D0F1-D9D1-5989-378F-7A487EE9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4B9DB-F2B0-E9D8-ECDA-C5945573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9945A-DEDC-7C3E-F5CA-327F61592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22DCF-A565-A3E7-AB96-8BE36E2C9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44C8D-9DEA-6C6C-D86F-978257E2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F74E3-A8E1-2B79-6570-9EDD7927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07C6B-90BD-4916-D340-289C62E9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2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76D-4DB8-5EEC-E634-53A1F331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5F12C-5CD6-3BE9-DB11-DABB322F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BBB9C-E7F3-F284-B748-873676DC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6E44A-7338-42D6-A298-1593E37D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5FD68-20EA-7163-2A1C-826C8004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B8BBC-3281-0ED0-364C-37C3A150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FA9F6-4786-D02C-EF22-DA49451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4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83A3-73E5-5273-D8CE-CB155371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090C-3AC4-AD50-C3A2-B84B33EF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E6E84-7636-2BAA-676A-F50CB6C0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01D4F-FE2E-DE14-F2B2-168267D6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531E-C0FA-C3B6-C16E-46D061F3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F9F4-257C-EE87-F667-DBAD2C88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3A41-5E95-1EB0-AFB4-9BCF377C1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CE2C7-9AF7-FCA9-7C19-33CE221B8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53833-2202-5578-AA5F-AB0B6550A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D5307-8316-A385-C751-F1DDACAD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63EF-14AE-CF16-06E5-5EF23858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28E22-DAA1-F803-FBB5-DCC70CEA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8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6E05B-E1C2-F7A7-8061-615CFB8A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CE93F-C4B9-F1C4-FDB7-54FF9633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DF35A-E1E0-87C7-C256-A80D2C522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13781-61EB-4D98-80E5-CA0921924859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6659-1559-BF77-1276-3BF0A0A7C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6287A-A290-74F8-FD4E-4719BEBF7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F719-F174-492E-B325-C973BB330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AB389ED-4B01-F0C7-D1B2-7DBC90A8B60B}"/>
              </a:ext>
            </a:extLst>
          </p:cNvPr>
          <p:cNvGrpSpPr/>
          <p:nvPr/>
        </p:nvGrpSpPr>
        <p:grpSpPr>
          <a:xfrm>
            <a:off x="320511" y="220451"/>
            <a:ext cx="3219994" cy="902854"/>
            <a:chOff x="320511" y="220451"/>
            <a:chExt cx="3219994" cy="90285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FF8C8FF-EF6E-E0F4-EB43-7826E2749236}"/>
                </a:ext>
              </a:extLst>
            </p:cNvPr>
            <p:cNvGrpSpPr/>
            <p:nvPr/>
          </p:nvGrpSpPr>
          <p:grpSpPr>
            <a:xfrm>
              <a:off x="444615" y="645464"/>
              <a:ext cx="548640" cy="277041"/>
              <a:chOff x="441278" y="438556"/>
              <a:chExt cx="548640" cy="27704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ADE0F1-8D4B-C16C-5537-42C12F1F3E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278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53FD6-7A75-6915-AEFB-040239E64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081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793CB3-2D5C-CE60-C381-88C3CA87A265}"/>
                  </a:ext>
                </a:extLst>
              </p:cNvPr>
              <p:cNvSpPr txBox="1"/>
              <p:nvPr/>
            </p:nvSpPr>
            <p:spPr>
              <a:xfrm>
                <a:off x="441279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3</a:t>
                </a:r>
                <a:endParaRPr lang="en-US" sz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D7A2D12-4FA1-F8FD-41D2-BFF1243B5F6B}"/>
                </a:ext>
              </a:extLst>
            </p:cNvPr>
            <p:cNvGrpSpPr/>
            <p:nvPr/>
          </p:nvGrpSpPr>
          <p:grpSpPr>
            <a:xfrm>
              <a:off x="1293700" y="648633"/>
              <a:ext cx="548640" cy="277041"/>
              <a:chOff x="1290363" y="441725"/>
              <a:chExt cx="548640" cy="27704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42DCCBF-7CA7-BD56-3E10-5EEE8B36D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0363" y="444446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14FF802-9A4F-9EE8-78AA-2270653E2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166" y="44444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A5A1B-7AB6-2A76-CA86-11EEC969CCFA}"/>
                  </a:ext>
                </a:extLst>
              </p:cNvPr>
              <p:cNvSpPr txBox="1"/>
              <p:nvPr/>
            </p:nvSpPr>
            <p:spPr>
              <a:xfrm>
                <a:off x="1290364" y="441725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2</a:t>
                </a:r>
                <a:endParaRPr lang="en-US" sz="120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F6CCEB8-1C13-4183-A838-A8E404FFE12E}"/>
                </a:ext>
              </a:extLst>
            </p:cNvPr>
            <p:cNvGrpSpPr/>
            <p:nvPr/>
          </p:nvGrpSpPr>
          <p:grpSpPr>
            <a:xfrm>
              <a:off x="2142784" y="645464"/>
              <a:ext cx="548640" cy="277041"/>
              <a:chOff x="2139447" y="438556"/>
              <a:chExt cx="548640" cy="27704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159245-C58B-A84F-3DED-232167F42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9447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FA58369-09AF-C2A3-5C89-082E449B5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7250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D788DC-B555-055B-3EB3-3E81D67B14A5}"/>
                  </a:ext>
                </a:extLst>
              </p:cNvPr>
              <p:cNvSpPr txBox="1"/>
              <p:nvPr/>
            </p:nvSpPr>
            <p:spPr>
              <a:xfrm>
                <a:off x="2139448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0</a:t>
                </a:r>
                <a:endParaRPr lang="en-US" sz="1200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9F05A97-72FB-9CD7-D388-209C3E2E74E7}"/>
                </a:ext>
              </a:extLst>
            </p:cNvPr>
            <p:cNvGrpSpPr/>
            <p:nvPr/>
          </p:nvGrpSpPr>
          <p:grpSpPr>
            <a:xfrm>
              <a:off x="2991865" y="645464"/>
              <a:ext cx="548640" cy="277041"/>
              <a:chOff x="2988528" y="438556"/>
              <a:chExt cx="548640" cy="27704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F6C44A6-F75A-0A21-4800-BEBF1F574E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528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4E4B70-E3BC-BC81-143B-DF1F5D3EC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331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9B2765E-8DB9-E391-F9BF-042585626603}"/>
                  </a:ext>
                </a:extLst>
              </p:cNvPr>
              <p:cNvSpPr txBox="1"/>
              <p:nvPr/>
            </p:nvSpPr>
            <p:spPr>
              <a:xfrm>
                <a:off x="2988529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-4</a:t>
                </a:r>
                <a:endParaRPr lang="en-US" sz="1200" dirty="0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20A7CCB-D7D0-4A8C-8BDF-486345F007D4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892084" y="787133"/>
              <a:ext cx="401616" cy="1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8760EA5-9315-7EE4-A44E-3429156FE072}"/>
                </a:ext>
              </a:extLst>
            </p:cNvPr>
            <p:cNvCxnSpPr>
              <a:cxnSpLocks/>
            </p:cNvCxnSpPr>
            <p:nvPr/>
          </p:nvCxnSpPr>
          <p:spPr>
            <a:xfrm>
              <a:off x="1741167" y="784972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8810105-AB3A-D8AE-510E-D0D40658A8B4}"/>
                </a:ext>
              </a:extLst>
            </p:cNvPr>
            <p:cNvCxnSpPr>
              <a:cxnSpLocks/>
            </p:cNvCxnSpPr>
            <p:nvPr/>
          </p:nvCxnSpPr>
          <p:spPr>
            <a:xfrm>
              <a:off x="2590248" y="784972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B613B52-A95A-3453-6F80-F0E33CCAD459}"/>
                </a:ext>
              </a:extLst>
            </p:cNvPr>
            <p:cNvGrpSpPr/>
            <p:nvPr/>
          </p:nvGrpSpPr>
          <p:grpSpPr>
            <a:xfrm>
              <a:off x="1748311" y="784972"/>
              <a:ext cx="1707499" cy="338333"/>
              <a:chOff x="1744974" y="578064"/>
              <a:chExt cx="1707499" cy="338333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7C5C7DF-0097-6E3B-107C-558F9C67E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601" y="578064"/>
                <a:ext cx="0" cy="329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8DA0360-8567-143E-F84E-EC584263F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4974" y="907248"/>
                <a:ext cx="17074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4EC7118-6C70-C2C9-4A96-EF6D66F10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4974" y="724373"/>
                <a:ext cx="0" cy="192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327D433-38E9-074E-D66C-EA6C65130AA5}"/>
                </a:ext>
              </a:extLst>
            </p:cNvPr>
            <p:cNvGrpSpPr/>
            <p:nvPr/>
          </p:nvGrpSpPr>
          <p:grpSpPr>
            <a:xfrm>
              <a:off x="320511" y="220451"/>
              <a:ext cx="597031" cy="425013"/>
              <a:chOff x="320511" y="220451"/>
              <a:chExt cx="597031" cy="42501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076D73B-38CC-6B19-D65E-33415643A5E3}"/>
                  </a:ext>
                </a:extLst>
              </p:cNvPr>
              <p:cNvSpPr txBox="1"/>
              <p:nvPr/>
            </p:nvSpPr>
            <p:spPr>
              <a:xfrm>
                <a:off x="320511" y="220451"/>
                <a:ext cx="597031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050" b="1" dirty="0"/>
                  <a:t>Head</a:t>
                </a:r>
                <a:endParaRPr lang="en-US" sz="1050" b="1" dirty="0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557033B-77DE-E3E6-F63E-85FDD31D1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15" y="420491"/>
                <a:ext cx="0" cy="2249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7321B7-928E-BA41-949F-A0405EDFEC34}"/>
              </a:ext>
            </a:extLst>
          </p:cNvPr>
          <p:cNvGrpSpPr/>
          <p:nvPr/>
        </p:nvGrpSpPr>
        <p:grpSpPr>
          <a:xfrm>
            <a:off x="492166" y="1241828"/>
            <a:ext cx="3095890" cy="903565"/>
            <a:chOff x="492166" y="1241828"/>
            <a:chExt cx="3095890" cy="903565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08344B2-2292-11EE-80AD-AFC7F912D010}"/>
                </a:ext>
              </a:extLst>
            </p:cNvPr>
            <p:cNvGrpSpPr/>
            <p:nvPr/>
          </p:nvGrpSpPr>
          <p:grpSpPr>
            <a:xfrm>
              <a:off x="492166" y="1667552"/>
              <a:ext cx="548640" cy="277041"/>
              <a:chOff x="492166" y="1667552"/>
              <a:chExt cx="548640" cy="27704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AA9AE22-7C17-DF34-F5FA-43D027DA9D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166" y="1670273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CD77FA8-9EC4-D2BB-B9EB-91241CF41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69" y="1670273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549F2BD-045D-E038-02EA-E6A01E0746C0}"/>
                  </a:ext>
                </a:extLst>
              </p:cNvPr>
              <p:cNvSpPr txBox="1"/>
              <p:nvPr/>
            </p:nvSpPr>
            <p:spPr>
              <a:xfrm>
                <a:off x="492167" y="1667552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3</a:t>
                </a:r>
                <a:endParaRPr lang="en-US" sz="12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85DF968-C187-3D59-265F-7209328C70D1}"/>
                </a:ext>
              </a:extLst>
            </p:cNvPr>
            <p:cNvGrpSpPr/>
            <p:nvPr/>
          </p:nvGrpSpPr>
          <p:grpSpPr>
            <a:xfrm>
              <a:off x="1341251" y="1670721"/>
              <a:ext cx="548640" cy="277041"/>
              <a:chOff x="1290363" y="441725"/>
              <a:chExt cx="548640" cy="27704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5F795C3-5E56-741F-FB68-B66F3A100E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0363" y="444446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B2AF432-4148-2738-C07C-B89A3517E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166" y="44444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A83173E-01D8-4354-C7FA-05B4E042FE78}"/>
                  </a:ext>
                </a:extLst>
              </p:cNvPr>
              <p:cNvSpPr txBox="1"/>
              <p:nvPr/>
            </p:nvSpPr>
            <p:spPr>
              <a:xfrm>
                <a:off x="1290364" y="441725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2</a:t>
                </a:r>
                <a:endParaRPr lang="en-US" sz="1200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91342BD-6D5F-BB6C-00C9-0A6E343A1A95}"/>
                </a:ext>
              </a:extLst>
            </p:cNvPr>
            <p:cNvGrpSpPr/>
            <p:nvPr/>
          </p:nvGrpSpPr>
          <p:grpSpPr>
            <a:xfrm>
              <a:off x="2190335" y="1667552"/>
              <a:ext cx="548640" cy="277041"/>
              <a:chOff x="2139447" y="438556"/>
              <a:chExt cx="548640" cy="27704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E6E7AF7-99BD-4AC5-E1C4-BF8B627C11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9447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478FD7E-38C3-B7DA-CC71-ECCB76AC1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7250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E3F27E-244D-D7A6-DB8E-4FEFE911CCFB}"/>
                  </a:ext>
                </a:extLst>
              </p:cNvPr>
              <p:cNvSpPr txBox="1"/>
              <p:nvPr/>
            </p:nvSpPr>
            <p:spPr>
              <a:xfrm>
                <a:off x="2139448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0</a:t>
                </a:r>
                <a:endParaRPr lang="en-US" sz="1200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AE74C1D-29C0-5D57-A5B9-C8A4A401F152}"/>
                </a:ext>
              </a:extLst>
            </p:cNvPr>
            <p:cNvGrpSpPr/>
            <p:nvPr/>
          </p:nvGrpSpPr>
          <p:grpSpPr>
            <a:xfrm>
              <a:off x="3039416" y="1667552"/>
              <a:ext cx="548640" cy="277041"/>
              <a:chOff x="2988528" y="438556"/>
              <a:chExt cx="548640" cy="2770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2480B48-4B65-7464-A4BB-5B32B7CCAB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528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DD55B0D3-9A09-F63E-1FCF-6E60B65EB2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331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0914E2F-B95A-71BB-6DF3-ABE5943A1E67}"/>
                  </a:ext>
                </a:extLst>
              </p:cNvPr>
              <p:cNvSpPr txBox="1"/>
              <p:nvPr/>
            </p:nvSpPr>
            <p:spPr>
              <a:xfrm>
                <a:off x="2988529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-4</a:t>
                </a:r>
                <a:endParaRPr lang="en-US" sz="1200" dirty="0"/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20CC3F7-2A6C-855E-7A70-B0F1776993B2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939635" y="1809221"/>
              <a:ext cx="401616" cy="1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76076A9-25F1-BBA5-224B-9E70ECD6939A}"/>
                </a:ext>
              </a:extLst>
            </p:cNvPr>
            <p:cNvCxnSpPr>
              <a:cxnSpLocks/>
            </p:cNvCxnSpPr>
            <p:nvPr/>
          </p:nvCxnSpPr>
          <p:spPr>
            <a:xfrm>
              <a:off x="1788718" y="1807060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3AD3CD6-E642-1723-8EC0-6C69E82880AB}"/>
                </a:ext>
              </a:extLst>
            </p:cNvPr>
            <p:cNvCxnSpPr>
              <a:cxnSpLocks/>
            </p:cNvCxnSpPr>
            <p:nvPr/>
          </p:nvCxnSpPr>
          <p:spPr>
            <a:xfrm>
              <a:off x="2637799" y="1807060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10FEC82-B427-66C8-6351-0242AFB29CD8}"/>
                </a:ext>
              </a:extLst>
            </p:cNvPr>
            <p:cNvGrpSpPr/>
            <p:nvPr/>
          </p:nvGrpSpPr>
          <p:grpSpPr>
            <a:xfrm>
              <a:off x="1795862" y="1807060"/>
              <a:ext cx="1707499" cy="338333"/>
              <a:chOff x="1744974" y="578064"/>
              <a:chExt cx="1707499" cy="338333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37E23CA-43A5-9D68-7224-E5EE52FEE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601" y="578064"/>
                <a:ext cx="0" cy="329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DCBEA18-9F00-ECFF-41FC-E6FAC119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4974" y="907248"/>
                <a:ext cx="17074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95117426-198D-0CAA-7926-EAC0D883D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4974" y="724373"/>
                <a:ext cx="0" cy="192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3BF093-3890-FA4A-92C9-BE933608D56F}"/>
                </a:ext>
              </a:extLst>
            </p:cNvPr>
            <p:cNvGrpSpPr/>
            <p:nvPr/>
          </p:nvGrpSpPr>
          <p:grpSpPr>
            <a:xfrm>
              <a:off x="1216636" y="1241828"/>
              <a:ext cx="597031" cy="425013"/>
              <a:chOff x="320511" y="220451"/>
              <a:chExt cx="597031" cy="4250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D56D65-BC16-A8DD-D332-971D2818D62A}"/>
                  </a:ext>
                </a:extLst>
              </p:cNvPr>
              <p:cNvSpPr txBox="1"/>
              <p:nvPr/>
            </p:nvSpPr>
            <p:spPr>
              <a:xfrm>
                <a:off x="320511" y="220451"/>
                <a:ext cx="597031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050" b="1" dirty="0"/>
                  <a:t>Head</a:t>
                </a:r>
                <a:endParaRPr lang="en-US" sz="1050" b="1" dirty="0"/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8487E32-F004-3D52-7B94-63AE33956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15" y="420491"/>
                <a:ext cx="0" cy="2249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FC7714-C4E4-3C05-A8BB-6C3A668B2DB2}"/>
              </a:ext>
            </a:extLst>
          </p:cNvPr>
          <p:cNvGrpSpPr/>
          <p:nvPr/>
        </p:nvGrpSpPr>
        <p:grpSpPr>
          <a:xfrm>
            <a:off x="430791" y="2276028"/>
            <a:ext cx="3095890" cy="903112"/>
            <a:chOff x="430791" y="2276028"/>
            <a:chExt cx="3095890" cy="903112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B6A75A45-C2EF-D95B-9274-40BD503168C8}"/>
                </a:ext>
              </a:extLst>
            </p:cNvPr>
            <p:cNvGrpSpPr/>
            <p:nvPr/>
          </p:nvGrpSpPr>
          <p:grpSpPr>
            <a:xfrm>
              <a:off x="430791" y="2701299"/>
              <a:ext cx="548640" cy="277041"/>
              <a:chOff x="430791" y="2701299"/>
              <a:chExt cx="548640" cy="27704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6FE19370-0B6D-00D5-4BB1-5DCAEAE7C4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91" y="2704020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6FBF1325-3B15-4179-3059-5333704B1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594" y="2704020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42D153F-6E78-D64A-F6C4-F5B6C6B4E158}"/>
                  </a:ext>
                </a:extLst>
              </p:cNvPr>
              <p:cNvSpPr txBox="1"/>
              <p:nvPr/>
            </p:nvSpPr>
            <p:spPr>
              <a:xfrm>
                <a:off x="430792" y="2701299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3</a:t>
                </a:r>
                <a:endParaRPr lang="en-US" sz="12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2CC3322-2D0C-0DD5-D4E9-AF0E36B9564E}"/>
                </a:ext>
              </a:extLst>
            </p:cNvPr>
            <p:cNvGrpSpPr/>
            <p:nvPr/>
          </p:nvGrpSpPr>
          <p:grpSpPr>
            <a:xfrm>
              <a:off x="1279876" y="2704468"/>
              <a:ext cx="548640" cy="277041"/>
              <a:chOff x="1279876" y="2704468"/>
              <a:chExt cx="548640" cy="277041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7E85C51-7DEC-6C5E-7ACC-5EEF9F11F2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9876" y="2707189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C859A69-30F8-1E24-0A98-DFF3370E9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679" y="2707189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62AEE5A-EFCC-09B1-DEAA-0DEF3C352ACC}"/>
                  </a:ext>
                </a:extLst>
              </p:cNvPr>
              <p:cNvSpPr txBox="1"/>
              <p:nvPr/>
            </p:nvSpPr>
            <p:spPr>
              <a:xfrm>
                <a:off x="1279877" y="2704468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2</a:t>
                </a:r>
                <a:endParaRPr lang="en-US" sz="1200" dirty="0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2B55D3D-BC7A-8914-CF4D-61CAB65D015B}"/>
                </a:ext>
              </a:extLst>
            </p:cNvPr>
            <p:cNvGrpSpPr/>
            <p:nvPr/>
          </p:nvGrpSpPr>
          <p:grpSpPr>
            <a:xfrm>
              <a:off x="2128960" y="2701299"/>
              <a:ext cx="548640" cy="277041"/>
              <a:chOff x="2139447" y="438556"/>
              <a:chExt cx="548640" cy="277041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5F0D5508-E5FD-8A2B-376F-5525782BDD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9447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C4F876E-8FCE-B0AE-D1C4-1304816363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7250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122E9BD-952A-C77F-4301-D896E4D45AB4}"/>
                  </a:ext>
                </a:extLst>
              </p:cNvPr>
              <p:cNvSpPr txBox="1"/>
              <p:nvPr/>
            </p:nvSpPr>
            <p:spPr>
              <a:xfrm>
                <a:off x="2139448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0</a:t>
                </a:r>
                <a:endParaRPr lang="en-US" sz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A60458B-6569-6D84-10C5-56A7F8C3671C}"/>
                </a:ext>
              </a:extLst>
            </p:cNvPr>
            <p:cNvGrpSpPr/>
            <p:nvPr/>
          </p:nvGrpSpPr>
          <p:grpSpPr>
            <a:xfrm>
              <a:off x="2978041" y="2701299"/>
              <a:ext cx="548640" cy="277041"/>
              <a:chOff x="2988528" y="438556"/>
              <a:chExt cx="548640" cy="277041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5521A6F8-EBCB-1944-EDB4-969AC78DCA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528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4D096D7-2061-4CAB-7A7D-ACAE07E4A1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331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09E7AAD-D978-A350-73D4-58DB1DC51A07}"/>
                  </a:ext>
                </a:extLst>
              </p:cNvPr>
              <p:cNvSpPr txBox="1"/>
              <p:nvPr/>
            </p:nvSpPr>
            <p:spPr>
              <a:xfrm>
                <a:off x="2988529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-4</a:t>
                </a:r>
                <a:endParaRPr lang="en-US" sz="1200" dirty="0"/>
              </a:p>
            </p:txBody>
          </p:sp>
        </p:grp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92A1322-FF85-1F04-AA23-E3436E01072C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878260" y="2842968"/>
              <a:ext cx="401616" cy="1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7DA1499-C306-11C2-C3DB-022F973B1465}"/>
                </a:ext>
              </a:extLst>
            </p:cNvPr>
            <p:cNvCxnSpPr>
              <a:cxnSpLocks/>
            </p:cNvCxnSpPr>
            <p:nvPr/>
          </p:nvCxnSpPr>
          <p:spPr>
            <a:xfrm>
              <a:off x="1727343" y="2840807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7496B95-741B-6FA7-252F-F5A33F869B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6424" y="2840807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EE6481F-D752-4761-3E52-59687A4B8078}"/>
                </a:ext>
              </a:extLst>
            </p:cNvPr>
            <p:cNvGrpSpPr/>
            <p:nvPr/>
          </p:nvGrpSpPr>
          <p:grpSpPr>
            <a:xfrm>
              <a:off x="1734487" y="2840807"/>
              <a:ext cx="1707499" cy="338333"/>
              <a:chOff x="1744974" y="578064"/>
              <a:chExt cx="1707499" cy="338333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A980DEC-F901-82EC-0D42-1EC4F9BCA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601" y="578064"/>
                <a:ext cx="0" cy="329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E7FEB92-6973-5B8F-FEE3-B4392914C4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4974" y="907248"/>
                <a:ext cx="17074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3FAFDDCE-C8DF-378C-42B9-F94D504694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4974" y="724373"/>
                <a:ext cx="0" cy="192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F2D57E-CE84-FD96-EF5F-2F966255795C}"/>
                </a:ext>
              </a:extLst>
            </p:cNvPr>
            <p:cNvGrpSpPr/>
            <p:nvPr/>
          </p:nvGrpSpPr>
          <p:grpSpPr>
            <a:xfrm>
              <a:off x="2014095" y="2276028"/>
              <a:ext cx="597031" cy="425013"/>
              <a:chOff x="320511" y="220451"/>
              <a:chExt cx="597031" cy="42501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1FA2F-060A-5901-D486-F10E5FF57D0D}"/>
                  </a:ext>
                </a:extLst>
              </p:cNvPr>
              <p:cNvSpPr txBox="1"/>
              <p:nvPr/>
            </p:nvSpPr>
            <p:spPr>
              <a:xfrm>
                <a:off x="320511" y="220451"/>
                <a:ext cx="597031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050" b="1" dirty="0"/>
                  <a:t>Head</a:t>
                </a:r>
                <a:endParaRPr lang="en-US" sz="1050" b="1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73409EB-8CB7-4929-1EBE-F2E6636B7D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15" y="420491"/>
                <a:ext cx="0" cy="2249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8AA882-4012-126F-BF0A-08A8C2281971}"/>
              </a:ext>
            </a:extLst>
          </p:cNvPr>
          <p:cNvGrpSpPr/>
          <p:nvPr/>
        </p:nvGrpSpPr>
        <p:grpSpPr>
          <a:xfrm>
            <a:off x="440541" y="3320641"/>
            <a:ext cx="3095890" cy="902896"/>
            <a:chOff x="440541" y="3320641"/>
            <a:chExt cx="3095890" cy="90289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A8DBB908-C96B-69CA-B3D2-A215DB7DDEB0}"/>
                </a:ext>
              </a:extLst>
            </p:cNvPr>
            <p:cNvGrpSpPr/>
            <p:nvPr/>
          </p:nvGrpSpPr>
          <p:grpSpPr>
            <a:xfrm>
              <a:off x="440541" y="3745696"/>
              <a:ext cx="548640" cy="277041"/>
              <a:chOff x="440541" y="3745696"/>
              <a:chExt cx="548640" cy="277041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25F818C-7B6C-D71E-872A-C5E131546C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41" y="3748417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8AE04EC-C436-015C-52F0-CB8B34055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344" y="374841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A2E5A0E-9C31-A136-B5F2-19048D0A8B04}"/>
                  </a:ext>
                </a:extLst>
              </p:cNvPr>
              <p:cNvSpPr txBox="1"/>
              <p:nvPr/>
            </p:nvSpPr>
            <p:spPr>
              <a:xfrm>
                <a:off x="440542" y="374569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3</a:t>
                </a:r>
                <a:endParaRPr lang="en-US" sz="12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03EE8EE-BD34-8076-E849-447FFEC6B90D}"/>
                </a:ext>
              </a:extLst>
            </p:cNvPr>
            <p:cNvGrpSpPr/>
            <p:nvPr/>
          </p:nvGrpSpPr>
          <p:grpSpPr>
            <a:xfrm>
              <a:off x="1289626" y="3748865"/>
              <a:ext cx="548640" cy="277041"/>
              <a:chOff x="1289626" y="3748865"/>
              <a:chExt cx="548640" cy="27704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1631B6E-C0DA-66C3-9366-9995B112B0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626" y="3751586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CE6AE9A-E5C8-F2F8-8E48-275DC5B69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7429" y="3751586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C34A3BF-0163-1FE8-0D83-9FBEE0AA0A86}"/>
                  </a:ext>
                </a:extLst>
              </p:cNvPr>
              <p:cNvSpPr txBox="1"/>
              <p:nvPr/>
            </p:nvSpPr>
            <p:spPr>
              <a:xfrm>
                <a:off x="1289627" y="3748865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2</a:t>
                </a:r>
                <a:endParaRPr lang="en-US" sz="12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21FA7A6-7A5D-808F-1DB5-6F6A071A6E3B}"/>
                </a:ext>
              </a:extLst>
            </p:cNvPr>
            <p:cNvGrpSpPr/>
            <p:nvPr/>
          </p:nvGrpSpPr>
          <p:grpSpPr>
            <a:xfrm>
              <a:off x="2138710" y="3745696"/>
              <a:ext cx="548640" cy="277041"/>
              <a:chOff x="2138710" y="3745696"/>
              <a:chExt cx="548640" cy="277041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C39F023-644D-45A2-BF4B-B8C1ABB651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8710" y="3748417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0010322-A8D0-8DAD-2BDD-13CB671D3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513" y="374841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230938C-30BF-D4DC-0CAF-671F965DF077}"/>
                  </a:ext>
                </a:extLst>
              </p:cNvPr>
              <p:cNvSpPr txBox="1"/>
              <p:nvPr/>
            </p:nvSpPr>
            <p:spPr>
              <a:xfrm>
                <a:off x="2138711" y="374569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0</a:t>
                </a:r>
                <a:endParaRPr lang="en-US" sz="1200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585AAA6-9641-3811-2250-09B0D111A81B}"/>
                </a:ext>
              </a:extLst>
            </p:cNvPr>
            <p:cNvGrpSpPr/>
            <p:nvPr/>
          </p:nvGrpSpPr>
          <p:grpSpPr>
            <a:xfrm>
              <a:off x="2987791" y="3745696"/>
              <a:ext cx="548640" cy="277041"/>
              <a:chOff x="2988528" y="438556"/>
              <a:chExt cx="548640" cy="27704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FB39139-415A-F9BF-E081-FE5CBC1A0F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8528" y="441277"/>
                <a:ext cx="548640" cy="2743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926B5BF-3834-F10C-660B-68822E45F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6331" y="441277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B4B0C6-C521-7917-AECE-CE2EA5BC1D20}"/>
                  </a:ext>
                </a:extLst>
              </p:cNvPr>
              <p:cNvSpPr txBox="1"/>
              <p:nvPr/>
            </p:nvSpPr>
            <p:spPr>
              <a:xfrm>
                <a:off x="2988529" y="438556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-4</a:t>
                </a:r>
                <a:endParaRPr lang="en-US" sz="1200" dirty="0"/>
              </a:p>
            </p:txBody>
          </p: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527B51A-0A9E-17F1-D224-8C4B59C78E9D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>
              <a:off x="888010" y="3887365"/>
              <a:ext cx="401616" cy="1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F44D8B3-E3D9-C8DB-A745-2A29D2D59E3D}"/>
                </a:ext>
              </a:extLst>
            </p:cNvPr>
            <p:cNvCxnSpPr>
              <a:cxnSpLocks/>
            </p:cNvCxnSpPr>
            <p:nvPr/>
          </p:nvCxnSpPr>
          <p:spPr>
            <a:xfrm>
              <a:off x="1737093" y="3885204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E06AD18-A120-C804-9CE7-BD4B15006A81}"/>
                </a:ext>
              </a:extLst>
            </p:cNvPr>
            <p:cNvCxnSpPr>
              <a:cxnSpLocks/>
            </p:cNvCxnSpPr>
            <p:nvPr/>
          </p:nvCxnSpPr>
          <p:spPr>
            <a:xfrm>
              <a:off x="2586174" y="3885204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AAE79B-1FD9-6A7D-D372-11F2FBB95EDF}"/>
                </a:ext>
              </a:extLst>
            </p:cNvPr>
            <p:cNvGrpSpPr/>
            <p:nvPr/>
          </p:nvGrpSpPr>
          <p:grpSpPr>
            <a:xfrm>
              <a:off x="1744237" y="3885204"/>
              <a:ext cx="1707499" cy="338333"/>
              <a:chOff x="1744974" y="578064"/>
              <a:chExt cx="1707499" cy="338333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2D58D1F-0E23-3C90-C563-A73738D720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601" y="578064"/>
                <a:ext cx="0" cy="329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60AAF639-32DE-1CB3-7617-7E724B2AFF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4974" y="907248"/>
                <a:ext cx="17074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801C7126-FE51-CB1A-6351-F2A9220BDD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4974" y="724373"/>
                <a:ext cx="0" cy="192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9407A2C-A738-957D-F8E8-B6826D36D223}"/>
                </a:ext>
              </a:extLst>
            </p:cNvPr>
            <p:cNvGrpSpPr/>
            <p:nvPr/>
          </p:nvGrpSpPr>
          <p:grpSpPr>
            <a:xfrm>
              <a:off x="2890115" y="3320641"/>
              <a:ext cx="597031" cy="425013"/>
              <a:chOff x="320511" y="220451"/>
              <a:chExt cx="597031" cy="42501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473AEE-920C-98C3-FC55-015F138BF801}"/>
                  </a:ext>
                </a:extLst>
              </p:cNvPr>
              <p:cNvSpPr txBox="1"/>
              <p:nvPr/>
            </p:nvSpPr>
            <p:spPr>
              <a:xfrm>
                <a:off x="320511" y="220451"/>
                <a:ext cx="597031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050" b="1" dirty="0"/>
                  <a:t>Head</a:t>
                </a:r>
                <a:endParaRPr lang="en-US" sz="1050" b="1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3DF2CB7-EE6E-BB16-36D6-A77C1157B0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15" y="420491"/>
                <a:ext cx="0" cy="2249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4FAE4F-159E-A4ED-77BD-B246D10086A2}"/>
              </a:ext>
            </a:extLst>
          </p:cNvPr>
          <p:cNvGrpSpPr/>
          <p:nvPr/>
        </p:nvGrpSpPr>
        <p:grpSpPr>
          <a:xfrm>
            <a:off x="440541" y="4264914"/>
            <a:ext cx="3095890" cy="909701"/>
            <a:chOff x="440541" y="4264914"/>
            <a:chExt cx="3095890" cy="909701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CEBD5064-C3CC-06BE-3CA8-72BA82D62179}"/>
                </a:ext>
              </a:extLst>
            </p:cNvPr>
            <p:cNvGrpSpPr/>
            <p:nvPr/>
          </p:nvGrpSpPr>
          <p:grpSpPr>
            <a:xfrm>
              <a:off x="440541" y="4696774"/>
              <a:ext cx="548640" cy="277041"/>
              <a:chOff x="440541" y="4696774"/>
              <a:chExt cx="548640" cy="27704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6957A7E-50BA-C424-8B26-E838EBF87E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541" y="4699495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1B2C2D1-C1FF-C674-F5E2-621600595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344" y="4699495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2D8A6E1-BEB8-15AB-A846-BD0323AFCFC0}"/>
                  </a:ext>
                </a:extLst>
              </p:cNvPr>
              <p:cNvSpPr txBox="1"/>
              <p:nvPr/>
            </p:nvSpPr>
            <p:spPr>
              <a:xfrm>
                <a:off x="440542" y="4696774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3</a:t>
                </a:r>
                <a:endParaRPr lang="en-US" sz="1200" dirty="0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3AFC2E9-6311-349D-78A9-3C6B6BBAC659}"/>
                </a:ext>
              </a:extLst>
            </p:cNvPr>
            <p:cNvGrpSpPr/>
            <p:nvPr/>
          </p:nvGrpSpPr>
          <p:grpSpPr>
            <a:xfrm>
              <a:off x="1289626" y="4699943"/>
              <a:ext cx="548640" cy="277041"/>
              <a:chOff x="1289626" y="4699943"/>
              <a:chExt cx="548640" cy="277041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60B5212-BBF7-067F-BE64-1284B2A81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626" y="4702664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76B7D8B-0E52-76A7-0760-33433AE4F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7429" y="4702664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0CF451F-41FF-229C-FB7B-52005373E1D5}"/>
                  </a:ext>
                </a:extLst>
              </p:cNvPr>
              <p:cNvSpPr txBox="1"/>
              <p:nvPr/>
            </p:nvSpPr>
            <p:spPr>
              <a:xfrm>
                <a:off x="1289627" y="4699943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2</a:t>
                </a:r>
                <a:endParaRPr lang="en-US" sz="12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BE7286B0-919F-8679-130F-34370FFE1922}"/>
                </a:ext>
              </a:extLst>
            </p:cNvPr>
            <p:cNvGrpSpPr/>
            <p:nvPr/>
          </p:nvGrpSpPr>
          <p:grpSpPr>
            <a:xfrm>
              <a:off x="2138710" y="4696774"/>
              <a:ext cx="548640" cy="277041"/>
              <a:chOff x="2138710" y="4696774"/>
              <a:chExt cx="548640" cy="27704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E3B9A80F-164E-3962-A695-62345A7550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8710" y="4699495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33D48ECB-282B-D05C-D558-B603D500A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513" y="4699495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3C114AEE-A1CB-2E49-9C95-57ED5B15FA22}"/>
                  </a:ext>
                </a:extLst>
              </p:cNvPr>
              <p:cNvSpPr txBox="1"/>
              <p:nvPr/>
            </p:nvSpPr>
            <p:spPr>
              <a:xfrm>
                <a:off x="2138711" y="4696774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0</a:t>
                </a:r>
                <a:endParaRPr lang="en-US" sz="1200" dirty="0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68829FA-69FC-DC56-3891-A463E6F54D90}"/>
                </a:ext>
              </a:extLst>
            </p:cNvPr>
            <p:cNvGrpSpPr/>
            <p:nvPr/>
          </p:nvGrpSpPr>
          <p:grpSpPr>
            <a:xfrm>
              <a:off x="2987791" y="4696774"/>
              <a:ext cx="548640" cy="277041"/>
              <a:chOff x="2987791" y="4696774"/>
              <a:chExt cx="548640" cy="277041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669D06D5-FD68-4996-5832-099E703FE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7791" y="4699495"/>
                <a:ext cx="548640" cy="2743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3153F52D-4F99-829C-2D02-FDC7531A3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5594" y="4699495"/>
                <a:ext cx="0" cy="2743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AECAC2E-50B0-786B-AD40-F59821D8E42E}"/>
                  </a:ext>
                </a:extLst>
              </p:cNvPr>
              <p:cNvSpPr txBox="1"/>
              <p:nvPr/>
            </p:nvSpPr>
            <p:spPr>
              <a:xfrm>
                <a:off x="2987792" y="4696774"/>
                <a:ext cx="3478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200" dirty="0"/>
                  <a:t>-4</a:t>
                </a:r>
                <a:endParaRPr lang="en-US" sz="1200" dirty="0"/>
              </a:p>
            </p:txBody>
          </p:sp>
        </p:grp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F26B624A-4395-58D2-2746-0AED8F9E46D1}"/>
                </a:ext>
              </a:extLst>
            </p:cNvPr>
            <p:cNvCxnSpPr>
              <a:cxnSpLocks/>
              <a:endCxn id="162" idx="1"/>
            </p:cNvCxnSpPr>
            <p:nvPr/>
          </p:nvCxnSpPr>
          <p:spPr>
            <a:xfrm>
              <a:off x="888010" y="4838443"/>
              <a:ext cx="401616" cy="13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94D20A2-0B34-0AD7-9FFD-386709D0BAEA}"/>
                </a:ext>
              </a:extLst>
            </p:cNvPr>
            <p:cNvCxnSpPr>
              <a:cxnSpLocks/>
            </p:cNvCxnSpPr>
            <p:nvPr/>
          </p:nvCxnSpPr>
          <p:spPr>
            <a:xfrm>
              <a:off x="1737093" y="4836282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11BA7080-509D-8ABE-AF5A-1D0F777E700A}"/>
                </a:ext>
              </a:extLst>
            </p:cNvPr>
            <p:cNvCxnSpPr>
              <a:cxnSpLocks/>
            </p:cNvCxnSpPr>
            <p:nvPr/>
          </p:nvCxnSpPr>
          <p:spPr>
            <a:xfrm>
              <a:off x="2586174" y="4836282"/>
              <a:ext cx="40161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817393A-C6EC-BE38-A7CF-85ADE95F5EC8}"/>
                </a:ext>
              </a:extLst>
            </p:cNvPr>
            <p:cNvGrpSpPr/>
            <p:nvPr/>
          </p:nvGrpSpPr>
          <p:grpSpPr>
            <a:xfrm>
              <a:off x="1744237" y="4836282"/>
              <a:ext cx="1707499" cy="338333"/>
              <a:chOff x="1744974" y="578064"/>
              <a:chExt cx="1707499" cy="338333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DFA4206-DB1B-6188-9C9E-78FD6B941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601" y="578064"/>
                <a:ext cx="0" cy="32918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F70E65F-1DFF-B7E8-93CD-380A93C1CF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44974" y="907248"/>
                <a:ext cx="17074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3DB409A0-76F7-4A86-459B-BD26C64BB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4974" y="724373"/>
                <a:ext cx="0" cy="1920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97CA92C-5ECD-E8CA-800A-2DE8607ADFA0}"/>
                </a:ext>
              </a:extLst>
            </p:cNvPr>
            <p:cNvGrpSpPr/>
            <p:nvPr/>
          </p:nvGrpSpPr>
          <p:grpSpPr>
            <a:xfrm>
              <a:off x="1165011" y="4264914"/>
              <a:ext cx="597031" cy="425013"/>
              <a:chOff x="320511" y="220451"/>
              <a:chExt cx="597031" cy="42501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226D17-6ACA-968E-E3F6-9C52E2E9746B}"/>
                  </a:ext>
                </a:extLst>
              </p:cNvPr>
              <p:cNvSpPr txBox="1"/>
              <p:nvPr/>
            </p:nvSpPr>
            <p:spPr>
              <a:xfrm>
                <a:off x="320511" y="220451"/>
                <a:ext cx="597031" cy="25391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DE" sz="1050" b="1" dirty="0"/>
                  <a:t>Head</a:t>
                </a:r>
                <a:endParaRPr lang="en-US" sz="1050" b="1" dirty="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468DE00-9B7D-F543-286A-D31F975427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515" y="420491"/>
                <a:ext cx="0" cy="2249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5719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30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Debnath</dc:creator>
  <cp:lastModifiedBy>Sujit Debnath</cp:lastModifiedBy>
  <cp:revision>3</cp:revision>
  <dcterms:created xsi:type="dcterms:W3CDTF">2022-08-25T00:27:19Z</dcterms:created>
  <dcterms:modified xsi:type="dcterms:W3CDTF">2022-08-25T04:19:25Z</dcterms:modified>
</cp:coreProperties>
</file>